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0" r:id="rId1"/>
    <p:sldMasterId id="2147483691" r:id="rId2"/>
  </p:sldMasterIdLst>
  <p:notesMasterIdLst>
    <p:notesMasterId r:id="rId34"/>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Lst>
  <p:sldSz cx="9144000" cy="5143500" type="screen16x9"/>
  <p:notesSz cx="6858000" cy="9144000"/>
  <p:embeddedFontLst>
    <p:embeddedFont>
      <p:font typeface="DM Sans" panose="020B0604020202020204" charset="0"/>
      <p:regular r:id="rId35"/>
      <p:bold r:id="rId36"/>
      <p:italic r:id="rId37"/>
      <p:boldItalic r:id="rId38"/>
    </p:embeddedFont>
    <p:embeddedFont>
      <p:font typeface="Georgia" panose="02040502050405020303" pitchFamily="18" charset="0"/>
      <p:regular r:id="rId39"/>
      <p:bold r:id="rId40"/>
      <p:italic r:id="rId41"/>
      <p:boldItalic r:id="rId42"/>
    </p:embeddedFont>
    <p:embeddedFont>
      <p:font typeface="Outfit" panose="020B0604020202020204" charset="0"/>
      <p:regular r:id="rId43"/>
      <p:bold r:id="rId44"/>
    </p:embeddedFont>
    <p:embeddedFont>
      <p:font typeface="Kumbh Sans" panose="020B0604020202020204" charset="0"/>
      <p:regular r:id="rId45"/>
      <p:bold r:id="rId46"/>
    </p:embeddedFont>
    <p:embeddedFont>
      <p:font typeface="Outfit Medium" panose="020B0604020202020204" charset="0"/>
      <p:regular r:id="rId47"/>
      <p:bold r:id="rId48"/>
    </p:embeddedFont>
    <p:embeddedFont>
      <p:font typeface="Merriweather" panose="020B0604020202020204" charset="0"/>
      <p:regular r:id="rId49"/>
      <p:bold r:id="rId50"/>
      <p:italic r:id="rId51"/>
      <p:boldItalic r:id="rId5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1" d="100"/>
          <a:sy n="111" d="100"/>
        </p:scale>
        <p:origin x="667" y="6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font" Target="fonts/font5.fntdata"/><Relationship Id="rId21" Type="http://schemas.openxmlformats.org/officeDocument/2006/relationships/slide" Target="slides/slide19.xml"/><Relationship Id="rId34" Type="http://schemas.openxmlformats.org/officeDocument/2006/relationships/notesMaster" Target="notesMasters/notesMaster1.xml"/><Relationship Id="rId42" Type="http://schemas.openxmlformats.org/officeDocument/2006/relationships/font" Target="fonts/font8.fntdata"/><Relationship Id="rId47" Type="http://schemas.openxmlformats.org/officeDocument/2006/relationships/font" Target="fonts/font13.fntdata"/><Relationship Id="rId50" Type="http://schemas.openxmlformats.org/officeDocument/2006/relationships/font" Target="fonts/font16.fntdata"/><Relationship Id="rId55"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font" Target="fonts/font3.fntdata"/><Relationship Id="rId40" Type="http://schemas.openxmlformats.org/officeDocument/2006/relationships/font" Target="fonts/font6.fntdata"/><Relationship Id="rId45" Type="http://schemas.openxmlformats.org/officeDocument/2006/relationships/font" Target="fonts/font11.fntdata"/><Relationship Id="rId53" Type="http://schemas.openxmlformats.org/officeDocument/2006/relationships/presProps" Target="presProps.xml"/><Relationship Id="rId5" Type="http://schemas.openxmlformats.org/officeDocument/2006/relationships/slide" Target="slides/slide3.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font" Target="fonts/font10.fntdata"/><Relationship Id="rId52" Type="http://schemas.openxmlformats.org/officeDocument/2006/relationships/font" Target="fonts/font18.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font" Target="fonts/font1.fntdata"/><Relationship Id="rId43" Type="http://schemas.openxmlformats.org/officeDocument/2006/relationships/font" Target="fonts/font9.fntdata"/><Relationship Id="rId48" Type="http://schemas.openxmlformats.org/officeDocument/2006/relationships/font" Target="fonts/font14.fntdata"/><Relationship Id="rId56"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font" Target="fonts/font17.fntdata"/><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font" Target="fonts/font4.fntdata"/><Relationship Id="rId46" Type="http://schemas.openxmlformats.org/officeDocument/2006/relationships/font" Target="fonts/font12.fntdata"/><Relationship Id="rId20" Type="http://schemas.openxmlformats.org/officeDocument/2006/relationships/slide" Target="slides/slide18.xml"/><Relationship Id="rId41" Type="http://schemas.openxmlformats.org/officeDocument/2006/relationships/font" Target="fonts/font7.fntdata"/><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font" Target="fonts/font2.fntdata"/><Relationship Id="rId49" Type="http://schemas.openxmlformats.org/officeDocument/2006/relationships/font" Target="fonts/font1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g31dacae3ce4_0_114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1" name="Google Shape;381;g31dacae3ce4_0_114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4"/>
        <p:cNvGrpSpPr/>
        <p:nvPr/>
      </p:nvGrpSpPr>
      <p:grpSpPr>
        <a:xfrm>
          <a:off x="0" y="0"/>
          <a:ext cx="0" cy="0"/>
          <a:chOff x="0" y="0"/>
          <a:chExt cx="0" cy="0"/>
        </a:xfrm>
      </p:grpSpPr>
      <p:sp>
        <p:nvSpPr>
          <p:cNvPr id="595" name="Google Shape;595;g31db12a0684_0_1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6" name="Google Shape;596;g31db12a0684_0_1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9"/>
        <p:cNvGrpSpPr/>
        <p:nvPr/>
      </p:nvGrpSpPr>
      <p:grpSpPr>
        <a:xfrm>
          <a:off x="0" y="0"/>
          <a:ext cx="0" cy="0"/>
          <a:chOff x="0" y="0"/>
          <a:chExt cx="0" cy="0"/>
        </a:xfrm>
      </p:grpSpPr>
      <p:sp>
        <p:nvSpPr>
          <p:cNvPr id="610" name="Google Shape;610;g31db12a0684_0_1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1" name="Google Shape;611;g31db12a0684_0_1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9"/>
        <p:cNvGrpSpPr/>
        <p:nvPr/>
      </p:nvGrpSpPr>
      <p:grpSpPr>
        <a:xfrm>
          <a:off x="0" y="0"/>
          <a:ext cx="0" cy="0"/>
          <a:chOff x="0" y="0"/>
          <a:chExt cx="0" cy="0"/>
        </a:xfrm>
      </p:grpSpPr>
      <p:sp>
        <p:nvSpPr>
          <p:cNvPr id="630" name="Google Shape;630;g31dacae3ce4_0_226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1" name="Google Shape;631;g31dacae3ce4_0_226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5"/>
        <p:cNvGrpSpPr/>
        <p:nvPr/>
      </p:nvGrpSpPr>
      <p:grpSpPr>
        <a:xfrm>
          <a:off x="0" y="0"/>
          <a:ext cx="0" cy="0"/>
          <a:chOff x="0" y="0"/>
          <a:chExt cx="0" cy="0"/>
        </a:xfrm>
      </p:grpSpPr>
      <p:sp>
        <p:nvSpPr>
          <p:cNvPr id="656" name="Google Shape;656;g31db12a0684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7" name="Google Shape;657;g31db12a0684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1"/>
        <p:cNvGrpSpPr/>
        <p:nvPr/>
      </p:nvGrpSpPr>
      <p:grpSpPr>
        <a:xfrm>
          <a:off x="0" y="0"/>
          <a:ext cx="0" cy="0"/>
          <a:chOff x="0" y="0"/>
          <a:chExt cx="0" cy="0"/>
        </a:xfrm>
      </p:grpSpPr>
      <p:sp>
        <p:nvSpPr>
          <p:cNvPr id="672" name="Google Shape;672;g31db12a0684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3" name="Google Shape;673;g31db12a0684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7"/>
        <p:cNvGrpSpPr/>
        <p:nvPr/>
      </p:nvGrpSpPr>
      <p:grpSpPr>
        <a:xfrm>
          <a:off x="0" y="0"/>
          <a:ext cx="0" cy="0"/>
          <a:chOff x="0" y="0"/>
          <a:chExt cx="0" cy="0"/>
        </a:xfrm>
      </p:grpSpPr>
      <p:sp>
        <p:nvSpPr>
          <p:cNvPr id="688" name="Google Shape;688;g31db12a0684_0_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9" name="Google Shape;689;g31db12a0684_0_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3"/>
        <p:cNvGrpSpPr/>
        <p:nvPr/>
      </p:nvGrpSpPr>
      <p:grpSpPr>
        <a:xfrm>
          <a:off x="0" y="0"/>
          <a:ext cx="0" cy="0"/>
          <a:chOff x="0" y="0"/>
          <a:chExt cx="0" cy="0"/>
        </a:xfrm>
      </p:grpSpPr>
      <p:sp>
        <p:nvSpPr>
          <p:cNvPr id="704" name="Google Shape;704;g31db12a0684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5" name="Google Shape;705;g31db12a0684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9"/>
        <p:cNvGrpSpPr/>
        <p:nvPr/>
      </p:nvGrpSpPr>
      <p:grpSpPr>
        <a:xfrm>
          <a:off x="0" y="0"/>
          <a:ext cx="0" cy="0"/>
          <a:chOff x="0" y="0"/>
          <a:chExt cx="0" cy="0"/>
        </a:xfrm>
      </p:grpSpPr>
      <p:sp>
        <p:nvSpPr>
          <p:cNvPr id="720" name="Google Shape;720;g31dacae3ce4_0_227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1" name="Google Shape;721;g31dacae3ce4_0_227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5"/>
        <p:cNvGrpSpPr/>
        <p:nvPr/>
      </p:nvGrpSpPr>
      <p:grpSpPr>
        <a:xfrm>
          <a:off x="0" y="0"/>
          <a:ext cx="0" cy="0"/>
          <a:chOff x="0" y="0"/>
          <a:chExt cx="0" cy="0"/>
        </a:xfrm>
      </p:grpSpPr>
      <p:sp>
        <p:nvSpPr>
          <p:cNvPr id="746" name="Google Shape;746;g31db12a0684_0_1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7" name="Google Shape;747;g31db12a0684_0_1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0"/>
        <p:cNvGrpSpPr/>
        <p:nvPr/>
      </p:nvGrpSpPr>
      <p:grpSpPr>
        <a:xfrm>
          <a:off x="0" y="0"/>
          <a:ext cx="0" cy="0"/>
          <a:chOff x="0" y="0"/>
          <a:chExt cx="0" cy="0"/>
        </a:xfrm>
      </p:grpSpPr>
      <p:sp>
        <p:nvSpPr>
          <p:cNvPr id="761" name="Google Shape;761;g31ddefd4ab8_1_1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2" name="Google Shape;762;g31ddefd4ab8_1_1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5"/>
        <p:cNvGrpSpPr/>
        <p:nvPr/>
      </p:nvGrpSpPr>
      <p:grpSpPr>
        <a:xfrm>
          <a:off x="0" y="0"/>
          <a:ext cx="0" cy="0"/>
          <a:chOff x="0" y="0"/>
          <a:chExt cx="0" cy="0"/>
        </a:xfrm>
      </p:grpSpPr>
      <p:sp>
        <p:nvSpPr>
          <p:cNvPr id="416" name="Google Shape;416;g31dacae3ce4_0_114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7" name="Google Shape;417;g31dacae3ce4_0_114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5"/>
        <p:cNvGrpSpPr/>
        <p:nvPr/>
      </p:nvGrpSpPr>
      <p:grpSpPr>
        <a:xfrm>
          <a:off x="0" y="0"/>
          <a:ext cx="0" cy="0"/>
          <a:chOff x="0" y="0"/>
          <a:chExt cx="0" cy="0"/>
        </a:xfrm>
      </p:grpSpPr>
      <p:sp>
        <p:nvSpPr>
          <p:cNvPr id="776" name="Google Shape;776;g31db12a0684_0_1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7" name="Google Shape;777;g31db12a0684_0_1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1"/>
        <p:cNvGrpSpPr/>
        <p:nvPr/>
      </p:nvGrpSpPr>
      <p:grpSpPr>
        <a:xfrm>
          <a:off x="0" y="0"/>
          <a:ext cx="0" cy="0"/>
          <a:chOff x="0" y="0"/>
          <a:chExt cx="0" cy="0"/>
        </a:xfrm>
      </p:grpSpPr>
      <p:sp>
        <p:nvSpPr>
          <p:cNvPr id="792" name="Google Shape;792;g31ddefd4ab8_1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3" name="Google Shape;793;g31ddefd4ab8_1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0"/>
        <p:cNvGrpSpPr/>
        <p:nvPr/>
      </p:nvGrpSpPr>
      <p:grpSpPr>
        <a:xfrm>
          <a:off x="0" y="0"/>
          <a:ext cx="0" cy="0"/>
          <a:chOff x="0" y="0"/>
          <a:chExt cx="0" cy="0"/>
        </a:xfrm>
      </p:grpSpPr>
      <p:sp>
        <p:nvSpPr>
          <p:cNvPr id="821" name="Google Shape;821;g31dacae3ce4_0_227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2" name="Google Shape;822;g31dacae3ce4_0_227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6"/>
        <p:cNvGrpSpPr/>
        <p:nvPr/>
      </p:nvGrpSpPr>
      <p:grpSpPr>
        <a:xfrm>
          <a:off x="0" y="0"/>
          <a:ext cx="0" cy="0"/>
          <a:chOff x="0" y="0"/>
          <a:chExt cx="0" cy="0"/>
        </a:xfrm>
      </p:grpSpPr>
      <p:sp>
        <p:nvSpPr>
          <p:cNvPr id="847" name="Google Shape;847;g31ddefd4ab8_1_1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8" name="Google Shape;848;g31ddefd4ab8_1_1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3"/>
        <p:cNvGrpSpPr/>
        <p:nvPr/>
      </p:nvGrpSpPr>
      <p:grpSpPr>
        <a:xfrm>
          <a:off x="0" y="0"/>
          <a:ext cx="0" cy="0"/>
          <a:chOff x="0" y="0"/>
          <a:chExt cx="0" cy="0"/>
        </a:xfrm>
      </p:grpSpPr>
      <p:sp>
        <p:nvSpPr>
          <p:cNvPr id="864" name="Google Shape;864;g31ddefd4ab8_1_1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5" name="Google Shape;865;g31ddefd4ab8_1_1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8"/>
        <p:cNvGrpSpPr/>
        <p:nvPr/>
      </p:nvGrpSpPr>
      <p:grpSpPr>
        <a:xfrm>
          <a:off x="0" y="0"/>
          <a:ext cx="0" cy="0"/>
          <a:chOff x="0" y="0"/>
          <a:chExt cx="0" cy="0"/>
        </a:xfrm>
      </p:grpSpPr>
      <p:sp>
        <p:nvSpPr>
          <p:cNvPr id="879" name="Google Shape;879;g31ddefd4ab8_1_1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0" name="Google Shape;880;g31ddefd4ab8_1_1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3"/>
        <p:cNvGrpSpPr/>
        <p:nvPr/>
      </p:nvGrpSpPr>
      <p:grpSpPr>
        <a:xfrm>
          <a:off x="0" y="0"/>
          <a:ext cx="0" cy="0"/>
          <a:chOff x="0" y="0"/>
          <a:chExt cx="0" cy="0"/>
        </a:xfrm>
      </p:grpSpPr>
      <p:sp>
        <p:nvSpPr>
          <p:cNvPr id="894" name="Google Shape;894;g31ddefd4ab8_1_1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5" name="Google Shape;895;g31ddefd4ab8_1_1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8"/>
        <p:cNvGrpSpPr/>
        <p:nvPr/>
      </p:nvGrpSpPr>
      <p:grpSpPr>
        <a:xfrm>
          <a:off x="0" y="0"/>
          <a:ext cx="0" cy="0"/>
          <a:chOff x="0" y="0"/>
          <a:chExt cx="0" cy="0"/>
        </a:xfrm>
      </p:grpSpPr>
      <p:sp>
        <p:nvSpPr>
          <p:cNvPr id="909" name="Google Shape;909;g31ddefd4ab8_1_1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0" name="Google Shape;910;g31ddefd4ab8_1_1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3"/>
        <p:cNvGrpSpPr/>
        <p:nvPr/>
      </p:nvGrpSpPr>
      <p:grpSpPr>
        <a:xfrm>
          <a:off x="0" y="0"/>
          <a:ext cx="0" cy="0"/>
          <a:chOff x="0" y="0"/>
          <a:chExt cx="0" cy="0"/>
        </a:xfrm>
      </p:grpSpPr>
      <p:sp>
        <p:nvSpPr>
          <p:cNvPr id="924" name="Google Shape;924;g31dacae3ce4_0_227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5" name="Google Shape;925;g31dacae3ce4_0_227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9"/>
        <p:cNvGrpSpPr/>
        <p:nvPr/>
      </p:nvGrpSpPr>
      <p:grpSpPr>
        <a:xfrm>
          <a:off x="0" y="0"/>
          <a:ext cx="0" cy="0"/>
          <a:chOff x="0" y="0"/>
          <a:chExt cx="0" cy="0"/>
        </a:xfrm>
      </p:grpSpPr>
      <p:sp>
        <p:nvSpPr>
          <p:cNvPr id="950" name="Google Shape;950;g31dacae3ce4_0_117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1" name="Google Shape;951;g31dacae3ce4_0_117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g31dacae3ce4_0_114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4" name="Google Shape;444;g31dacae3ce4_0_114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8"/>
        <p:cNvGrpSpPr/>
        <p:nvPr/>
      </p:nvGrpSpPr>
      <p:grpSpPr>
        <a:xfrm>
          <a:off x="0" y="0"/>
          <a:ext cx="0" cy="0"/>
          <a:chOff x="0" y="0"/>
          <a:chExt cx="0" cy="0"/>
        </a:xfrm>
      </p:grpSpPr>
      <p:sp>
        <p:nvSpPr>
          <p:cNvPr id="969" name="Google Shape;969;g31e09847bb7_2_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0" name="Google Shape;970;g31e09847bb7_2_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7"/>
        <p:cNvGrpSpPr/>
        <p:nvPr/>
      </p:nvGrpSpPr>
      <p:grpSpPr>
        <a:xfrm>
          <a:off x="0" y="0"/>
          <a:ext cx="0" cy="0"/>
          <a:chOff x="0" y="0"/>
          <a:chExt cx="0" cy="0"/>
        </a:xfrm>
      </p:grpSpPr>
      <p:sp>
        <p:nvSpPr>
          <p:cNvPr id="988" name="Google Shape;988;g31e09847bb7_2_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9" name="Google Shape;989;g31e09847bb7_2_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g31dacae3ce4_0_115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2" name="Google Shape;462;g31dacae3ce4_0_115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6"/>
        <p:cNvGrpSpPr/>
        <p:nvPr/>
      </p:nvGrpSpPr>
      <p:grpSpPr>
        <a:xfrm>
          <a:off x="0" y="0"/>
          <a:ext cx="0" cy="0"/>
          <a:chOff x="0" y="0"/>
          <a:chExt cx="0" cy="0"/>
        </a:xfrm>
      </p:grpSpPr>
      <p:sp>
        <p:nvSpPr>
          <p:cNvPr id="487" name="Google Shape;487;g31dacae3ce4_0_227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8" name="Google Shape;488;g31dacae3ce4_0_227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2"/>
        <p:cNvGrpSpPr/>
        <p:nvPr/>
      </p:nvGrpSpPr>
      <p:grpSpPr>
        <a:xfrm>
          <a:off x="0" y="0"/>
          <a:ext cx="0" cy="0"/>
          <a:chOff x="0" y="0"/>
          <a:chExt cx="0" cy="0"/>
        </a:xfrm>
      </p:grpSpPr>
      <p:sp>
        <p:nvSpPr>
          <p:cNvPr id="513" name="Google Shape;513;g31ddefd4ab8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4" name="Google Shape;514;g31ddefd4ab8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2"/>
        <p:cNvGrpSpPr/>
        <p:nvPr/>
      </p:nvGrpSpPr>
      <p:grpSpPr>
        <a:xfrm>
          <a:off x="0" y="0"/>
          <a:ext cx="0" cy="0"/>
          <a:chOff x="0" y="0"/>
          <a:chExt cx="0" cy="0"/>
        </a:xfrm>
      </p:grpSpPr>
      <p:sp>
        <p:nvSpPr>
          <p:cNvPr id="533" name="Google Shape;533;g31dacae3ce4_0_227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4" name="Google Shape;534;g31dacae3ce4_0_227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2"/>
        <p:cNvGrpSpPr/>
        <p:nvPr/>
      </p:nvGrpSpPr>
      <p:grpSpPr>
        <a:xfrm>
          <a:off x="0" y="0"/>
          <a:ext cx="0" cy="0"/>
          <a:chOff x="0" y="0"/>
          <a:chExt cx="0" cy="0"/>
        </a:xfrm>
      </p:grpSpPr>
      <p:sp>
        <p:nvSpPr>
          <p:cNvPr id="553" name="Google Shape;553;g31ddefd4ab8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4" name="Google Shape;554;g31ddefd4ab8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8"/>
        <p:cNvGrpSpPr/>
        <p:nvPr/>
      </p:nvGrpSpPr>
      <p:grpSpPr>
        <a:xfrm>
          <a:off x="0" y="0"/>
          <a:ext cx="0" cy="0"/>
          <a:chOff x="0" y="0"/>
          <a:chExt cx="0" cy="0"/>
        </a:xfrm>
      </p:grpSpPr>
      <p:sp>
        <p:nvSpPr>
          <p:cNvPr id="569" name="Google Shape;569;g31dacae3ce4_0_226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0" name="Google Shape;570;g31dacae3ce4_0_226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2.xml"/><Relationship Id="rId4" Type="http://schemas.openxmlformats.org/officeDocument/2006/relationships/hyperlink" Target="http://bit.ly/2TtBDfr" TargetMode="Externa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3"/>
        <p:cNvGrpSpPr/>
        <p:nvPr/>
      </p:nvGrpSpPr>
      <p:grpSpPr>
        <a:xfrm>
          <a:off x="0" y="0"/>
          <a:ext cx="0" cy="0"/>
          <a:chOff x="0" y="0"/>
          <a:chExt cx="0" cy="0"/>
        </a:xfrm>
      </p:grpSpPr>
      <p:sp>
        <p:nvSpPr>
          <p:cNvPr id="54" name="Google Shape;54;p14"/>
          <p:cNvSpPr txBox="1">
            <a:spLocks noGrp="1"/>
          </p:cNvSpPr>
          <p:nvPr>
            <p:ph type="ctrTitle"/>
          </p:nvPr>
        </p:nvSpPr>
        <p:spPr>
          <a:xfrm>
            <a:off x="713225" y="1156000"/>
            <a:ext cx="4160700" cy="2385600"/>
          </a:xfrm>
          <a:prstGeom prst="rect">
            <a:avLst/>
          </a:prstGeom>
        </p:spPr>
        <p:txBody>
          <a:bodyPr spcFirstLastPara="1" wrap="square" lIns="91425" tIns="91425" rIns="91425" bIns="91425" anchor="b" anchorCtr="0">
            <a:noAutofit/>
          </a:bodyPr>
          <a:lstStyle>
            <a:lvl1pPr lvl="0" algn="l">
              <a:spcBef>
                <a:spcPts val="0"/>
              </a:spcBef>
              <a:spcAft>
                <a:spcPts val="0"/>
              </a:spcAft>
              <a:buClr>
                <a:srgbClr val="191919"/>
              </a:buClr>
              <a:buSzPts val="5200"/>
              <a:buNone/>
              <a:defRPr sz="3600">
                <a:latin typeface="Outfit"/>
                <a:ea typeface="Outfit"/>
                <a:cs typeface="Outfit"/>
                <a:sym typeface="Outfit"/>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55" name="Google Shape;55;p14"/>
          <p:cNvSpPr txBox="1">
            <a:spLocks noGrp="1"/>
          </p:cNvSpPr>
          <p:nvPr>
            <p:ph type="subTitle" idx="1"/>
          </p:nvPr>
        </p:nvSpPr>
        <p:spPr>
          <a:xfrm>
            <a:off x="713225" y="3541600"/>
            <a:ext cx="4160700" cy="4206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sz="15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6"/>
        <p:cNvGrpSpPr/>
        <p:nvPr/>
      </p:nvGrpSpPr>
      <p:grpSpPr>
        <a:xfrm>
          <a:off x="0" y="0"/>
          <a:ext cx="0" cy="0"/>
          <a:chOff x="0" y="0"/>
          <a:chExt cx="0" cy="0"/>
        </a:xfrm>
      </p:grpSpPr>
      <p:sp>
        <p:nvSpPr>
          <p:cNvPr id="57" name="Google Shape;57;p15"/>
          <p:cNvSpPr txBox="1">
            <a:spLocks noGrp="1"/>
          </p:cNvSpPr>
          <p:nvPr>
            <p:ph type="title"/>
          </p:nvPr>
        </p:nvSpPr>
        <p:spPr>
          <a:xfrm>
            <a:off x="713225" y="2384250"/>
            <a:ext cx="4344300" cy="915900"/>
          </a:xfrm>
          <a:prstGeom prst="rect">
            <a:avLst/>
          </a:prstGeom>
        </p:spPr>
        <p:txBody>
          <a:bodyPr spcFirstLastPara="1" wrap="square" lIns="91425" tIns="91425" rIns="91425" bIns="91425" anchor="b" anchorCtr="0">
            <a:noAutofit/>
          </a:bodyPr>
          <a:lstStyle>
            <a:lvl1pPr lvl="0" algn="l">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58" name="Google Shape;58;p15"/>
          <p:cNvSpPr txBox="1">
            <a:spLocks noGrp="1"/>
          </p:cNvSpPr>
          <p:nvPr>
            <p:ph type="title" idx="2" hasCustomPrompt="1"/>
          </p:nvPr>
        </p:nvSpPr>
        <p:spPr>
          <a:xfrm>
            <a:off x="713225" y="1468350"/>
            <a:ext cx="1264200" cy="915900"/>
          </a:xfrm>
          <a:prstGeom prst="rect">
            <a:avLst/>
          </a:prstGeom>
          <a:noFill/>
        </p:spPr>
        <p:txBody>
          <a:bodyPr spcFirstLastPara="1" wrap="square" lIns="91425" tIns="91425" rIns="91425" bIns="91425" anchor="ctr" anchorCtr="0">
            <a:noAutofit/>
          </a:bodyPr>
          <a:lstStyle>
            <a:lvl1pPr lvl="0" algn="l">
              <a:spcBef>
                <a:spcPts val="0"/>
              </a:spcBef>
              <a:spcAft>
                <a:spcPts val="0"/>
              </a:spcAft>
              <a:buClr>
                <a:schemeClr val="lt1"/>
              </a:buClr>
              <a:buSzPts val="6000"/>
              <a:buNone/>
              <a:defRPr sz="6000"/>
            </a:lvl1pPr>
            <a:lvl2pPr lvl="1" algn="ctr">
              <a:spcBef>
                <a:spcPts val="0"/>
              </a:spcBef>
              <a:spcAft>
                <a:spcPts val="0"/>
              </a:spcAft>
              <a:buClr>
                <a:schemeClr val="lt1"/>
              </a:buClr>
              <a:buSzPts val="6000"/>
              <a:buNone/>
              <a:defRPr sz="6000">
                <a:solidFill>
                  <a:schemeClr val="lt1"/>
                </a:solidFill>
              </a:defRPr>
            </a:lvl2pPr>
            <a:lvl3pPr lvl="2" algn="ctr">
              <a:spcBef>
                <a:spcPts val="0"/>
              </a:spcBef>
              <a:spcAft>
                <a:spcPts val="0"/>
              </a:spcAft>
              <a:buClr>
                <a:schemeClr val="lt1"/>
              </a:buClr>
              <a:buSzPts val="6000"/>
              <a:buNone/>
              <a:defRPr sz="6000">
                <a:solidFill>
                  <a:schemeClr val="lt1"/>
                </a:solidFill>
              </a:defRPr>
            </a:lvl3pPr>
            <a:lvl4pPr lvl="3" algn="ctr">
              <a:spcBef>
                <a:spcPts val="0"/>
              </a:spcBef>
              <a:spcAft>
                <a:spcPts val="0"/>
              </a:spcAft>
              <a:buClr>
                <a:schemeClr val="lt1"/>
              </a:buClr>
              <a:buSzPts val="6000"/>
              <a:buNone/>
              <a:defRPr sz="6000">
                <a:solidFill>
                  <a:schemeClr val="lt1"/>
                </a:solidFill>
              </a:defRPr>
            </a:lvl4pPr>
            <a:lvl5pPr lvl="4" algn="ctr">
              <a:spcBef>
                <a:spcPts val="0"/>
              </a:spcBef>
              <a:spcAft>
                <a:spcPts val="0"/>
              </a:spcAft>
              <a:buClr>
                <a:schemeClr val="lt1"/>
              </a:buClr>
              <a:buSzPts val="6000"/>
              <a:buNone/>
              <a:defRPr sz="6000">
                <a:solidFill>
                  <a:schemeClr val="lt1"/>
                </a:solidFill>
              </a:defRPr>
            </a:lvl5pPr>
            <a:lvl6pPr lvl="5" algn="ctr">
              <a:spcBef>
                <a:spcPts val="0"/>
              </a:spcBef>
              <a:spcAft>
                <a:spcPts val="0"/>
              </a:spcAft>
              <a:buClr>
                <a:schemeClr val="lt1"/>
              </a:buClr>
              <a:buSzPts val="6000"/>
              <a:buNone/>
              <a:defRPr sz="6000">
                <a:solidFill>
                  <a:schemeClr val="lt1"/>
                </a:solidFill>
              </a:defRPr>
            </a:lvl6pPr>
            <a:lvl7pPr lvl="6" algn="ctr">
              <a:spcBef>
                <a:spcPts val="0"/>
              </a:spcBef>
              <a:spcAft>
                <a:spcPts val="0"/>
              </a:spcAft>
              <a:buClr>
                <a:schemeClr val="lt1"/>
              </a:buClr>
              <a:buSzPts val="6000"/>
              <a:buNone/>
              <a:defRPr sz="6000">
                <a:solidFill>
                  <a:schemeClr val="lt1"/>
                </a:solidFill>
              </a:defRPr>
            </a:lvl7pPr>
            <a:lvl8pPr lvl="7" algn="ctr">
              <a:spcBef>
                <a:spcPts val="0"/>
              </a:spcBef>
              <a:spcAft>
                <a:spcPts val="0"/>
              </a:spcAft>
              <a:buClr>
                <a:schemeClr val="lt1"/>
              </a:buClr>
              <a:buSzPts val="6000"/>
              <a:buNone/>
              <a:defRPr sz="6000">
                <a:solidFill>
                  <a:schemeClr val="lt1"/>
                </a:solidFill>
              </a:defRPr>
            </a:lvl8pPr>
            <a:lvl9pPr lvl="8" algn="ctr">
              <a:spcBef>
                <a:spcPts val="0"/>
              </a:spcBef>
              <a:spcAft>
                <a:spcPts val="0"/>
              </a:spcAft>
              <a:buClr>
                <a:schemeClr val="lt1"/>
              </a:buClr>
              <a:buSzPts val="6000"/>
              <a:buNone/>
              <a:defRPr sz="6000">
                <a:solidFill>
                  <a:schemeClr val="lt1"/>
                </a:solidFill>
              </a:defRPr>
            </a:lvl9pPr>
          </a:lstStyle>
          <a:p>
            <a:r>
              <a:t>xx%</a:t>
            </a:r>
          </a:p>
        </p:txBody>
      </p:sp>
      <p:sp>
        <p:nvSpPr>
          <p:cNvPr id="59" name="Google Shape;59;p15"/>
          <p:cNvSpPr txBox="1">
            <a:spLocks noGrp="1"/>
          </p:cNvSpPr>
          <p:nvPr>
            <p:ph type="subTitle" idx="1"/>
          </p:nvPr>
        </p:nvSpPr>
        <p:spPr>
          <a:xfrm>
            <a:off x="713225" y="3300150"/>
            <a:ext cx="4344300" cy="3750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sz="16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0"/>
        <p:cNvGrpSpPr/>
        <p:nvPr/>
      </p:nvGrpSpPr>
      <p:grpSpPr>
        <a:xfrm>
          <a:off x="0" y="0"/>
          <a:ext cx="0" cy="0"/>
          <a:chOff x="0" y="0"/>
          <a:chExt cx="0" cy="0"/>
        </a:xfrm>
      </p:grpSpPr>
      <p:grpSp>
        <p:nvGrpSpPr>
          <p:cNvPr id="61" name="Google Shape;61;p16"/>
          <p:cNvGrpSpPr/>
          <p:nvPr/>
        </p:nvGrpSpPr>
        <p:grpSpPr>
          <a:xfrm>
            <a:off x="-247298" y="-446215"/>
            <a:ext cx="9638600" cy="6030088"/>
            <a:chOff x="-247298" y="-446215"/>
            <a:chExt cx="9638600" cy="6030088"/>
          </a:xfrm>
        </p:grpSpPr>
        <p:sp>
          <p:nvSpPr>
            <p:cNvPr id="62" name="Google Shape;62;p16"/>
            <p:cNvSpPr/>
            <p:nvPr/>
          </p:nvSpPr>
          <p:spPr>
            <a:xfrm>
              <a:off x="-247298" y="41199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16"/>
            <p:cNvSpPr/>
            <p:nvPr/>
          </p:nvSpPr>
          <p:spPr>
            <a:xfrm>
              <a:off x="293542" y="46157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16"/>
            <p:cNvSpPr/>
            <p:nvPr/>
          </p:nvSpPr>
          <p:spPr>
            <a:xfrm flipH="1">
              <a:off x="8552592" y="41199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6"/>
            <p:cNvSpPr/>
            <p:nvPr/>
          </p:nvSpPr>
          <p:spPr>
            <a:xfrm flipH="1">
              <a:off x="8011752" y="46157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16"/>
            <p:cNvSpPr/>
            <p:nvPr/>
          </p:nvSpPr>
          <p:spPr>
            <a:xfrm rot="10800000" flipH="1">
              <a:off x="-247298" y="4960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16"/>
            <p:cNvSpPr/>
            <p:nvPr/>
          </p:nvSpPr>
          <p:spPr>
            <a:xfrm rot="10800000" flipH="1">
              <a:off x="293542" y="-44621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6"/>
            <p:cNvSpPr/>
            <p:nvPr/>
          </p:nvSpPr>
          <p:spPr>
            <a:xfrm rot="10800000">
              <a:off x="8552592" y="4960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16"/>
            <p:cNvSpPr/>
            <p:nvPr/>
          </p:nvSpPr>
          <p:spPr>
            <a:xfrm rot="10800000">
              <a:off x="8011752" y="-44621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0" name="Google Shape;70;p1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spcBef>
                <a:spcPts val="0"/>
              </a:spcBef>
              <a:spcAft>
                <a:spcPts val="0"/>
              </a:spcAft>
              <a:buSzPts val="35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a:endParaRPr/>
          </a:p>
        </p:txBody>
      </p:sp>
      <p:sp>
        <p:nvSpPr>
          <p:cNvPr id="71" name="Google Shape;71;p16"/>
          <p:cNvSpPr txBox="1">
            <a:spLocks noGrp="1"/>
          </p:cNvSpPr>
          <p:nvPr>
            <p:ph type="body" idx="1"/>
          </p:nvPr>
        </p:nvSpPr>
        <p:spPr>
          <a:xfrm>
            <a:off x="720000" y="1215751"/>
            <a:ext cx="7704000" cy="397800"/>
          </a:xfrm>
          <a:prstGeom prst="rect">
            <a:avLst/>
          </a:prstGeom>
        </p:spPr>
        <p:txBody>
          <a:bodyPr spcFirstLastPara="1" wrap="square" lIns="91425" tIns="91425" rIns="91425" bIns="91425" anchor="t" anchorCtr="0">
            <a:noAutofit/>
          </a:bodyPr>
          <a:lstStyle>
            <a:lvl1pPr marL="457200" lvl="0" indent="-317500" algn="ctr">
              <a:spcBef>
                <a:spcPts val="0"/>
              </a:spcBef>
              <a:spcAft>
                <a:spcPts val="0"/>
              </a:spcAft>
              <a:buSzPts val="1400"/>
              <a:buFont typeface="Nunito Light"/>
              <a:buChar char="●"/>
              <a:defRPr/>
            </a:lvl1pPr>
            <a:lvl2pPr marL="914400" lvl="1" indent="-317500">
              <a:lnSpc>
                <a:spcPct val="100000"/>
              </a:lnSpc>
              <a:spcBef>
                <a:spcPts val="0"/>
              </a:spcBef>
              <a:spcAft>
                <a:spcPts val="0"/>
              </a:spcAft>
              <a:buSzPts val="1400"/>
              <a:buFont typeface="Nunito Light"/>
              <a:buChar char="○"/>
              <a:defRPr/>
            </a:lvl2pPr>
            <a:lvl3pPr marL="1371600" lvl="2" indent="-317500">
              <a:lnSpc>
                <a:spcPct val="100000"/>
              </a:lnSpc>
              <a:spcBef>
                <a:spcPts val="0"/>
              </a:spcBef>
              <a:spcAft>
                <a:spcPts val="0"/>
              </a:spcAft>
              <a:buSzPts val="1400"/>
              <a:buFont typeface="Nunito Light"/>
              <a:buChar char="■"/>
              <a:defRPr/>
            </a:lvl3pPr>
            <a:lvl4pPr marL="1828800" lvl="3" indent="-317500">
              <a:lnSpc>
                <a:spcPct val="100000"/>
              </a:lnSpc>
              <a:spcBef>
                <a:spcPts val="0"/>
              </a:spcBef>
              <a:spcAft>
                <a:spcPts val="0"/>
              </a:spcAft>
              <a:buSzPts val="1400"/>
              <a:buFont typeface="Nunito Light"/>
              <a:buChar char="●"/>
              <a:defRPr/>
            </a:lvl4pPr>
            <a:lvl5pPr marL="2286000" lvl="4" indent="-317500">
              <a:lnSpc>
                <a:spcPct val="100000"/>
              </a:lnSpc>
              <a:spcBef>
                <a:spcPts val="0"/>
              </a:spcBef>
              <a:spcAft>
                <a:spcPts val="0"/>
              </a:spcAft>
              <a:buSzPts val="1400"/>
              <a:buFont typeface="Nunito Light"/>
              <a:buChar char="○"/>
              <a:defRPr/>
            </a:lvl5pPr>
            <a:lvl6pPr marL="2743200" lvl="5" indent="-317500">
              <a:lnSpc>
                <a:spcPct val="100000"/>
              </a:lnSpc>
              <a:spcBef>
                <a:spcPts val="0"/>
              </a:spcBef>
              <a:spcAft>
                <a:spcPts val="0"/>
              </a:spcAft>
              <a:buSzPts val="1400"/>
              <a:buFont typeface="Nunito Light"/>
              <a:buChar char="■"/>
              <a:defRPr/>
            </a:lvl6pPr>
            <a:lvl7pPr marL="3200400" lvl="6" indent="-317500">
              <a:lnSpc>
                <a:spcPct val="100000"/>
              </a:lnSpc>
              <a:spcBef>
                <a:spcPts val="0"/>
              </a:spcBef>
              <a:spcAft>
                <a:spcPts val="0"/>
              </a:spcAft>
              <a:buSzPts val="1400"/>
              <a:buFont typeface="Nunito Light"/>
              <a:buChar char="●"/>
              <a:defRPr/>
            </a:lvl7pPr>
            <a:lvl8pPr marL="3657600" lvl="7" indent="-317500">
              <a:lnSpc>
                <a:spcPct val="100000"/>
              </a:lnSpc>
              <a:spcBef>
                <a:spcPts val="0"/>
              </a:spcBef>
              <a:spcAft>
                <a:spcPts val="0"/>
              </a:spcAft>
              <a:buSzPts val="1400"/>
              <a:buFont typeface="Nunito Light"/>
              <a:buChar char="○"/>
              <a:defRPr/>
            </a:lvl8pPr>
            <a:lvl9pPr marL="4114800" lvl="8" indent="-317500">
              <a:lnSpc>
                <a:spcPct val="100000"/>
              </a:lnSpc>
              <a:spcBef>
                <a:spcPts val="0"/>
              </a:spcBef>
              <a:spcAft>
                <a:spcPts val="0"/>
              </a:spcAft>
              <a:buSzPts val="1400"/>
              <a:buFont typeface="Nunito Light"/>
              <a:buChar char="■"/>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72"/>
        <p:cNvGrpSpPr/>
        <p:nvPr/>
      </p:nvGrpSpPr>
      <p:grpSpPr>
        <a:xfrm>
          <a:off x="0" y="0"/>
          <a:ext cx="0" cy="0"/>
          <a:chOff x="0" y="0"/>
          <a:chExt cx="0" cy="0"/>
        </a:xfrm>
      </p:grpSpPr>
      <p:grpSp>
        <p:nvGrpSpPr>
          <p:cNvPr id="73" name="Google Shape;73;p17"/>
          <p:cNvGrpSpPr/>
          <p:nvPr/>
        </p:nvGrpSpPr>
        <p:grpSpPr>
          <a:xfrm>
            <a:off x="-247298" y="-446215"/>
            <a:ext cx="9638600" cy="6030088"/>
            <a:chOff x="-247298" y="-446215"/>
            <a:chExt cx="9638600" cy="6030088"/>
          </a:xfrm>
        </p:grpSpPr>
        <p:sp>
          <p:nvSpPr>
            <p:cNvPr id="74" name="Google Shape;74;p17"/>
            <p:cNvSpPr/>
            <p:nvPr/>
          </p:nvSpPr>
          <p:spPr>
            <a:xfrm>
              <a:off x="-247298" y="41199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7"/>
            <p:cNvSpPr/>
            <p:nvPr/>
          </p:nvSpPr>
          <p:spPr>
            <a:xfrm>
              <a:off x="293542" y="46157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7"/>
            <p:cNvSpPr/>
            <p:nvPr/>
          </p:nvSpPr>
          <p:spPr>
            <a:xfrm flipH="1">
              <a:off x="8552592" y="41199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7"/>
            <p:cNvSpPr/>
            <p:nvPr/>
          </p:nvSpPr>
          <p:spPr>
            <a:xfrm flipH="1">
              <a:off x="8011752" y="46157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17"/>
            <p:cNvSpPr/>
            <p:nvPr/>
          </p:nvSpPr>
          <p:spPr>
            <a:xfrm rot="10800000" flipH="1">
              <a:off x="-247298" y="4960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7"/>
            <p:cNvSpPr/>
            <p:nvPr/>
          </p:nvSpPr>
          <p:spPr>
            <a:xfrm rot="10800000" flipH="1">
              <a:off x="293542" y="-44621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7"/>
            <p:cNvSpPr/>
            <p:nvPr/>
          </p:nvSpPr>
          <p:spPr>
            <a:xfrm rot="10800000">
              <a:off x="8552592" y="4960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7"/>
            <p:cNvSpPr/>
            <p:nvPr/>
          </p:nvSpPr>
          <p:spPr>
            <a:xfrm rot="10800000">
              <a:off x="8011752" y="-44621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2" name="Google Shape;82;p1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spcBef>
                <a:spcPts val="0"/>
              </a:spcBef>
              <a:spcAft>
                <a:spcPts val="0"/>
              </a:spcAft>
              <a:buSzPts val="35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a:endParaRPr/>
          </a:p>
        </p:txBody>
      </p:sp>
      <p:sp>
        <p:nvSpPr>
          <p:cNvPr id="83" name="Google Shape;83;p17"/>
          <p:cNvSpPr txBox="1">
            <a:spLocks noGrp="1"/>
          </p:cNvSpPr>
          <p:nvPr>
            <p:ph type="subTitle" idx="1"/>
          </p:nvPr>
        </p:nvSpPr>
        <p:spPr>
          <a:xfrm>
            <a:off x="5055284" y="3562574"/>
            <a:ext cx="2505600" cy="572700"/>
          </a:xfrm>
          <a:prstGeom prst="rect">
            <a:avLst/>
          </a:prstGeom>
        </p:spPr>
        <p:txBody>
          <a:bodyPr spcFirstLastPara="1" wrap="square" lIns="91425" tIns="91425" rIns="91425" bIns="91425" anchor="t" anchorCtr="0">
            <a:noAutofit/>
          </a:bodyPr>
          <a:lstStyle>
            <a:lvl1pPr lvl="0" algn="ctr">
              <a:spcBef>
                <a:spcPts val="0"/>
              </a:spcBef>
              <a:spcAft>
                <a:spcPts val="0"/>
              </a:spcAft>
              <a:buSzPts val="2800"/>
              <a:buNone/>
              <a:defRPr sz="1400" b="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84" name="Google Shape;84;p17"/>
          <p:cNvSpPr txBox="1">
            <a:spLocks noGrp="1"/>
          </p:cNvSpPr>
          <p:nvPr>
            <p:ph type="subTitle" idx="2"/>
          </p:nvPr>
        </p:nvSpPr>
        <p:spPr>
          <a:xfrm>
            <a:off x="1583300" y="3562574"/>
            <a:ext cx="2505600" cy="572700"/>
          </a:xfrm>
          <a:prstGeom prst="rect">
            <a:avLst/>
          </a:prstGeom>
        </p:spPr>
        <p:txBody>
          <a:bodyPr spcFirstLastPara="1" wrap="square" lIns="91425" tIns="91425" rIns="91425" bIns="91425" anchor="t" anchorCtr="0">
            <a:noAutofit/>
          </a:bodyPr>
          <a:lstStyle>
            <a:lvl1pPr lvl="0" algn="ctr">
              <a:spcBef>
                <a:spcPts val="0"/>
              </a:spcBef>
              <a:spcAft>
                <a:spcPts val="0"/>
              </a:spcAft>
              <a:buSzPts val="2800"/>
              <a:buNone/>
              <a:defRPr sz="1400" b="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85" name="Google Shape;85;p17"/>
          <p:cNvSpPr txBox="1">
            <a:spLocks noGrp="1"/>
          </p:cNvSpPr>
          <p:nvPr>
            <p:ph type="subTitle" idx="3"/>
          </p:nvPr>
        </p:nvSpPr>
        <p:spPr>
          <a:xfrm>
            <a:off x="5055275" y="3122525"/>
            <a:ext cx="2505600" cy="572700"/>
          </a:xfrm>
          <a:prstGeom prst="rect">
            <a:avLst/>
          </a:prstGeom>
        </p:spPr>
        <p:txBody>
          <a:bodyPr spcFirstLastPara="1" wrap="square" lIns="91425" tIns="91425" rIns="91425" bIns="91425" anchor="b" anchorCtr="0">
            <a:noAutofit/>
          </a:bodyPr>
          <a:lstStyle>
            <a:lvl1pPr lvl="0" algn="ctr">
              <a:spcBef>
                <a:spcPts val="0"/>
              </a:spcBef>
              <a:spcAft>
                <a:spcPts val="0"/>
              </a:spcAft>
              <a:buSzPts val="2400"/>
              <a:buFont typeface="DM Sans"/>
              <a:buNone/>
              <a:defRPr sz="2400" b="1">
                <a:solidFill>
                  <a:schemeClr val="dk1"/>
                </a:solidFill>
                <a:latin typeface="DM Sans"/>
                <a:ea typeface="DM Sans"/>
                <a:cs typeface="DM Sans"/>
                <a:sym typeface="DM Sans"/>
              </a:defRPr>
            </a:lvl1pPr>
            <a:lvl2pPr lvl="1" algn="ctr">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86" name="Google Shape;86;p17"/>
          <p:cNvSpPr txBox="1">
            <a:spLocks noGrp="1"/>
          </p:cNvSpPr>
          <p:nvPr>
            <p:ph type="subTitle" idx="4"/>
          </p:nvPr>
        </p:nvSpPr>
        <p:spPr>
          <a:xfrm>
            <a:off x="1583075" y="3122525"/>
            <a:ext cx="2505600" cy="572700"/>
          </a:xfrm>
          <a:prstGeom prst="rect">
            <a:avLst/>
          </a:prstGeom>
        </p:spPr>
        <p:txBody>
          <a:bodyPr spcFirstLastPara="1" wrap="square" lIns="91425" tIns="91425" rIns="91425" bIns="91425" anchor="b" anchorCtr="0">
            <a:noAutofit/>
          </a:bodyPr>
          <a:lstStyle>
            <a:lvl1pPr lvl="0" algn="ctr">
              <a:spcBef>
                <a:spcPts val="0"/>
              </a:spcBef>
              <a:spcAft>
                <a:spcPts val="0"/>
              </a:spcAft>
              <a:buSzPts val="2400"/>
              <a:buFont typeface="DM Sans"/>
              <a:buNone/>
              <a:defRPr sz="2400" b="1">
                <a:solidFill>
                  <a:schemeClr val="dk1"/>
                </a:solidFill>
                <a:latin typeface="DM Sans"/>
                <a:ea typeface="DM Sans"/>
                <a:cs typeface="DM Sans"/>
                <a:sym typeface="DM Sans"/>
              </a:defRPr>
            </a:lvl1pPr>
            <a:lvl2pPr lvl="1" algn="ctr">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7"/>
        <p:cNvGrpSpPr/>
        <p:nvPr/>
      </p:nvGrpSpPr>
      <p:grpSpPr>
        <a:xfrm>
          <a:off x="0" y="0"/>
          <a:ext cx="0" cy="0"/>
          <a:chOff x="0" y="0"/>
          <a:chExt cx="0" cy="0"/>
        </a:xfrm>
      </p:grpSpPr>
      <p:grpSp>
        <p:nvGrpSpPr>
          <p:cNvPr id="88" name="Google Shape;88;p18"/>
          <p:cNvGrpSpPr/>
          <p:nvPr/>
        </p:nvGrpSpPr>
        <p:grpSpPr>
          <a:xfrm>
            <a:off x="-247298" y="-284290"/>
            <a:ext cx="9638600" cy="5868163"/>
            <a:chOff x="-247298" y="-284290"/>
            <a:chExt cx="9638600" cy="5868163"/>
          </a:xfrm>
        </p:grpSpPr>
        <p:sp>
          <p:nvSpPr>
            <p:cNvPr id="89" name="Google Shape;89;p18"/>
            <p:cNvSpPr/>
            <p:nvPr/>
          </p:nvSpPr>
          <p:spPr>
            <a:xfrm>
              <a:off x="-247298" y="41199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8"/>
            <p:cNvSpPr/>
            <p:nvPr/>
          </p:nvSpPr>
          <p:spPr>
            <a:xfrm>
              <a:off x="293542" y="46157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8"/>
            <p:cNvSpPr/>
            <p:nvPr/>
          </p:nvSpPr>
          <p:spPr>
            <a:xfrm flipH="1">
              <a:off x="8552592" y="41199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18"/>
            <p:cNvSpPr/>
            <p:nvPr/>
          </p:nvSpPr>
          <p:spPr>
            <a:xfrm flipH="1">
              <a:off x="8011752" y="46157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18"/>
            <p:cNvSpPr/>
            <p:nvPr/>
          </p:nvSpPr>
          <p:spPr>
            <a:xfrm rot="10800000" flipH="1">
              <a:off x="-125473" y="123489"/>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8"/>
            <p:cNvSpPr/>
            <p:nvPr/>
          </p:nvSpPr>
          <p:spPr>
            <a:xfrm rot="10800000" flipH="1">
              <a:off x="-125483" y="-28429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8"/>
            <p:cNvSpPr/>
            <p:nvPr/>
          </p:nvSpPr>
          <p:spPr>
            <a:xfrm rot="10800000" flipH="1">
              <a:off x="8424002" y="123489"/>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8"/>
            <p:cNvSpPr/>
            <p:nvPr/>
          </p:nvSpPr>
          <p:spPr>
            <a:xfrm rot="10800000" flipH="1">
              <a:off x="8423992" y="-28429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7" name="Google Shape;97;p1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spcBef>
                <a:spcPts val="0"/>
              </a:spcBef>
              <a:spcAft>
                <a:spcPts val="0"/>
              </a:spcAft>
              <a:buSzPts val="35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98"/>
        <p:cNvGrpSpPr/>
        <p:nvPr/>
      </p:nvGrpSpPr>
      <p:grpSpPr>
        <a:xfrm>
          <a:off x="0" y="0"/>
          <a:ext cx="0" cy="0"/>
          <a:chOff x="0" y="0"/>
          <a:chExt cx="0" cy="0"/>
        </a:xfrm>
      </p:grpSpPr>
      <p:sp>
        <p:nvSpPr>
          <p:cNvPr id="99" name="Google Shape;99;p19"/>
          <p:cNvSpPr txBox="1">
            <a:spLocks noGrp="1"/>
          </p:cNvSpPr>
          <p:nvPr>
            <p:ph type="title"/>
          </p:nvPr>
        </p:nvSpPr>
        <p:spPr>
          <a:xfrm>
            <a:off x="720000" y="445025"/>
            <a:ext cx="5549700" cy="572700"/>
          </a:xfrm>
          <a:prstGeom prst="rect">
            <a:avLst/>
          </a:prstGeom>
        </p:spPr>
        <p:txBody>
          <a:bodyPr spcFirstLastPara="1" wrap="square" lIns="91425" tIns="91425" rIns="91425" bIns="91425" anchor="t" anchorCtr="0">
            <a:noAutofit/>
          </a:bodyPr>
          <a:lstStyle>
            <a:lvl1pPr lvl="0" algn="l">
              <a:spcBef>
                <a:spcPts val="0"/>
              </a:spcBef>
              <a:spcAft>
                <a:spcPts val="0"/>
              </a:spcAft>
              <a:buSzPts val="35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a:endParaRPr/>
          </a:p>
        </p:txBody>
      </p:sp>
      <p:sp>
        <p:nvSpPr>
          <p:cNvPr id="100" name="Google Shape;100;p19"/>
          <p:cNvSpPr txBox="1">
            <a:spLocks noGrp="1"/>
          </p:cNvSpPr>
          <p:nvPr>
            <p:ph type="subTitle" idx="1"/>
          </p:nvPr>
        </p:nvSpPr>
        <p:spPr>
          <a:xfrm>
            <a:off x="720000" y="1652075"/>
            <a:ext cx="4294800" cy="2133900"/>
          </a:xfrm>
          <a:prstGeom prst="rect">
            <a:avLst/>
          </a:prstGeom>
        </p:spPr>
        <p:txBody>
          <a:bodyPr spcFirstLastPara="1" wrap="square" lIns="91425" tIns="91425" rIns="91425" bIns="91425" anchor="t" anchorCtr="0">
            <a:noAutofit/>
          </a:bodyPr>
          <a:lstStyle>
            <a:lvl1pPr lvl="0">
              <a:spcBef>
                <a:spcPts val="0"/>
              </a:spcBef>
              <a:spcAft>
                <a:spcPts val="0"/>
              </a:spcAft>
              <a:buSzPts val="1600"/>
              <a:buFont typeface="Nunito Light"/>
              <a:buChar char="●"/>
              <a:defRPr/>
            </a:lvl1pPr>
            <a:lvl2pPr lvl="1" algn="ctr">
              <a:lnSpc>
                <a:spcPct val="100000"/>
              </a:lnSpc>
              <a:spcBef>
                <a:spcPts val="0"/>
              </a:spcBef>
              <a:spcAft>
                <a:spcPts val="0"/>
              </a:spcAft>
              <a:buClr>
                <a:srgbClr val="E76A28"/>
              </a:buClr>
              <a:buSzPts val="1600"/>
              <a:buFont typeface="Nunito Light"/>
              <a:buChar char="○"/>
              <a:defRPr/>
            </a:lvl2pPr>
            <a:lvl3pPr lvl="2" algn="ctr">
              <a:lnSpc>
                <a:spcPct val="100000"/>
              </a:lnSpc>
              <a:spcBef>
                <a:spcPts val="0"/>
              </a:spcBef>
              <a:spcAft>
                <a:spcPts val="0"/>
              </a:spcAft>
              <a:buClr>
                <a:srgbClr val="E76A28"/>
              </a:buClr>
              <a:buSzPts val="1500"/>
              <a:buFont typeface="Nunito Light"/>
              <a:buChar char="■"/>
              <a:defRPr/>
            </a:lvl3pPr>
            <a:lvl4pPr lvl="3" algn="ctr">
              <a:lnSpc>
                <a:spcPct val="100000"/>
              </a:lnSpc>
              <a:spcBef>
                <a:spcPts val="0"/>
              </a:spcBef>
              <a:spcAft>
                <a:spcPts val="0"/>
              </a:spcAft>
              <a:buClr>
                <a:srgbClr val="E76A28"/>
              </a:buClr>
              <a:buSzPts val="1500"/>
              <a:buFont typeface="Nunito Light"/>
              <a:buChar char="●"/>
              <a:defRPr/>
            </a:lvl4pPr>
            <a:lvl5pPr lvl="4" algn="ctr">
              <a:lnSpc>
                <a:spcPct val="100000"/>
              </a:lnSpc>
              <a:spcBef>
                <a:spcPts val="0"/>
              </a:spcBef>
              <a:spcAft>
                <a:spcPts val="0"/>
              </a:spcAft>
              <a:buClr>
                <a:srgbClr val="E76A28"/>
              </a:buClr>
              <a:buSzPts val="1400"/>
              <a:buFont typeface="Nunito Light"/>
              <a:buChar char="○"/>
              <a:defRPr/>
            </a:lvl5pPr>
            <a:lvl6pPr lvl="5" algn="ctr">
              <a:lnSpc>
                <a:spcPct val="100000"/>
              </a:lnSpc>
              <a:spcBef>
                <a:spcPts val="0"/>
              </a:spcBef>
              <a:spcAft>
                <a:spcPts val="0"/>
              </a:spcAft>
              <a:buClr>
                <a:srgbClr val="999999"/>
              </a:buClr>
              <a:buSzPts val="1400"/>
              <a:buFont typeface="Nunito Light"/>
              <a:buChar char="■"/>
              <a:defRPr/>
            </a:lvl6pPr>
            <a:lvl7pPr lvl="6" algn="ctr">
              <a:lnSpc>
                <a:spcPct val="100000"/>
              </a:lnSpc>
              <a:spcBef>
                <a:spcPts val="0"/>
              </a:spcBef>
              <a:spcAft>
                <a:spcPts val="0"/>
              </a:spcAft>
              <a:buClr>
                <a:srgbClr val="999999"/>
              </a:buClr>
              <a:buSzPts val="1300"/>
              <a:buFont typeface="Nunito Light"/>
              <a:buChar char="●"/>
              <a:defRPr/>
            </a:lvl7pPr>
            <a:lvl8pPr lvl="7" algn="ctr">
              <a:lnSpc>
                <a:spcPct val="100000"/>
              </a:lnSpc>
              <a:spcBef>
                <a:spcPts val="0"/>
              </a:spcBef>
              <a:spcAft>
                <a:spcPts val="0"/>
              </a:spcAft>
              <a:buClr>
                <a:srgbClr val="999999"/>
              </a:buClr>
              <a:buSzPts val="1300"/>
              <a:buFont typeface="Nunito Light"/>
              <a:buChar char="○"/>
              <a:defRPr/>
            </a:lvl8pPr>
            <a:lvl9pPr lvl="8" algn="ctr">
              <a:lnSpc>
                <a:spcPct val="100000"/>
              </a:lnSpc>
              <a:spcBef>
                <a:spcPts val="0"/>
              </a:spcBef>
              <a:spcAft>
                <a:spcPts val="0"/>
              </a:spcAft>
              <a:buClr>
                <a:srgbClr val="999999"/>
              </a:buClr>
              <a:buSzPts val="1400"/>
              <a:buFont typeface="Nunito Light"/>
              <a:buChar char="■"/>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01"/>
        <p:cNvGrpSpPr/>
        <p:nvPr/>
      </p:nvGrpSpPr>
      <p:grpSpPr>
        <a:xfrm>
          <a:off x="0" y="0"/>
          <a:ext cx="0" cy="0"/>
          <a:chOff x="0" y="0"/>
          <a:chExt cx="0" cy="0"/>
        </a:xfrm>
      </p:grpSpPr>
      <p:sp>
        <p:nvSpPr>
          <p:cNvPr id="102" name="Google Shape;102;p20"/>
          <p:cNvSpPr txBox="1">
            <a:spLocks noGrp="1"/>
          </p:cNvSpPr>
          <p:nvPr>
            <p:ph type="title"/>
          </p:nvPr>
        </p:nvSpPr>
        <p:spPr>
          <a:xfrm>
            <a:off x="4292275" y="1663850"/>
            <a:ext cx="4138500" cy="1815900"/>
          </a:xfrm>
          <a:prstGeom prst="rect">
            <a:avLst/>
          </a:prstGeom>
        </p:spPr>
        <p:txBody>
          <a:bodyPr spcFirstLastPara="1" wrap="square" lIns="91425" tIns="91425" rIns="91425" bIns="91425" anchor="ctr" anchorCtr="0">
            <a:noAutofit/>
          </a:bodyPr>
          <a:lstStyle>
            <a:lvl1pPr lvl="0" algn="l">
              <a:spcBef>
                <a:spcPts val="0"/>
              </a:spcBef>
              <a:spcAft>
                <a:spcPts val="0"/>
              </a:spcAft>
              <a:buSzPts val="48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03"/>
        <p:cNvGrpSpPr/>
        <p:nvPr/>
      </p:nvGrpSpPr>
      <p:grpSpPr>
        <a:xfrm>
          <a:off x="0" y="0"/>
          <a:ext cx="0" cy="0"/>
          <a:chOff x="0" y="0"/>
          <a:chExt cx="0" cy="0"/>
        </a:xfrm>
      </p:grpSpPr>
      <p:sp>
        <p:nvSpPr>
          <p:cNvPr id="104" name="Google Shape;104;p21"/>
          <p:cNvSpPr txBox="1">
            <a:spLocks noGrp="1"/>
          </p:cNvSpPr>
          <p:nvPr>
            <p:ph type="title"/>
          </p:nvPr>
        </p:nvSpPr>
        <p:spPr>
          <a:xfrm>
            <a:off x="3862975" y="1655500"/>
            <a:ext cx="4567800" cy="1161300"/>
          </a:xfrm>
          <a:prstGeom prst="rect">
            <a:avLst/>
          </a:prstGeom>
        </p:spPr>
        <p:txBody>
          <a:bodyPr spcFirstLastPara="1" wrap="square" lIns="91425" tIns="91425" rIns="91425" bIns="91425" anchor="b" anchorCtr="0">
            <a:noAutofit/>
          </a:bodyPr>
          <a:lstStyle>
            <a:lvl1pPr lvl="0" algn="l">
              <a:spcBef>
                <a:spcPts val="0"/>
              </a:spcBef>
              <a:spcAft>
                <a:spcPts val="0"/>
              </a:spcAft>
              <a:buSzPts val="3500"/>
              <a:buNone/>
              <a:defRPr sz="6500"/>
            </a:lvl1pPr>
            <a:lvl2pPr lvl="1" algn="ctr">
              <a:spcBef>
                <a:spcPts val="0"/>
              </a:spcBef>
              <a:spcAft>
                <a:spcPts val="0"/>
              </a:spcAft>
              <a:buSzPts val="3500"/>
              <a:buNone/>
              <a:defRPr/>
            </a:lvl2pPr>
            <a:lvl3pPr lvl="2" algn="ctr">
              <a:spcBef>
                <a:spcPts val="0"/>
              </a:spcBef>
              <a:spcAft>
                <a:spcPts val="0"/>
              </a:spcAft>
              <a:buSzPts val="3500"/>
              <a:buNone/>
              <a:defRPr/>
            </a:lvl3pPr>
            <a:lvl4pPr lvl="3" algn="ctr">
              <a:spcBef>
                <a:spcPts val="0"/>
              </a:spcBef>
              <a:spcAft>
                <a:spcPts val="0"/>
              </a:spcAft>
              <a:buSzPts val="3500"/>
              <a:buNone/>
              <a:defRPr/>
            </a:lvl4pPr>
            <a:lvl5pPr lvl="4" algn="ctr">
              <a:spcBef>
                <a:spcPts val="0"/>
              </a:spcBef>
              <a:spcAft>
                <a:spcPts val="0"/>
              </a:spcAft>
              <a:buSzPts val="3500"/>
              <a:buNone/>
              <a:defRPr/>
            </a:lvl5pPr>
            <a:lvl6pPr lvl="5" algn="ctr">
              <a:spcBef>
                <a:spcPts val="0"/>
              </a:spcBef>
              <a:spcAft>
                <a:spcPts val="0"/>
              </a:spcAft>
              <a:buSzPts val="3500"/>
              <a:buNone/>
              <a:defRPr/>
            </a:lvl6pPr>
            <a:lvl7pPr lvl="6" algn="ctr">
              <a:spcBef>
                <a:spcPts val="0"/>
              </a:spcBef>
              <a:spcAft>
                <a:spcPts val="0"/>
              </a:spcAft>
              <a:buSzPts val="3500"/>
              <a:buNone/>
              <a:defRPr/>
            </a:lvl7pPr>
            <a:lvl8pPr lvl="7" algn="ctr">
              <a:spcBef>
                <a:spcPts val="0"/>
              </a:spcBef>
              <a:spcAft>
                <a:spcPts val="0"/>
              </a:spcAft>
              <a:buSzPts val="3500"/>
              <a:buNone/>
              <a:defRPr/>
            </a:lvl8pPr>
            <a:lvl9pPr lvl="8" algn="ctr">
              <a:spcBef>
                <a:spcPts val="0"/>
              </a:spcBef>
              <a:spcAft>
                <a:spcPts val="0"/>
              </a:spcAft>
              <a:buSzPts val="3500"/>
              <a:buNone/>
              <a:defRPr/>
            </a:lvl9pPr>
          </a:lstStyle>
          <a:p>
            <a:endParaRPr/>
          </a:p>
        </p:txBody>
      </p:sp>
      <p:sp>
        <p:nvSpPr>
          <p:cNvPr id="105" name="Google Shape;105;p21"/>
          <p:cNvSpPr txBox="1">
            <a:spLocks noGrp="1"/>
          </p:cNvSpPr>
          <p:nvPr>
            <p:ph type="subTitle" idx="1"/>
          </p:nvPr>
        </p:nvSpPr>
        <p:spPr>
          <a:xfrm>
            <a:off x="3862975" y="2816925"/>
            <a:ext cx="4567800" cy="6711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sz="16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06"/>
        <p:cNvGrpSpPr/>
        <p:nvPr/>
      </p:nvGrpSpPr>
      <p:grpSpPr>
        <a:xfrm>
          <a:off x="0" y="0"/>
          <a:ext cx="0" cy="0"/>
          <a:chOff x="0" y="0"/>
          <a:chExt cx="0" cy="0"/>
        </a:xfrm>
      </p:grpSpPr>
      <p:sp>
        <p:nvSpPr>
          <p:cNvPr id="107" name="Google Shape;107;p22"/>
          <p:cNvSpPr>
            <a:spLocks noGrp="1"/>
          </p:cNvSpPr>
          <p:nvPr>
            <p:ph type="pic" idx="2"/>
          </p:nvPr>
        </p:nvSpPr>
        <p:spPr>
          <a:xfrm>
            <a:off x="-25" y="-13725"/>
            <a:ext cx="9144000" cy="5157300"/>
          </a:xfrm>
          <a:prstGeom prst="rect">
            <a:avLst/>
          </a:prstGeom>
          <a:noFill/>
          <a:ln>
            <a:noFill/>
          </a:ln>
        </p:spPr>
      </p:sp>
      <p:sp>
        <p:nvSpPr>
          <p:cNvPr id="108" name="Google Shape;108;p22"/>
          <p:cNvSpPr txBox="1">
            <a:spLocks noGrp="1"/>
          </p:cNvSpPr>
          <p:nvPr>
            <p:ph type="title"/>
          </p:nvPr>
        </p:nvSpPr>
        <p:spPr>
          <a:xfrm>
            <a:off x="720000" y="3942625"/>
            <a:ext cx="7704000" cy="644400"/>
          </a:xfrm>
          <a:prstGeom prst="rect">
            <a:avLst/>
          </a:prstGeom>
          <a:solidFill>
            <a:schemeClr val="lt1"/>
          </a:solidFill>
        </p:spPr>
        <p:txBody>
          <a:bodyPr spcFirstLastPara="1" wrap="square" lIns="91425" tIns="91425" rIns="91425" bIns="91425" anchor="t" anchorCtr="0">
            <a:noAutofit/>
          </a:bodyPr>
          <a:lstStyle>
            <a:lvl1pPr lvl="0" algn="ctr">
              <a:spcBef>
                <a:spcPts val="0"/>
              </a:spcBef>
              <a:spcAft>
                <a:spcPts val="0"/>
              </a:spcAft>
              <a:buSzPts val="3500"/>
              <a:buNone/>
              <a:defRPr sz="3000"/>
            </a:lvl1pPr>
            <a:lvl2pPr lvl="1" algn="ctr">
              <a:spcBef>
                <a:spcPts val="0"/>
              </a:spcBef>
              <a:spcAft>
                <a:spcPts val="0"/>
              </a:spcAft>
              <a:buSzPts val="3500"/>
              <a:buNone/>
              <a:defRPr/>
            </a:lvl2pPr>
            <a:lvl3pPr lvl="2" algn="ctr">
              <a:spcBef>
                <a:spcPts val="0"/>
              </a:spcBef>
              <a:spcAft>
                <a:spcPts val="0"/>
              </a:spcAft>
              <a:buSzPts val="3500"/>
              <a:buNone/>
              <a:defRPr/>
            </a:lvl3pPr>
            <a:lvl4pPr lvl="3" algn="ctr">
              <a:spcBef>
                <a:spcPts val="0"/>
              </a:spcBef>
              <a:spcAft>
                <a:spcPts val="0"/>
              </a:spcAft>
              <a:buSzPts val="3500"/>
              <a:buNone/>
              <a:defRPr/>
            </a:lvl4pPr>
            <a:lvl5pPr lvl="4" algn="ctr">
              <a:spcBef>
                <a:spcPts val="0"/>
              </a:spcBef>
              <a:spcAft>
                <a:spcPts val="0"/>
              </a:spcAft>
              <a:buSzPts val="3500"/>
              <a:buNone/>
              <a:defRPr/>
            </a:lvl5pPr>
            <a:lvl6pPr lvl="5" algn="ctr">
              <a:spcBef>
                <a:spcPts val="0"/>
              </a:spcBef>
              <a:spcAft>
                <a:spcPts val="0"/>
              </a:spcAft>
              <a:buSzPts val="3500"/>
              <a:buNone/>
              <a:defRPr/>
            </a:lvl6pPr>
            <a:lvl7pPr lvl="6" algn="ctr">
              <a:spcBef>
                <a:spcPts val="0"/>
              </a:spcBef>
              <a:spcAft>
                <a:spcPts val="0"/>
              </a:spcAft>
              <a:buSzPts val="3500"/>
              <a:buNone/>
              <a:defRPr/>
            </a:lvl7pPr>
            <a:lvl8pPr lvl="7" algn="ctr">
              <a:spcBef>
                <a:spcPts val="0"/>
              </a:spcBef>
              <a:spcAft>
                <a:spcPts val="0"/>
              </a:spcAft>
              <a:buSzPts val="3500"/>
              <a:buNone/>
              <a:defRPr/>
            </a:lvl8pPr>
            <a:lvl9pPr lvl="8" algn="ctr">
              <a:spcBef>
                <a:spcPts val="0"/>
              </a:spcBef>
              <a:spcAft>
                <a:spcPts val="0"/>
              </a:spcAft>
              <a:buSzPts val="3500"/>
              <a:buNone/>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9"/>
        <p:cNvGrpSpPr/>
        <p:nvPr/>
      </p:nvGrpSpPr>
      <p:grpSpPr>
        <a:xfrm>
          <a:off x="0" y="0"/>
          <a:ext cx="0" cy="0"/>
          <a:chOff x="0" y="0"/>
          <a:chExt cx="0" cy="0"/>
        </a:xfrm>
      </p:grpSpPr>
      <p:sp>
        <p:nvSpPr>
          <p:cNvPr id="110" name="Google Shape;110;p23"/>
          <p:cNvSpPr txBox="1">
            <a:spLocks noGrp="1"/>
          </p:cNvSpPr>
          <p:nvPr>
            <p:ph type="title" hasCustomPrompt="1"/>
          </p:nvPr>
        </p:nvSpPr>
        <p:spPr>
          <a:xfrm>
            <a:off x="713225" y="1774100"/>
            <a:ext cx="4676100" cy="1098000"/>
          </a:xfrm>
          <a:prstGeom prst="rect">
            <a:avLst/>
          </a:prstGeom>
        </p:spPr>
        <p:txBody>
          <a:bodyPr spcFirstLastPara="1" wrap="square" lIns="91425" tIns="91425" rIns="91425" bIns="91425" anchor="b" anchorCtr="0">
            <a:noAutofit/>
          </a:bodyPr>
          <a:lstStyle>
            <a:lvl1pPr lvl="0" algn="l">
              <a:spcBef>
                <a:spcPts val="0"/>
              </a:spcBef>
              <a:spcAft>
                <a:spcPts val="0"/>
              </a:spcAft>
              <a:buSzPts val="9600"/>
              <a:buNone/>
              <a:defRPr sz="60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111" name="Google Shape;111;p23"/>
          <p:cNvSpPr txBox="1">
            <a:spLocks noGrp="1"/>
          </p:cNvSpPr>
          <p:nvPr>
            <p:ph type="subTitle" idx="1"/>
          </p:nvPr>
        </p:nvSpPr>
        <p:spPr>
          <a:xfrm>
            <a:off x="713225" y="2872275"/>
            <a:ext cx="4676100" cy="497100"/>
          </a:xfrm>
          <a:prstGeom prst="rect">
            <a:avLst/>
          </a:prstGeom>
        </p:spPr>
        <p:txBody>
          <a:bodyPr spcFirstLastPara="1" wrap="square" lIns="91425" tIns="91425" rIns="91425" bIns="91425" anchor="t" anchorCtr="0">
            <a:noAutofit/>
          </a:bodyPr>
          <a:lstStyle>
            <a:lvl1pPr lvl="0">
              <a:spcBef>
                <a:spcPts val="0"/>
              </a:spcBef>
              <a:spcAft>
                <a:spcPts val="0"/>
              </a:spcAft>
              <a:buSzPts val="1600"/>
              <a:buNone/>
              <a:defRPr sz="16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2"/>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113"/>
        <p:cNvGrpSpPr/>
        <p:nvPr/>
      </p:nvGrpSpPr>
      <p:grpSpPr>
        <a:xfrm>
          <a:off x="0" y="0"/>
          <a:ext cx="0" cy="0"/>
          <a:chOff x="0" y="0"/>
          <a:chExt cx="0" cy="0"/>
        </a:xfrm>
      </p:grpSpPr>
      <p:grpSp>
        <p:nvGrpSpPr>
          <p:cNvPr id="114" name="Google Shape;114;p25"/>
          <p:cNvGrpSpPr/>
          <p:nvPr/>
        </p:nvGrpSpPr>
        <p:grpSpPr>
          <a:xfrm>
            <a:off x="-417711" y="-428628"/>
            <a:ext cx="9979385" cy="6000759"/>
            <a:chOff x="-417711" y="-428628"/>
            <a:chExt cx="9979385" cy="6000759"/>
          </a:xfrm>
        </p:grpSpPr>
        <p:sp>
          <p:nvSpPr>
            <p:cNvPr id="115" name="Google Shape;115;p25"/>
            <p:cNvSpPr/>
            <p:nvPr/>
          </p:nvSpPr>
          <p:spPr>
            <a:xfrm>
              <a:off x="421002" y="-42862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5"/>
            <p:cNvSpPr/>
            <p:nvPr/>
          </p:nvSpPr>
          <p:spPr>
            <a:xfrm>
              <a:off x="7884277" y="-42862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5"/>
            <p:cNvSpPr/>
            <p:nvPr/>
          </p:nvSpPr>
          <p:spPr>
            <a:xfrm>
              <a:off x="8430764" y="554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5"/>
            <p:cNvSpPr/>
            <p:nvPr/>
          </p:nvSpPr>
          <p:spPr>
            <a:xfrm>
              <a:off x="8430764" y="74622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5"/>
            <p:cNvSpPr/>
            <p:nvPr/>
          </p:nvSpPr>
          <p:spPr>
            <a:xfrm>
              <a:off x="-125486" y="554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5"/>
            <p:cNvSpPr/>
            <p:nvPr/>
          </p:nvSpPr>
          <p:spPr>
            <a:xfrm>
              <a:off x="-125486" y="74622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5"/>
            <p:cNvSpPr/>
            <p:nvPr/>
          </p:nvSpPr>
          <p:spPr>
            <a:xfrm>
              <a:off x="-417711" y="460401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5"/>
            <p:cNvSpPr/>
            <p:nvPr/>
          </p:nvSpPr>
          <p:spPr>
            <a:xfrm>
              <a:off x="8722964" y="460401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3" name="Google Shape;123;p2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spcBef>
                <a:spcPts val="0"/>
              </a:spcBef>
              <a:spcAft>
                <a:spcPts val="0"/>
              </a:spcAft>
              <a:buSzPts val="35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a:endParaRPr/>
          </a:p>
        </p:txBody>
      </p:sp>
      <p:sp>
        <p:nvSpPr>
          <p:cNvPr id="124" name="Google Shape;124;p25"/>
          <p:cNvSpPr txBox="1">
            <a:spLocks noGrp="1"/>
          </p:cNvSpPr>
          <p:nvPr>
            <p:ph type="subTitle" idx="1"/>
          </p:nvPr>
        </p:nvSpPr>
        <p:spPr>
          <a:xfrm>
            <a:off x="720000" y="2178493"/>
            <a:ext cx="2305500" cy="572700"/>
          </a:xfrm>
          <a:prstGeom prst="rect">
            <a:avLst/>
          </a:prstGeom>
        </p:spPr>
        <p:txBody>
          <a:bodyPr spcFirstLastPara="1" wrap="square" lIns="91425" tIns="91425" rIns="91425" bIns="91425" anchor="t" anchorCtr="0">
            <a:noAutofit/>
          </a:bodyPr>
          <a:lstStyle>
            <a:lvl1pPr lvl="0" algn="ctr">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25" name="Google Shape;125;p25"/>
          <p:cNvSpPr txBox="1">
            <a:spLocks noGrp="1"/>
          </p:cNvSpPr>
          <p:nvPr>
            <p:ph type="subTitle" idx="2"/>
          </p:nvPr>
        </p:nvSpPr>
        <p:spPr>
          <a:xfrm>
            <a:off x="3419271" y="2178493"/>
            <a:ext cx="2305500" cy="572700"/>
          </a:xfrm>
          <a:prstGeom prst="rect">
            <a:avLst/>
          </a:prstGeom>
        </p:spPr>
        <p:txBody>
          <a:bodyPr spcFirstLastPara="1" wrap="square" lIns="91425" tIns="91425" rIns="91425" bIns="91425" anchor="t" anchorCtr="0">
            <a:noAutofit/>
          </a:bodyPr>
          <a:lstStyle>
            <a:lvl1pPr lvl="0" algn="ctr">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26" name="Google Shape;126;p25"/>
          <p:cNvSpPr txBox="1">
            <a:spLocks noGrp="1"/>
          </p:cNvSpPr>
          <p:nvPr>
            <p:ph type="subTitle" idx="3"/>
          </p:nvPr>
        </p:nvSpPr>
        <p:spPr>
          <a:xfrm>
            <a:off x="720000" y="3911675"/>
            <a:ext cx="2305500" cy="572700"/>
          </a:xfrm>
          <a:prstGeom prst="rect">
            <a:avLst/>
          </a:prstGeom>
        </p:spPr>
        <p:txBody>
          <a:bodyPr spcFirstLastPara="1" wrap="square" lIns="91425" tIns="91425" rIns="91425" bIns="91425" anchor="t" anchorCtr="0">
            <a:noAutofit/>
          </a:bodyPr>
          <a:lstStyle>
            <a:lvl1pPr lvl="0" algn="ctr">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27" name="Google Shape;127;p25"/>
          <p:cNvSpPr txBox="1">
            <a:spLocks noGrp="1"/>
          </p:cNvSpPr>
          <p:nvPr>
            <p:ph type="subTitle" idx="4"/>
          </p:nvPr>
        </p:nvSpPr>
        <p:spPr>
          <a:xfrm>
            <a:off x="3419271" y="3911675"/>
            <a:ext cx="2305500" cy="572700"/>
          </a:xfrm>
          <a:prstGeom prst="rect">
            <a:avLst/>
          </a:prstGeom>
        </p:spPr>
        <p:txBody>
          <a:bodyPr spcFirstLastPara="1" wrap="square" lIns="91425" tIns="91425" rIns="91425" bIns="91425" anchor="t" anchorCtr="0">
            <a:noAutofit/>
          </a:bodyPr>
          <a:lstStyle>
            <a:lvl1pPr lvl="0" algn="ctr">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28" name="Google Shape;128;p25"/>
          <p:cNvSpPr txBox="1">
            <a:spLocks noGrp="1"/>
          </p:cNvSpPr>
          <p:nvPr>
            <p:ph type="subTitle" idx="5"/>
          </p:nvPr>
        </p:nvSpPr>
        <p:spPr>
          <a:xfrm>
            <a:off x="6118549" y="2178493"/>
            <a:ext cx="2305500" cy="572700"/>
          </a:xfrm>
          <a:prstGeom prst="rect">
            <a:avLst/>
          </a:prstGeom>
        </p:spPr>
        <p:txBody>
          <a:bodyPr spcFirstLastPara="1" wrap="square" lIns="91425" tIns="91425" rIns="91425" bIns="91425" anchor="t" anchorCtr="0">
            <a:noAutofit/>
          </a:bodyPr>
          <a:lstStyle>
            <a:lvl1pPr lvl="0" algn="ctr">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29" name="Google Shape;129;p25"/>
          <p:cNvSpPr txBox="1">
            <a:spLocks noGrp="1"/>
          </p:cNvSpPr>
          <p:nvPr>
            <p:ph type="subTitle" idx="6"/>
          </p:nvPr>
        </p:nvSpPr>
        <p:spPr>
          <a:xfrm>
            <a:off x="6118549" y="3911675"/>
            <a:ext cx="2305500" cy="572700"/>
          </a:xfrm>
          <a:prstGeom prst="rect">
            <a:avLst/>
          </a:prstGeom>
        </p:spPr>
        <p:txBody>
          <a:bodyPr spcFirstLastPara="1" wrap="square" lIns="91425" tIns="91425" rIns="91425" bIns="91425" anchor="t" anchorCtr="0">
            <a:noAutofit/>
          </a:bodyPr>
          <a:lstStyle>
            <a:lvl1pPr lvl="0" algn="ctr">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30" name="Google Shape;130;p25"/>
          <p:cNvSpPr txBox="1">
            <a:spLocks noGrp="1"/>
          </p:cNvSpPr>
          <p:nvPr>
            <p:ph type="title" idx="7" hasCustomPrompt="1"/>
          </p:nvPr>
        </p:nvSpPr>
        <p:spPr>
          <a:xfrm>
            <a:off x="1505400" y="1206926"/>
            <a:ext cx="734700" cy="572700"/>
          </a:xfrm>
          <a:prstGeom prst="rect">
            <a:avLst/>
          </a:prstGeom>
          <a:noFill/>
        </p:spPr>
        <p:txBody>
          <a:bodyPr spcFirstLastPara="1" wrap="square" lIns="91425" tIns="91425" rIns="91425" bIns="91425" anchor="b"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r>
              <a:t>xx%</a:t>
            </a:r>
          </a:p>
        </p:txBody>
      </p:sp>
      <p:sp>
        <p:nvSpPr>
          <p:cNvPr id="131" name="Google Shape;131;p25"/>
          <p:cNvSpPr txBox="1">
            <a:spLocks noGrp="1"/>
          </p:cNvSpPr>
          <p:nvPr>
            <p:ph type="title" idx="8" hasCustomPrompt="1"/>
          </p:nvPr>
        </p:nvSpPr>
        <p:spPr>
          <a:xfrm>
            <a:off x="1505400" y="2939527"/>
            <a:ext cx="734700" cy="572700"/>
          </a:xfrm>
          <a:prstGeom prst="rect">
            <a:avLst/>
          </a:prstGeom>
          <a:noFill/>
        </p:spPr>
        <p:txBody>
          <a:bodyPr spcFirstLastPara="1" wrap="square" lIns="91425" tIns="91425" rIns="91425" bIns="91425" anchor="b"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r>
              <a:t>xx%</a:t>
            </a:r>
          </a:p>
        </p:txBody>
      </p:sp>
      <p:sp>
        <p:nvSpPr>
          <p:cNvPr id="132" name="Google Shape;132;p25"/>
          <p:cNvSpPr txBox="1">
            <a:spLocks noGrp="1"/>
          </p:cNvSpPr>
          <p:nvPr>
            <p:ph type="title" idx="9" hasCustomPrompt="1"/>
          </p:nvPr>
        </p:nvSpPr>
        <p:spPr>
          <a:xfrm>
            <a:off x="4204671" y="1206926"/>
            <a:ext cx="734700" cy="572700"/>
          </a:xfrm>
          <a:prstGeom prst="rect">
            <a:avLst/>
          </a:prstGeom>
          <a:noFill/>
        </p:spPr>
        <p:txBody>
          <a:bodyPr spcFirstLastPara="1" wrap="square" lIns="91425" tIns="91425" rIns="91425" bIns="91425" anchor="b"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r>
              <a:t>xx%</a:t>
            </a:r>
          </a:p>
        </p:txBody>
      </p:sp>
      <p:sp>
        <p:nvSpPr>
          <p:cNvPr id="133" name="Google Shape;133;p25"/>
          <p:cNvSpPr txBox="1">
            <a:spLocks noGrp="1"/>
          </p:cNvSpPr>
          <p:nvPr>
            <p:ph type="title" idx="13" hasCustomPrompt="1"/>
          </p:nvPr>
        </p:nvSpPr>
        <p:spPr>
          <a:xfrm>
            <a:off x="4204671" y="2939527"/>
            <a:ext cx="734700" cy="572700"/>
          </a:xfrm>
          <a:prstGeom prst="rect">
            <a:avLst/>
          </a:prstGeom>
          <a:noFill/>
        </p:spPr>
        <p:txBody>
          <a:bodyPr spcFirstLastPara="1" wrap="square" lIns="91425" tIns="91425" rIns="91425" bIns="91425" anchor="b"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r>
              <a:t>xx%</a:t>
            </a:r>
          </a:p>
        </p:txBody>
      </p:sp>
      <p:sp>
        <p:nvSpPr>
          <p:cNvPr id="134" name="Google Shape;134;p25"/>
          <p:cNvSpPr txBox="1">
            <a:spLocks noGrp="1"/>
          </p:cNvSpPr>
          <p:nvPr>
            <p:ph type="title" idx="14" hasCustomPrompt="1"/>
          </p:nvPr>
        </p:nvSpPr>
        <p:spPr>
          <a:xfrm>
            <a:off x="6903950" y="1206926"/>
            <a:ext cx="734700" cy="572700"/>
          </a:xfrm>
          <a:prstGeom prst="rect">
            <a:avLst/>
          </a:prstGeom>
          <a:noFill/>
        </p:spPr>
        <p:txBody>
          <a:bodyPr spcFirstLastPara="1" wrap="square" lIns="91425" tIns="91425" rIns="91425" bIns="91425" anchor="b"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r>
              <a:t>xx%</a:t>
            </a:r>
          </a:p>
        </p:txBody>
      </p:sp>
      <p:sp>
        <p:nvSpPr>
          <p:cNvPr id="135" name="Google Shape;135;p25"/>
          <p:cNvSpPr txBox="1">
            <a:spLocks noGrp="1"/>
          </p:cNvSpPr>
          <p:nvPr>
            <p:ph type="title" idx="15" hasCustomPrompt="1"/>
          </p:nvPr>
        </p:nvSpPr>
        <p:spPr>
          <a:xfrm>
            <a:off x="6903950" y="2939527"/>
            <a:ext cx="734700" cy="572700"/>
          </a:xfrm>
          <a:prstGeom prst="rect">
            <a:avLst/>
          </a:prstGeom>
          <a:noFill/>
        </p:spPr>
        <p:txBody>
          <a:bodyPr spcFirstLastPara="1" wrap="square" lIns="91425" tIns="91425" rIns="91425" bIns="91425" anchor="b"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r>
              <a:t>xx%</a:t>
            </a:r>
          </a:p>
        </p:txBody>
      </p:sp>
      <p:sp>
        <p:nvSpPr>
          <p:cNvPr id="136" name="Google Shape;136;p25"/>
          <p:cNvSpPr txBox="1">
            <a:spLocks noGrp="1"/>
          </p:cNvSpPr>
          <p:nvPr>
            <p:ph type="subTitle" idx="16"/>
          </p:nvPr>
        </p:nvSpPr>
        <p:spPr>
          <a:xfrm>
            <a:off x="720000" y="1801112"/>
            <a:ext cx="2305500" cy="484800"/>
          </a:xfrm>
          <a:prstGeom prst="rect">
            <a:avLst/>
          </a:prstGeom>
        </p:spPr>
        <p:txBody>
          <a:bodyPr spcFirstLastPara="1" wrap="square" lIns="91425" tIns="91425" rIns="91425" bIns="91425" anchor="b" anchorCtr="0">
            <a:noAutofit/>
          </a:bodyPr>
          <a:lstStyle>
            <a:lvl1pPr lvl="0" algn="ctr">
              <a:spcBef>
                <a:spcPts val="0"/>
              </a:spcBef>
              <a:spcAft>
                <a:spcPts val="0"/>
              </a:spcAft>
              <a:buSzPts val="2400"/>
              <a:buFont typeface="DM Sans"/>
              <a:buNone/>
              <a:defRPr sz="2400" b="1">
                <a:solidFill>
                  <a:schemeClr val="dk1"/>
                </a:solidFill>
                <a:latin typeface="Outfit"/>
                <a:ea typeface="Outfit"/>
                <a:cs typeface="Outfit"/>
                <a:sym typeface="Outfit"/>
              </a:defRPr>
            </a:lvl1pPr>
            <a:lvl2pPr lvl="1">
              <a:lnSpc>
                <a:spcPct val="100000"/>
              </a:lnSpc>
              <a:spcBef>
                <a:spcPts val="0"/>
              </a:spcBef>
              <a:spcAft>
                <a:spcPts val="0"/>
              </a:spcAft>
              <a:buSzPts val="2400"/>
              <a:buFont typeface="DM Sans"/>
              <a:buNone/>
              <a:defRPr sz="2400" b="1">
                <a:latin typeface="DM Sans"/>
                <a:ea typeface="DM Sans"/>
                <a:cs typeface="DM Sans"/>
                <a:sym typeface="DM Sans"/>
              </a:defRPr>
            </a:lvl2pPr>
            <a:lvl3pPr lvl="2">
              <a:lnSpc>
                <a:spcPct val="100000"/>
              </a:lnSpc>
              <a:spcBef>
                <a:spcPts val="0"/>
              </a:spcBef>
              <a:spcAft>
                <a:spcPts val="0"/>
              </a:spcAft>
              <a:buSzPts val="2400"/>
              <a:buFont typeface="DM Sans"/>
              <a:buNone/>
              <a:defRPr sz="2400" b="1">
                <a:latin typeface="DM Sans"/>
                <a:ea typeface="DM Sans"/>
                <a:cs typeface="DM Sans"/>
                <a:sym typeface="DM Sans"/>
              </a:defRPr>
            </a:lvl3pPr>
            <a:lvl4pPr lvl="3">
              <a:lnSpc>
                <a:spcPct val="100000"/>
              </a:lnSpc>
              <a:spcBef>
                <a:spcPts val="0"/>
              </a:spcBef>
              <a:spcAft>
                <a:spcPts val="0"/>
              </a:spcAft>
              <a:buSzPts val="2400"/>
              <a:buFont typeface="DM Sans"/>
              <a:buNone/>
              <a:defRPr sz="2400" b="1">
                <a:latin typeface="DM Sans"/>
                <a:ea typeface="DM Sans"/>
                <a:cs typeface="DM Sans"/>
                <a:sym typeface="DM Sans"/>
              </a:defRPr>
            </a:lvl4pPr>
            <a:lvl5pPr lvl="4">
              <a:lnSpc>
                <a:spcPct val="100000"/>
              </a:lnSpc>
              <a:spcBef>
                <a:spcPts val="0"/>
              </a:spcBef>
              <a:spcAft>
                <a:spcPts val="0"/>
              </a:spcAft>
              <a:buSzPts val="2400"/>
              <a:buFont typeface="DM Sans"/>
              <a:buNone/>
              <a:defRPr sz="2400" b="1">
                <a:latin typeface="DM Sans"/>
                <a:ea typeface="DM Sans"/>
                <a:cs typeface="DM Sans"/>
                <a:sym typeface="DM Sans"/>
              </a:defRPr>
            </a:lvl5pPr>
            <a:lvl6pPr lvl="5">
              <a:lnSpc>
                <a:spcPct val="100000"/>
              </a:lnSpc>
              <a:spcBef>
                <a:spcPts val="0"/>
              </a:spcBef>
              <a:spcAft>
                <a:spcPts val="0"/>
              </a:spcAft>
              <a:buSzPts val="2400"/>
              <a:buFont typeface="DM Sans"/>
              <a:buNone/>
              <a:defRPr sz="2400" b="1">
                <a:latin typeface="DM Sans"/>
                <a:ea typeface="DM Sans"/>
                <a:cs typeface="DM Sans"/>
                <a:sym typeface="DM Sans"/>
              </a:defRPr>
            </a:lvl6pPr>
            <a:lvl7pPr lvl="6">
              <a:lnSpc>
                <a:spcPct val="100000"/>
              </a:lnSpc>
              <a:spcBef>
                <a:spcPts val="0"/>
              </a:spcBef>
              <a:spcAft>
                <a:spcPts val="0"/>
              </a:spcAft>
              <a:buSzPts val="2400"/>
              <a:buFont typeface="DM Sans"/>
              <a:buNone/>
              <a:defRPr sz="2400" b="1">
                <a:latin typeface="DM Sans"/>
                <a:ea typeface="DM Sans"/>
                <a:cs typeface="DM Sans"/>
                <a:sym typeface="DM Sans"/>
              </a:defRPr>
            </a:lvl7pPr>
            <a:lvl8pPr lvl="7">
              <a:lnSpc>
                <a:spcPct val="100000"/>
              </a:lnSpc>
              <a:spcBef>
                <a:spcPts val="0"/>
              </a:spcBef>
              <a:spcAft>
                <a:spcPts val="0"/>
              </a:spcAft>
              <a:buSzPts val="2400"/>
              <a:buFont typeface="DM Sans"/>
              <a:buNone/>
              <a:defRPr sz="2400" b="1">
                <a:latin typeface="DM Sans"/>
                <a:ea typeface="DM Sans"/>
                <a:cs typeface="DM Sans"/>
                <a:sym typeface="DM Sans"/>
              </a:defRPr>
            </a:lvl8pPr>
            <a:lvl9pPr lvl="8">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137" name="Google Shape;137;p25"/>
          <p:cNvSpPr txBox="1">
            <a:spLocks noGrp="1"/>
          </p:cNvSpPr>
          <p:nvPr>
            <p:ph type="subTitle" idx="17"/>
          </p:nvPr>
        </p:nvSpPr>
        <p:spPr>
          <a:xfrm>
            <a:off x="3419271" y="1801112"/>
            <a:ext cx="2305500" cy="484800"/>
          </a:xfrm>
          <a:prstGeom prst="rect">
            <a:avLst/>
          </a:prstGeom>
        </p:spPr>
        <p:txBody>
          <a:bodyPr spcFirstLastPara="1" wrap="square" lIns="91425" tIns="91425" rIns="91425" bIns="91425" anchor="b" anchorCtr="0">
            <a:noAutofit/>
          </a:bodyPr>
          <a:lstStyle>
            <a:lvl1pPr lvl="0" algn="ctr">
              <a:spcBef>
                <a:spcPts val="0"/>
              </a:spcBef>
              <a:spcAft>
                <a:spcPts val="0"/>
              </a:spcAft>
              <a:buSzPts val="2400"/>
              <a:buFont typeface="DM Sans"/>
              <a:buNone/>
              <a:defRPr sz="2400" b="1">
                <a:solidFill>
                  <a:schemeClr val="dk1"/>
                </a:solidFill>
                <a:latin typeface="Outfit"/>
                <a:ea typeface="Outfit"/>
                <a:cs typeface="Outfit"/>
                <a:sym typeface="Outfit"/>
              </a:defRPr>
            </a:lvl1pPr>
            <a:lvl2pPr lvl="1">
              <a:lnSpc>
                <a:spcPct val="100000"/>
              </a:lnSpc>
              <a:spcBef>
                <a:spcPts val="0"/>
              </a:spcBef>
              <a:spcAft>
                <a:spcPts val="0"/>
              </a:spcAft>
              <a:buSzPts val="2400"/>
              <a:buFont typeface="DM Sans"/>
              <a:buNone/>
              <a:defRPr sz="2400" b="1">
                <a:latin typeface="DM Sans"/>
                <a:ea typeface="DM Sans"/>
                <a:cs typeface="DM Sans"/>
                <a:sym typeface="DM Sans"/>
              </a:defRPr>
            </a:lvl2pPr>
            <a:lvl3pPr lvl="2">
              <a:lnSpc>
                <a:spcPct val="100000"/>
              </a:lnSpc>
              <a:spcBef>
                <a:spcPts val="0"/>
              </a:spcBef>
              <a:spcAft>
                <a:spcPts val="0"/>
              </a:spcAft>
              <a:buSzPts val="2400"/>
              <a:buFont typeface="DM Sans"/>
              <a:buNone/>
              <a:defRPr sz="2400" b="1">
                <a:latin typeface="DM Sans"/>
                <a:ea typeface="DM Sans"/>
                <a:cs typeface="DM Sans"/>
                <a:sym typeface="DM Sans"/>
              </a:defRPr>
            </a:lvl3pPr>
            <a:lvl4pPr lvl="3">
              <a:lnSpc>
                <a:spcPct val="100000"/>
              </a:lnSpc>
              <a:spcBef>
                <a:spcPts val="0"/>
              </a:spcBef>
              <a:spcAft>
                <a:spcPts val="0"/>
              </a:spcAft>
              <a:buSzPts val="2400"/>
              <a:buFont typeface="DM Sans"/>
              <a:buNone/>
              <a:defRPr sz="2400" b="1">
                <a:latin typeface="DM Sans"/>
                <a:ea typeface="DM Sans"/>
                <a:cs typeface="DM Sans"/>
                <a:sym typeface="DM Sans"/>
              </a:defRPr>
            </a:lvl4pPr>
            <a:lvl5pPr lvl="4">
              <a:lnSpc>
                <a:spcPct val="100000"/>
              </a:lnSpc>
              <a:spcBef>
                <a:spcPts val="0"/>
              </a:spcBef>
              <a:spcAft>
                <a:spcPts val="0"/>
              </a:spcAft>
              <a:buSzPts val="2400"/>
              <a:buFont typeface="DM Sans"/>
              <a:buNone/>
              <a:defRPr sz="2400" b="1">
                <a:latin typeface="DM Sans"/>
                <a:ea typeface="DM Sans"/>
                <a:cs typeface="DM Sans"/>
                <a:sym typeface="DM Sans"/>
              </a:defRPr>
            </a:lvl5pPr>
            <a:lvl6pPr lvl="5">
              <a:lnSpc>
                <a:spcPct val="100000"/>
              </a:lnSpc>
              <a:spcBef>
                <a:spcPts val="0"/>
              </a:spcBef>
              <a:spcAft>
                <a:spcPts val="0"/>
              </a:spcAft>
              <a:buSzPts val="2400"/>
              <a:buFont typeface="DM Sans"/>
              <a:buNone/>
              <a:defRPr sz="2400" b="1">
                <a:latin typeface="DM Sans"/>
                <a:ea typeface="DM Sans"/>
                <a:cs typeface="DM Sans"/>
                <a:sym typeface="DM Sans"/>
              </a:defRPr>
            </a:lvl6pPr>
            <a:lvl7pPr lvl="6">
              <a:lnSpc>
                <a:spcPct val="100000"/>
              </a:lnSpc>
              <a:spcBef>
                <a:spcPts val="0"/>
              </a:spcBef>
              <a:spcAft>
                <a:spcPts val="0"/>
              </a:spcAft>
              <a:buSzPts val="2400"/>
              <a:buFont typeface="DM Sans"/>
              <a:buNone/>
              <a:defRPr sz="2400" b="1">
                <a:latin typeface="DM Sans"/>
                <a:ea typeface="DM Sans"/>
                <a:cs typeface="DM Sans"/>
                <a:sym typeface="DM Sans"/>
              </a:defRPr>
            </a:lvl7pPr>
            <a:lvl8pPr lvl="7">
              <a:lnSpc>
                <a:spcPct val="100000"/>
              </a:lnSpc>
              <a:spcBef>
                <a:spcPts val="0"/>
              </a:spcBef>
              <a:spcAft>
                <a:spcPts val="0"/>
              </a:spcAft>
              <a:buSzPts val="2400"/>
              <a:buFont typeface="DM Sans"/>
              <a:buNone/>
              <a:defRPr sz="2400" b="1">
                <a:latin typeface="DM Sans"/>
                <a:ea typeface="DM Sans"/>
                <a:cs typeface="DM Sans"/>
                <a:sym typeface="DM Sans"/>
              </a:defRPr>
            </a:lvl8pPr>
            <a:lvl9pPr lvl="8">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138" name="Google Shape;138;p25"/>
          <p:cNvSpPr txBox="1">
            <a:spLocks noGrp="1"/>
          </p:cNvSpPr>
          <p:nvPr>
            <p:ph type="subTitle" idx="18"/>
          </p:nvPr>
        </p:nvSpPr>
        <p:spPr>
          <a:xfrm>
            <a:off x="6118549" y="1801112"/>
            <a:ext cx="2305500" cy="484800"/>
          </a:xfrm>
          <a:prstGeom prst="rect">
            <a:avLst/>
          </a:prstGeom>
        </p:spPr>
        <p:txBody>
          <a:bodyPr spcFirstLastPara="1" wrap="square" lIns="91425" tIns="91425" rIns="91425" bIns="91425" anchor="b" anchorCtr="0">
            <a:noAutofit/>
          </a:bodyPr>
          <a:lstStyle>
            <a:lvl1pPr lvl="0" algn="ctr">
              <a:spcBef>
                <a:spcPts val="0"/>
              </a:spcBef>
              <a:spcAft>
                <a:spcPts val="0"/>
              </a:spcAft>
              <a:buSzPts val="2400"/>
              <a:buFont typeface="DM Sans"/>
              <a:buNone/>
              <a:defRPr sz="2400" b="1">
                <a:solidFill>
                  <a:schemeClr val="dk1"/>
                </a:solidFill>
                <a:latin typeface="Outfit"/>
                <a:ea typeface="Outfit"/>
                <a:cs typeface="Outfit"/>
                <a:sym typeface="Outfit"/>
              </a:defRPr>
            </a:lvl1pPr>
            <a:lvl2pPr lvl="1">
              <a:lnSpc>
                <a:spcPct val="100000"/>
              </a:lnSpc>
              <a:spcBef>
                <a:spcPts val="0"/>
              </a:spcBef>
              <a:spcAft>
                <a:spcPts val="0"/>
              </a:spcAft>
              <a:buSzPts val="2400"/>
              <a:buFont typeface="DM Sans"/>
              <a:buNone/>
              <a:defRPr sz="2400" b="1">
                <a:latin typeface="DM Sans"/>
                <a:ea typeface="DM Sans"/>
                <a:cs typeface="DM Sans"/>
                <a:sym typeface="DM Sans"/>
              </a:defRPr>
            </a:lvl2pPr>
            <a:lvl3pPr lvl="2">
              <a:lnSpc>
                <a:spcPct val="100000"/>
              </a:lnSpc>
              <a:spcBef>
                <a:spcPts val="0"/>
              </a:spcBef>
              <a:spcAft>
                <a:spcPts val="0"/>
              </a:spcAft>
              <a:buSzPts val="2400"/>
              <a:buFont typeface="DM Sans"/>
              <a:buNone/>
              <a:defRPr sz="2400" b="1">
                <a:latin typeface="DM Sans"/>
                <a:ea typeface="DM Sans"/>
                <a:cs typeface="DM Sans"/>
                <a:sym typeface="DM Sans"/>
              </a:defRPr>
            </a:lvl3pPr>
            <a:lvl4pPr lvl="3">
              <a:lnSpc>
                <a:spcPct val="100000"/>
              </a:lnSpc>
              <a:spcBef>
                <a:spcPts val="0"/>
              </a:spcBef>
              <a:spcAft>
                <a:spcPts val="0"/>
              </a:spcAft>
              <a:buSzPts val="2400"/>
              <a:buFont typeface="DM Sans"/>
              <a:buNone/>
              <a:defRPr sz="2400" b="1">
                <a:latin typeface="DM Sans"/>
                <a:ea typeface="DM Sans"/>
                <a:cs typeface="DM Sans"/>
                <a:sym typeface="DM Sans"/>
              </a:defRPr>
            </a:lvl4pPr>
            <a:lvl5pPr lvl="4">
              <a:lnSpc>
                <a:spcPct val="100000"/>
              </a:lnSpc>
              <a:spcBef>
                <a:spcPts val="0"/>
              </a:spcBef>
              <a:spcAft>
                <a:spcPts val="0"/>
              </a:spcAft>
              <a:buSzPts val="2400"/>
              <a:buFont typeface="DM Sans"/>
              <a:buNone/>
              <a:defRPr sz="2400" b="1">
                <a:latin typeface="DM Sans"/>
                <a:ea typeface="DM Sans"/>
                <a:cs typeface="DM Sans"/>
                <a:sym typeface="DM Sans"/>
              </a:defRPr>
            </a:lvl5pPr>
            <a:lvl6pPr lvl="5">
              <a:lnSpc>
                <a:spcPct val="100000"/>
              </a:lnSpc>
              <a:spcBef>
                <a:spcPts val="0"/>
              </a:spcBef>
              <a:spcAft>
                <a:spcPts val="0"/>
              </a:spcAft>
              <a:buSzPts val="2400"/>
              <a:buFont typeface="DM Sans"/>
              <a:buNone/>
              <a:defRPr sz="2400" b="1">
                <a:latin typeface="DM Sans"/>
                <a:ea typeface="DM Sans"/>
                <a:cs typeface="DM Sans"/>
                <a:sym typeface="DM Sans"/>
              </a:defRPr>
            </a:lvl6pPr>
            <a:lvl7pPr lvl="6">
              <a:lnSpc>
                <a:spcPct val="100000"/>
              </a:lnSpc>
              <a:spcBef>
                <a:spcPts val="0"/>
              </a:spcBef>
              <a:spcAft>
                <a:spcPts val="0"/>
              </a:spcAft>
              <a:buSzPts val="2400"/>
              <a:buFont typeface="DM Sans"/>
              <a:buNone/>
              <a:defRPr sz="2400" b="1">
                <a:latin typeface="DM Sans"/>
                <a:ea typeface="DM Sans"/>
                <a:cs typeface="DM Sans"/>
                <a:sym typeface="DM Sans"/>
              </a:defRPr>
            </a:lvl7pPr>
            <a:lvl8pPr lvl="7">
              <a:lnSpc>
                <a:spcPct val="100000"/>
              </a:lnSpc>
              <a:spcBef>
                <a:spcPts val="0"/>
              </a:spcBef>
              <a:spcAft>
                <a:spcPts val="0"/>
              </a:spcAft>
              <a:buSzPts val="2400"/>
              <a:buFont typeface="DM Sans"/>
              <a:buNone/>
              <a:defRPr sz="2400" b="1">
                <a:latin typeface="DM Sans"/>
                <a:ea typeface="DM Sans"/>
                <a:cs typeface="DM Sans"/>
                <a:sym typeface="DM Sans"/>
              </a:defRPr>
            </a:lvl8pPr>
            <a:lvl9pPr lvl="8">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139" name="Google Shape;139;p25"/>
          <p:cNvSpPr txBox="1">
            <a:spLocks noGrp="1"/>
          </p:cNvSpPr>
          <p:nvPr>
            <p:ph type="subTitle" idx="19"/>
          </p:nvPr>
        </p:nvSpPr>
        <p:spPr>
          <a:xfrm>
            <a:off x="720000" y="3533775"/>
            <a:ext cx="2305500" cy="484800"/>
          </a:xfrm>
          <a:prstGeom prst="rect">
            <a:avLst/>
          </a:prstGeom>
        </p:spPr>
        <p:txBody>
          <a:bodyPr spcFirstLastPara="1" wrap="square" lIns="91425" tIns="91425" rIns="91425" bIns="91425" anchor="b" anchorCtr="0">
            <a:noAutofit/>
          </a:bodyPr>
          <a:lstStyle>
            <a:lvl1pPr lvl="0" algn="ctr">
              <a:spcBef>
                <a:spcPts val="0"/>
              </a:spcBef>
              <a:spcAft>
                <a:spcPts val="0"/>
              </a:spcAft>
              <a:buSzPts val="2400"/>
              <a:buFont typeface="DM Sans"/>
              <a:buNone/>
              <a:defRPr sz="2400" b="1">
                <a:solidFill>
                  <a:schemeClr val="dk1"/>
                </a:solidFill>
                <a:latin typeface="Outfit"/>
                <a:ea typeface="Outfit"/>
                <a:cs typeface="Outfit"/>
                <a:sym typeface="Outfit"/>
              </a:defRPr>
            </a:lvl1pPr>
            <a:lvl2pPr lvl="1">
              <a:lnSpc>
                <a:spcPct val="100000"/>
              </a:lnSpc>
              <a:spcBef>
                <a:spcPts val="0"/>
              </a:spcBef>
              <a:spcAft>
                <a:spcPts val="0"/>
              </a:spcAft>
              <a:buSzPts val="2400"/>
              <a:buFont typeface="DM Sans"/>
              <a:buNone/>
              <a:defRPr sz="2400" b="1">
                <a:latin typeface="DM Sans"/>
                <a:ea typeface="DM Sans"/>
                <a:cs typeface="DM Sans"/>
                <a:sym typeface="DM Sans"/>
              </a:defRPr>
            </a:lvl2pPr>
            <a:lvl3pPr lvl="2">
              <a:lnSpc>
                <a:spcPct val="100000"/>
              </a:lnSpc>
              <a:spcBef>
                <a:spcPts val="0"/>
              </a:spcBef>
              <a:spcAft>
                <a:spcPts val="0"/>
              </a:spcAft>
              <a:buSzPts val="2400"/>
              <a:buFont typeface="DM Sans"/>
              <a:buNone/>
              <a:defRPr sz="2400" b="1">
                <a:latin typeface="DM Sans"/>
                <a:ea typeface="DM Sans"/>
                <a:cs typeface="DM Sans"/>
                <a:sym typeface="DM Sans"/>
              </a:defRPr>
            </a:lvl3pPr>
            <a:lvl4pPr lvl="3">
              <a:lnSpc>
                <a:spcPct val="100000"/>
              </a:lnSpc>
              <a:spcBef>
                <a:spcPts val="0"/>
              </a:spcBef>
              <a:spcAft>
                <a:spcPts val="0"/>
              </a:spcAft>
              <a:buSzPts val="2400"/>
              <a:buFont typeface="DM Sans"/>
              <a:buNone/>
              <a:defRPr sz="2400" b="1">
                <a:latin typeface="DM Sans"/>
                <a:ea typeface="DM Sans"/>
                <a:cs typeface="DM Sans"/>
                <a:sym typeface="DM Sans"/>
              </a:defRPr>
            </a:lvl4pPr>
            <a:lvl5pPr lvl="4">
              <a:lnSpc>
                <a:spcPct val="100000"/>
              </a:lnSpc>
              <a:spcBef>
                <a:spcPts val="0"/>
              </a:spcBef>
              <a:spcAft>
                <a:spcPts val="0"/>
              </a:spcAft>
              <a:buSzPts val="2400"/>
              <a:buFont typeface="DM Sans"/>
              <a:buNone/>
              <a:defRPr sz="2400" b="1">
                <a:latin typeface="DM Sans"/>
                <a:ea typeface="DM Sans"/>
                <a:cs typeface="DM Sans"/>
                <a:sym typeface="DM Sans"/>
              </a:defRPr>
            </a:lvl5pPr>
            <a:lvl6pPr lvl="5">
              <a:lnSpc>
                <a:spcPct val="100000"/>
              </a:lnSpc>
              <a:spcBef>
                <a:spcPts val="0"/>
              </a:spcBef>
              <a:spcAft>
                <a:spcPts val="0"/>
              </a:spcAft>
              <a:buSzPts val="2400"/>
              <a:buFont typeface="DM Sans"/>
              <a:buNone/>
              <a:defRPr sz="2400" b="1">
                <a:latin typeface="DM Sans"/>
                <a:ea typeface="DM Sans"/>
                <a:cs typeface="DM Sans"/>
                <a:sym typeface="DM Sans"/>
              </a:defRPr>
            </a:lvl6pPr>
            <a:lvl7pPr lvl="6">
              <a:lnSpc>
                <a:spcPct val="100000"/>
              </a:lnSpc>
              <a:spcBef>
                <a:spcPts val="0"/>
              </a:spcBef>
              <a:spcAft>
                <a:spcPts val="0"/>
              </a:spcAft>
              <a:buSzPts val="2400"/>
              <a:buFont typeface="DM Sans"/>
              <a:buNone/>
              <a:defRPr sz="2400" b="1">
                <a:latin typeface="DM Sans"/>
                <a:ea typeface="DM Sans"/>
                <a:cs typeface="DM Sans"/>
                <a:sym typeface="DM Sans"/>
              </a:defRPr>
            </a:lvl7pPr>
            <a:lvl8pPr lvl="7">
              <a:lnSpc>
                <a:spcPct val="100000"/>
              </a:lnSpc>
              <a:spcBef>
                <a:spcPts val="0"/>
              </a:spcBef>
              <a:spcAft>
                <a:spcPts val="0"/>
              </a:spcAft>
              <a:buSzPts val="2400"/>
              <a:buFont typeface="DM Sans"/>
              <a:buNone/>
              <a:defRPr sz="2400" b="1">
                <a:latin typeface="DM Sans"/>
                <a:ea typeface="DM Sans"/>
                <a:cs typeface="DM Sans"/>
                <a:sym typeface="DM Sans"/>
              </a:defRPr>
            </a:lvl8pPr>
            <a:lvl9pPr lvl="8">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140" name="Google Shape;140;p25"/>
          <p:cNvSpPr txBox="1">
            <a:spLocks noGrp="1"/>
          </p:cNvSpPr>
          <p:nvPr>
            <p:ph type="subTitle" idx="20"/>
          </p:nvPr>
        </p:nvSpPr>
        <p:spPr>
          <a:xfrm>
            <a:off x="3419271" y="3533775"/>
            <a:ext cx="2305500" cy="484800"/>
          </a:xfrm>
          <a:prstGeom prst="rect">
            <a:avLst/>
          </a:prstGeom>
        </p:spPr>
        <p:txBody>
          <a:bodyPr spcFirstLastPara="1" wrap="square" lIns="91425" tIns="91425" rIns="91425" bIns="91425" anchor="b" anchorCtr="0">
            <a:noAutofit/>
          </a:bodyPr>
          <a:lstStyle>
            <a:lvl1pPr lvl="0" algn="ctr">
              <a:spcBef>
                <a:spcPts val="0"/>
              </a:spcBef>
              <a:spcAft>
                <a:spcPts val="0"/>
              </a:spcAft>
              <a:buSzPts val="2400"/>
              <a:buFont typeface="DM Sans"/>
              <a:buNone/>
              <a:defRPr sz="2400" b="1">
                <a:solidFill>
                  <a:schemeClr val="dk1"/>
                </a:solidFill>
                <a:latin typeface="Outfit"/>
                <a:ea typeface="Outfit"/>
                <a:cs typeface="Outfit"/>
                <a:sym typeface="Outfit"/>
              </a:defRPr>
            </a:lvl1pPr>
            <a:lvl2pPr lvl="1">
              <a:lnSpc>
                <a:spcPct val="100000"/>
              </a:lnSpc>
              <a:spcBef>
                <a:spcPts val="0"/>
              </a:spcBef>
              <a:spcAft>
                <a:spcPts val="0"/>
              </a:spcAft>
              <a:buSzPts val="2400"/>
              <a:buFont typeface="DM Sans"/>
              <a:buNone/>
              <a:defRPr sz="2400" b="1">
                <a:latin typeface="DM Sans"/>
                <a:ea typeface="DM Sans"/>
                <a:cs typeface="DM Sans"/>
                <a:sym typeface="DM Sans"/>
              </a:defRPr>
            </a:lvl2pPr>
            <a:lvl3pPr lvl="2">
              <a:lnSpc>
                <a:spcPct val="100000"/>
              </a:lnSpc>
              <a:spcBef>
                <a:spcPts val="0"/>
              </a:spcBef>
              <a:spcAft>
                <a:spcPts val="0"/>
              </a:spcAft>
              <a:buSzPts val="2400"/>
              <a:buFont typeface="DM Sans"/>
              <a:buNone/>
              <a:defRPr sz="2400" b="1">
                <a:latin typeface="DM Sans"/>
                <a:ea typeface="DM Sans"/>
                <a:cs typeface="DM Sans"/>
                <a:sym typeface="DM Sans"/>
              </a:defRPr>
            </a:lvl3pPr>
            <a:lvl4pPr lvl="3">
              <a:lnSpc>
                <a:spcPct val="100000"/>
              </a:lnSpc>
              <a:spcBef>
                <a:spcPts val="0"/>
              </a:spcBef>
              <a:spcAft>
                <a:spcPts val="0"/>
              </a:spcAft>
              <a:buSzPts val="2400"/>
              <a:buFont typeface="DM Sans"/>
              <a:buNone/>
              <a:defRPr sz="2400" b="1">
                <a:latin typeface="DM Sans"/>
                <a:ea typeface="DM Sans"/>
                <a:cs typeface="DM Sans"/>
                <a:sym typeface="DM Sans"/>
              </a:defRPr>
            </a:lvl4pPr>
            <a:lvl5pPr lvl="4">
              <a:lnSpc>
                <a:spcPct val="100000"/>
              </a:lnSpc>
              <a:spcBef>
                <a:spcPts val="0"/>
              </a:spcBef>
              <a:spcAft>
                <a:spcPts val="0"/>
              </a:spcAft>
              <a:buSzPts val="2400"/>
              <a:buFont typeface="DM Sans"/>
              <a:buNone/>
              <a:defRPr sz="2400" b="1">
                <a:latin typeface="DM Sans"/>
                <a:ea typeface="DM Sans"/>
                <a:cs typeface="DM Sans"/>
                <a:sym typeface="DM Sans"/>
              </a:defRPr>
            </a:lvl5pPr>
            <a:lvl6pPr lvl="5">
              <a:lnSpc>
                <a:spcPct val="100000"/>
              </a:lnSpc>
              <a:spcBef>
                <a:spcPts val="0"/>
              </a:spcBef>
              <a:spcAft>
                <a:spcPts val="0"/>
              </a:spcAft>
              <a:buSzPts val="2400"/>
              <a:buFont typeface="DM Sans"/>
              <a:buNone/>
              <a:defRPr sz="2400" b="1">
                <a:latin typeface="DM Sans"/>
                <a:ea typeface="DM Sans"/>
                <a:cs typeface="DM Sans"/>
                <a:sym typeface="DM Sans"/>
              </a:defRPr>
            </a:lvl6pPr>
            <a:lvl7pPr lvl="6">
              <a:lnSpc>
                <a:spcPct val="100000"/>
              </a:lnSpc>
              <a:spcBef>
                <a:spcPts val="0"/>
              </a:spcBef>
              <a:spcAft>
                <a:spcPts val="0"/>
              </a:spcAft>
              <a:buSzPts val="2400"/>
              <a:buFont typeface="DM Sans"/>
              <a:buNone/>
              <a:defRPr sz="2400" b="1">
                <a:latin typeface="DM Sans"/>
                <a:ea typeface="DM Sans"/>
                <a:cs typeface="DM Sans"/>
                <a:sym typeface="DM Sans"/>
              </a:defRPr>
            </a:lvl7pPr>
            <a:lvl8pPr lvl="7">
              <a:lnSpc>
                <a:spcPct val="100000"/>
              </a:lnSpc>
              <a:spcBef>
                <a:spcPts val="0"/>
              </a:spcBef>
              <a:spcAft>
                <a:spcPts val="0"/>
              </a:spcAft>
              <a:buSzPts val="2400"/>
              <a:buFont typeface="DM Sans"/>
              <a:buNone/>
              <a:defRPr sz="2400" b="1">
                <a:latin typeface="DM Sans"/>
                <a:ea typeface="DM Sans"/>
                <a:cs typeface="DM Sans"/>
                <a:sym typeface="DM Sans"/>
              </a:defRPr>
            </a:lvl8pPr>
            <a:lvl9pPr lvl="8">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141" name="Google Shape;141;p25"/>
          <p:cNvSpPr txBox="1">
            <a:spLocks noGrp="1"/>
          </p:cNvSpPr>
          <p:nvPr>
            <p:ph type="subTitle" idx="21"/>
          </p:nvPr>
        </p:nvSpPr>
        <p:spPr>
          <a:xfrm>
            <a:off x="6118549" y="3533775"/>
            <a:ext cx="2305500" cy="484800"/>
          </a:xfrm>
          <a:prstGeom prst="rect">
            <a:avLst/>
          </a:prstGeom>
        </p:spPr>
        <p:txBody>
          <a:bodyPr spcFirstLastPara="1" wrap="square" lIns="91425" tIns="91425" rIns="91425" bIns="91425" anchor="b" anchorCtr="0">
            <a:noAutofit/>
          </a:bodyPr>
          <a:lstStyle>
            <a:lvl1pPr lvl="0" algn="ctr">
              <a:spcBef>
                <a:spcPts val="0"/>
              </a:spcBef>
              <a:spcAft>
                <a:spcPts val="0"/>
              </a:spcAft>
              <a:buSzPts val="2400"/>
              <a:buFont typeface="DM Sans"/>
              <a:buNone/>
              <a:defRPr sz="2400" b="1">
                <a:solidFill>
                  <a:schemeClr val="dk1"/>
                </a:solidFill>
                <a:latin typeface="Outfit"/>
                <a:ea typeface="Outfit"/>
                <a:cs typeface="Outfit"/>
                <a:sym typeface="Outfit"/>
              </a:defRPr>
            </a:lvl1pPr>
            <a:lvl2pPr lvl="1">
              <a:lnSpc>
                <a:spcPct val="100000"/>
              </a:lnSpc>
              <a:spcBef>
                <a:spcPts val="0"/>
              </a:spcBef>
              <a:spcAft>
                <a:spcPts val="0"/>
              </a:spcAft>
              <a:buSzPts val="2400"/>
              <a:buFont typeface="DM Sans"/>
              <a:buNone/>
              <a:defRPr sz="2400" b="1">
                <a:latin typeface="DM Sans"/>
                <a:ea typeface="DM Sans"/>
                <a:cs typeface="DM Sans"/>
                <a:sym typeface="DM Sans"/>
              </a:defRPr>
            </a:lvl2pPr>
            <a:lvl3pPr lvl="2">
              <a:lnSpc>
                <a:spcPct val="100000"/>
              </a:lnSpc>
              <a:spcBef>
                <a:spcPts val="0"/>
              </a:spcBef>
              <a:spcAft>
                <a:spcPts val="0"/>
              </a:spcAft>
              <a:buSzPts val="2400"/>
              <a:buFont typeface="DM Sans"/>
              <a:buNone/>
              <a:defRPr sz="2400" b="1">
                <a:latin typeface="DM Sans"/>
                <a:ea typeface="DM Sans"/>
                <a:cs typeface="DM Sans"/>
                <a:sym typeface="DM Sans"/>
              </a:defRPr>
            </a:lvl3pPr>
            <a:lvl4pPr lvl="3">
              <a:lnSpc>
                <a:spcPct val="100000"/>
              </a:lnSpc>
              <a:spcBef>
                <a:spcPts val="0"/>
              </a:spcBef>
              <a:spcAft>
                <a:spcPts val="0"/>
              </a:spcAft>
              <a:buSzPts val="2400"/>
              <a:buFont typeface="DM Sans"/>
              <a:buNone/>
              <a:defRPr sz="2400" b="1">
                <a:latin typeface="DM Sans"/>
                <a:ea typeface="DM Sans"/>
                <a:cs typeface="DM Sans"/>
                <a:sym typeface="DM Sans"/>
              </a:defRPr>
            </a:lvl4pPr>
            <a:lvl5pPr lvl="4">
              <a:lnSpc>
                <a:spcPct val="100000"/>
              </a:lnSpc>
              <a:spcBef>
                <a:spcPts val="0"/>
              </a:spcBef>
              <a:spcAft>
                <a:spcPts val="0"/>
              </a:spcAft>
              <a:buSzPts val="2400"/>
              <a:buFont typeface="DM Sans"/>
              <a:buNone/>
              <a:defRPr sz="2400" b="1">
                <a:latin typeface="DM Sans"/>
                <a:ea typeface="DM Sans"/>
                <a:cs typeface="DM Sans"/>
                <a:sym typeface="DM Sans"/>
              </a:defRPr>
            </a:lvl5pPr>
            <a:lvl6pPr lvl="5">
              <a:lnSpc>
                <a:spcPct val="100000"/>
              </a:lnSpc>
              <a:spcBef>
                <a:spcPts val="0"/>
              </a:spcBef>
              <a:spcAft>
                <a:spcPts val="0"/>
              </a:spcAft>
              <a:buSzPts val="2400"/>
              <a:buFont typeface="DM Sans"/>
              <a:buNone/>
              <a:defRPr sz="2400" b="1">
                <a:latin typeface="DM Sans"/>
                <a:ea typeface="DM Sans"/>
                <a:cs typeface="DM Sans"/>
                <a:sym typeface="DM Sans"/>
              </a:defRPr>
            </a:lvl6pPr>
            <a:lvl7pPr lvl="6">
              <a:lnSpc>
                <a:spcPct val="100000"/>
              </a:lnSpc>
              <a:spcBef>
                <a:spcPts val="0"/>
              </a:spcBef>
              <a:spcAft>
                <a:spcPts val="0"/>
              </a:spcAft>
              <a:buSzPts val="2400"/>
              <a:buFont typeface="DM Sans"/>
              <a:buNone/>
              <a:defRPr sz="2400" b="1">
                <a:latin typeface="DM Sans"/>
                <a:ea typeface="DM Sans"/>
                <a:cs typeface="DM Sans"/>
                <a:sym typeface="DM Sans"/>
              </a:defRPr>
            </a:lvl7pPr>
            <a:lvl8pPr lvl="7">
              <a:lnSpc>
                <a:spcPct val="100000"/>
              </a:lnSpc>
              <a:spcBef>
                <a:spcPts val="0"/>
              </a:spcBef>
              <a:spcAft>
                <a:spcPts val="0"/>
              </a:spcAft>
              <a:buSzPts val="2400"/>
              <a:buFont typeface="DM Sans"/>
              <a:buNone/>
              <a:defRPr sz="2400" b="1">
                <a:latin typeface="DM Sans"/>
                <a:ea typeface="DM Sans"/>
                <a:cs typeface="DM Sans"/>
                <a:sym typeface="DM Sans"/>
              </a:defRPr>
            </a:lvl8pPr>
            <a:lvl9pPr lvl="8">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142"/>
        <p:cNvGrpSpPr/>
        <p:nvPr/>
      </p:nvGrpSpPr>
      <p:grpSpPr>
        <a:xfrm>
          <a:off x="0" y="0"/>
          <a:ext cx="0" cy="0"/>
          <a:chOff x="0" y="0"/>
          <a:chExt cx="0" cy="0"/>
        </a:xfrm>
      </p:grpSpPr>
      <p:grpSp>
        <p:nvGrpSpPr>
          <p:cNvPr id="143" name="Google Shape;143;p26"/>
          <p:cNvGrpSpPr/>
          <p:nvPr/>
        </p:nvGrpSpPr>
        <p:grpSpPr>
          <a:xfrm>
            <a:off x="-247298" y="-446215"/>
            <a:ext cx="9638600" cy="6030088"/>
            <a:chOff x="-247298" y="-446215"/>
            <a:chExt cx="9638600" cy="6030088"/>
          </a:xfrm>
        </p:grpSpPr>
        <p:sp>
          <p:nvSpPr>
            <p:cNvPr id="144" name="Google Shape;144;p26"/>
            <p:cNvSpPr/>
            <p:nvPr/>
          </p:nvSpPr>
          <p:spPr>
            <a:xfrm>
              <a:off x="-247298" y="41199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6"/>
            <p:cNvSpPr/>
            <p:nvPr/>
          </p:nvSpPr>
          <p:spPr>
            <a:xfrm>
              <a:off x="293542" y="46157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6"/>
            <p:cNvSpPr/>
            <p:nvPr/>
          </p:nvSpPr>
          <p:spPr>
            <a:xfrm flipH="1">
              <a:off x="8552592" y="41199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6"/>
            <p:cNvSpPr/>
            <p:nvPr/>
          </p:nvSpPr>
          <p:spPr>
            <a:xfrm flipH="1">
              <a:off x="8011752" y="46157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6"/>
            <p:cNvSpPr/>
            <p:nvPr/>
          </p:nvSpPr>
          <p:spPr>
            <a:xfrm rot="10800000" flipH="1">
              <a:off x="-247298" y="4960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6"/>
            <p:cNvSpPr/>
            <p:nvPr/>
          </p:nvSpPr>
          <p:spPr>
            <a:xfrm rot="10800000" flipH="1">
              <a:off x="293542" y="-44621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6"/>
            <p:cNvSpPr/>
            <p:nvPr/>
          </p:nvSpPr>
          <p:spPr>
            <a:xfrm rot="10800000">
              <a:off x="8552592" y="4960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6"/>
            <p:cNvSpPr/>
            <p:nvPr/>
          </p:nvSpPr>
          <p:spPr>
            <a:xfrm rot="10800000">
              <a:off x="8011752" y="-44621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2" name="Google Shape;152;p26"/>
          <p:cNvSpPr txBox="1">
            <a:spLocks noGrp="1"/>
          </p:cNvSpPr>
          <p:nvPr>
            <p:ph type="title"/>
          </p:nvPr>
        </p:nvSpPr>
        <p:spPr>
          <a:xfrm>
            <a:off x="1226425" y="3229500"/>
            <a:ext cx="6691200" cy="5478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sz="2400"/>
            </a:lvl1pPr>
            <a:lvl2pPr lvl="1" algn="ctr">
              <a:spcBef>
                <a:spcPts val="0"/>
              </a:spcBef>
              <a:spcAft>
                <a:spcPts val="0"/>
              </a:spcAft>
              <a:buSzPts val="3000"/>
              <a:buNone/>
              <a:defRPr sz="3000"/>
            </a:lvl2pPr>
            <a:lvl3pPr lvl="2" algn="ctr">
              <a:spcBef>
                <a:spcPts val="0"/>
              </a:spcBef>
              <a:spcAft>
                <a:spcPts val="0"/>
              </a:spcAft>
              <a:buSzPts val="3000"/>
              <a:buNone/>
              <a:defRPr sz="3000"/>
            </a:lvl3pPr>
            <a:lvl4pPr lvl="3" algn="ctr">
              <a:spcBef>
                <a:spcPts val="0"/>
              </a:spcBef>
              <a:spcAft>
                <a:spcPts val="0"/>
              </a:spcAft>
              <a:buSzPts val="3000"/>
              <a:buNone/>
              <a:defRPr sz="3000"/>
            </a:lvl4pPr>
            <a:lvl5pPr lvl="4" algn="ctr">
              <a:spcBef>
                <a:spcPts val="0"/>
              </a:spcBef>
              <a:spcAft>
                <a:spcPts val="0"/>
              </a:spcAft>
              <a:buSzPts val="3000"/>
              <a:buNone/>
              <a:defRPr sz="3000"/>
            </a:lvl5pPr>
            <a:lvl6pPr lvl="5" algn="ctr">
              <a:spcBef>
                <a:spcPts val="0"/>
              </a:spcBef>
              <a:spcAft>
                <a:spcPts val="0"/>
              </a:spcAft>
              <a:buSzPts val="3000"/>
              <a:buNone/>
              <a:defRPr sz="3000"/>
            </a:lvl6pPr>
            <a:lvl7pPr lvl="6" algn="ctr">
              <a:spcBef>
                <a:spcPts val="0"/>
              </a:spcBef>
              <a:spcAft>
                <a:spcPts val="0"/>
              </a:spcAft>
              <a:buSzPts val="3000"/>
              <a:buNone/>
              <a:defRPr sz="3000"/>
            </a:lvl7pPr>
            <a:lvl8pPr lvl="7" algn="ctr">
              <a:spcBef>
                <a:spcPts val="0"/>
              </a:spcBef>
              <a:spcAft>
                <a:spcPts val="0"/>
              </a:spcAft>
              <a:buSzPts val="3000"/>
              <a:buNone/>
              <a:defRPr sz="3000"/>
            </a:lvl8pPr>
            <a:lvl9pPr lvl="8" algn="ctr">
              <a:spcBef>
                <a:spcPts val="0"/>
              </a:spcBef>
              <a:spcAft>
                <a:spcPts val="0"/>
              </a:spcAft>
              <a:buSzPts val="3000"/>
              <a:buNone/>
              <a:defRPr sz="3000"/>
            </a:lvl9pPr>
          </a:lstStyle>
          <a:p>
            <a:endParaRPr/>
          </a:p>
        </p:txBody>
      </p:sp>
      <p:sp>
        <p:nvSpPr>
          <p:cNvPr id="153" name="Google Shape;153;p26"/>
          <p:cNvSpPr txBox="1">
            <a:spLocks noGrp="1"/>
          </p:cNvSpPr>
          <p:nvPr>
            <p:ph type="subTitle" idx="1"/>
          </p:nvPr>
        </p:nvSpPr>
        <p:spPr>
          <a:xfrm>
            <a:off x="1226413" y="1366200"/>
            <a:ext cx="6691200" cy="1863300"/>
          </a:xfrm>
          <a:prstGeom prst="rect">
            <a:avLst/>
          </a:prstGeom>
        </p:spPr>
        <p:txBody>
          <a:bodyPr spcFirstLastPara="1" wrap="square" lIns="91425" tIns="91425" rIns="91425" bIns="91425" anchor="b" anchorCtr="0">
            <a:noAutofit/>
          </a:bodyPr>
          <a:lstStyle>
            <a:lvl1pPr lvl="0" algn="ctr">
              <a:spcBef>
                <a:spcPts val="0"/>
              </a:spcBef>
              <a:spcAft>
                <a:spcPts val="0"/>
              </a:spcAft>
              <a:buSzPts val="3000"/>
              <a:buNone/>
              <a:defRPr sz="3000"/>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 name="Shape 154"/>
        <p:cNvGrpSpPr/>
        <p:nvPr/>
      </p:nvGrpSpPr>
      <p:grpSpPr>
        <a:xfrm>
          <a:off x="0" y="0"/>
          <a:ext cx="0" cy="0"/>
          <a:chOff x="0" y="0"/>
          <a:chExt cx="0" cy="0"/>
        </a:xfrm>
      </p:grpSpPr>
      <p:grpSp>
        <p:nvGrpSpPr>
          <p:cNvPr id="155" name="Google Shape;155;p27"/>
          <p:cNvGrpSpPr/>
          <p:nvPr/>
        </p:nvGrpSpPr>
        <p:grpSpPr>
          <a:xfrm>
            <a:off x="-535133" y="-37823"/>
            <a:ext cx="10207495" cy="5621696"/>
            <a:chOff x="-535133" y="-37823"/>
            <a:chExt cx="10207495" cy="5621696"/>
          </a:xfrm>
        </p:grpSpPr>
        <p:sp>
          <p:nvSpPr>
            <p:cNvPr id="156" name="Google Shape;156;p27"/>
            <p:cNvSpPr/>
            <p:nvPr/>
          </p:nvSpPr>
          <p:spPr>
            <a:xfrm>
              <a:off x="-125473" y="41199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7"/>
            <p:cNvSpPr/>
            <p:nvPr/>
          </p:nvSpPr>
          <p:spPr>
            <a:xfrm>
              <a:off x="-535133" y="46157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7"/>
            <p:cNvSpPr/>
            <p:nvPr/>
          </p:nvSpPr>
          <p:spPr>
            <a:xfrm rot="10800000">
              <a:off x="8833642" y="-3782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7"/>
            <p:cNvSpPr/>
            <p:nvPr/>
          </p:nvSpPr>
          <p:spPr>
            <a:xfrm rot="10800000">
              <a:off x="8430777" y="4190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7"/>
            <p:cNvSpPr/>
            <p:nvPr/>
          </p:nvSpPr>
          <p:spPr>
            <a:xfrm flipH="1">
              <a:off x="8423992" y="41199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7"/>
            <p:cNvSpPr/>
            <p:nvPr/>
          </p:nvSpPr>
          <p:spPr>
            <a:xfrm flipH="1">
              <a:off x="8833652" y="46157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7"/>
            <p:cNvSpPr/>
            <p:nvPr/>
          </p:nvSpPr>
          <p:spPr>
            <a:xfrm rot="10800000" flipH="1">
              <a:off x="-528348" y="-3782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7"/>
            <p:cNvSpPr/>
            <p:nvPr/>
          </p:nvSpPr>
          <p:spPr>
            <a:xfrm rot="10800000" flipH="1">
              <a:off x="-125483" y="4190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4" name="Google Shape;164;p2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spcBef>
                <a:spcPts val="0"/>
              </a:spcBef>
              <a:spcAft>
                <a:spcPts val="0"/>
              </a:spcAft>
              <a:buSzPts val="35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only 2">
  <p:cSld name="TITLE_ONLY_2">
    <p:spTree>
      <p:nvGrpSpPr>
        <p:cNvPr id="1" name="Shape 165"/>
        <p:cNvGrpSpPr/>
        <p:nvPr/>
      </p:nvGrpSpPr>
      <p:grpSpPr>
        <a:xfrm>
          <a:off x="0" y="0"/>
          <a:ext cx="0" cy="0"/>
          <a:chOff x="0" y="0"/>
          <a:chExt cx="0" cy="0"/>
        </a:xfrm>
      </p:grpSpPr>
      <p:grpSp>
        <p:nvGrpSpPr>
          <p:cNvPr id="166" name="Google Shape;166;p28"/>
          <p:cNvGrpSpPr/>
          <p:nvPr/>
        </p:nvGrpSpPr>
        <p:grpSpPr>
          <a:xfrm>
            <a:off x="-247298" y="-446215"/>
            <a:ext cx="9638610" cy="6030088"/>
            <a:chOff x="-247298" y="-446215"/>
            <a:chExt cx="9638610" cy="6030088"/>
          </a:xfrm>
        </p:grpSpPr>
        <p:sp>
          <p:nvSpPr>
            <p:cNvPr id="167" name="Google Shape;167;p28"/>
            <p:cNvSpPr/>
            <p:nvPr/>
          </p:nvSpPr>
          <p:spPr>
            <a:xfrm>
              <a:off x="-125573" y="41199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8"/>
            <p:cNvSpPr/>
            <p:nvPr/>
          </p:nvSpPr>
          <p:spPr>
            <a:xfrm>
              <a:off x="-125583" y="46157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8"/>
            <p:cNvSpPr/>
            <p:nvPr/>
          </p:nvSpPr>
          <p:spPr>
            <a:xfrm rot="10800000" flipH="1">
              <a:off x="-247298" y="4960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8"/>
            <p:cNvSpPr/>
            <p:nvPr/>
          </p:nvSpPr>
          <p:spPr>
            <a:xfrm rot="10800000" flipH="1">
              <a:off x="346967" y="-44621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8"/>
            <p:cNvSpPr/>
            <p:nvPr/>
          </p:nvSpPr>
          <p:spPr>
            <a:xfrm rot="10800000">
              <a:off x="7958317" y="-42862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8"/>
            <p:cNvSpPr/>
            <p:nvPr/>
          </p:nvSpPr>
          <p:spPr>
            <a:xfrm rot="10800000">
              <a:off x="8552602" y="4960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8"/>
            <p:cNvSpPr/>
            <p:nvPr/>
          </p:nvSpPr>
          <p:spPr>
            <a:xfrm>
              <a:off x="8430777" y="41199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8"/>
            <p:cNvSpPr/>
            <p:nvPr/>
          </p:nvSpPr>
          <p:spPr>
            <a:xfrm>
              <a:off x="8430767" y="46157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5" name="Google Shape;175;p2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spcBef>
                <a:spcPts val="0"/>
              </a:spcBef>
              <a:spcAft>
                <a:spcPts val="0"/>
              </a:spcAft>
              <a:buSzPts val="35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only 3">
  <p:cSld name="TITLE_ONLY_3">
    <p:spTree>
      <p:nvGrpSpPr>
        <p:cNvPr id="1" name="Shape 176"/>
        <p:cNvGrpSpPr/>
        <p:nvPr/>
      </p:nvGrpSpPr>
      <p:grpSpPr>
        <a:xfrm>
          <a:off x="0" y="0"/>
          <a:ext cx="0" cy="0"/>
          <a:chOff x="0" y="0"/>
          <a:chExt cx="0" cy="0"/>
        </a:xfrm>
      </p:grpSpPr>
      <p:grpSp>
        <p:nvGrpSpPr>
          <p:cNvPr id="177" name="Google Shape;177;p29"/>
          <p:cNvGrpSpPr/>
          <p:nvPr/>
        </p:nvGrpSpPr>
        <p:grpSpPr>
          <a:xfrm>
            <a:off x="-548808" y="-584898"/>
            <a:ext cx="10241610" cy="6168779"/>
            <a:chOff x="-548808" y="-584898"/>
            <a:chExt cx="10241610" cy="6168779"/>
          </a:xfrm>
        </p:grpSpPr>
        <p:sp>
          <p:nvSpPr>
            <p:cNvPr id="178" name="Google Shape;178;p29"/>
            <p:cNvSpPr/>
            <p:nvPr/>
          </p:nvSpPr>
          <p:spPr>
            <a:xfrm>
              <a:off x="293877" y="461576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9"/>
            <p:cNvSpPr/>
            <p:nvPr/>
          </p:nvSpPr>
          <p:spPr>
            <a:xfrm flipH="1">
              <a:off x="8011752" y="46157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9"/>
            <p:cNvSpPr/>
            <p:nvPr/>
          </p:nvSpPr>
          <p:spPr>
            <a:xfrm rot="10800000" flipH="1">
              <a:off x="-129123" y="44966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9"/>
            <p:cNvSpPr/>
            <p:nvPr/>
          </p:nvSpPr>
          <p:spPr>
            <a:xfrm rot="10800000" flipH="1">
              <a:off x="-548808" y="449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9"/>
            <p:cNvSpPr/>
            <p:nvPr/>
          </p:nvSpPr>
          <p:spPr>
            <a:xfrm>
              <a:off x="185192" y="-58489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9"/>
            <p:cNvSpPr/>
            <p:nvPr/>
          </p:nvSpPr>
          <p:spPr>
            <a:xfrm rot="10800000">
              <a:off x="8434407" y="44966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9"/>
            <p:cNvSpPr/>
            <p:nvPr/>
          </p:nvSpPr>
          <p:spPr>
            <a:xfrm rot="10800000">
              <a:off x="8854092" y="449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9"/>
            <p:cNvSpPr/>
            <p:nvPr/>
          </p:nvSpPr>
          <p:spPr>
            <a:xfrm flipH="1">
              <a:off x="8120092" y="-58489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6" name="Google Shape;186;p2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spcBef>
                <a:spcPts val="0"/>
              </a:spcBef>
              <a:spcAft>
                <a:spcPts val="0"/>
              </a:spcAft>
              <a:buSzPts val="35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only 4">
  <p:cSld name="TITLE_ONLY_4">
    <p:spTree>
      <p:nvGrpSpPr>
        <p:cNvPr id="1" name="Shape 187"/>
        <p:cNvGrpSpPr/>
        <p:nvPr/>
      </p:nvGrpSpPr>
      <p:grpSpPr>
        <a:xfrm>
          <a:off x="0" y="0"/>
          <a:ext cx="0" cy="0"/>
          <a:chOff x="0" y="0"/>
          <a:chExt cx="0" cy="0"/>
        </a:xfrm>
      </p:grpSpPr>
      <p:sp>
        <p:nvSpPr>
          <p:cNvPr id="188" name="Google Shape;188;p3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spcBef>
                <a:spcPts val="0"/>
              </a:spcBef>
              <a:spcAft>
                <a:spcPts val="0"/>
              </a:spcAft>
              <a:buSzPts val="35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a:endParaRPr/>
          </a:p>
        </p:txBody>
      </p:sp>
      <p:grpSp>
        <p:nvGrpSpPr>
          <p:cNvPr id="189" name="Google Shape;189;p30"/>
          <p:cNvGrpSpPr/>
          <p:nvPr/>
        </p:nvGrpSpPr>
        <p:grpSpPr>
          <a:xfrm>
            <a:off x="-476796" y="2900252"/>
            <a:ext cx="10097585" cy="2865204"/>
            <a:chOff x="-476796" y="2900252"/>
            <a:chExt cx="10097585" cy="2865204"/>
          </a:xfrm>
        </p:grpSpPr>
        <p:grpSp>
          <p:nvGrpSpPr>
            <p:cNvPr id="190" name="Google Shape;190;p30"/>
            <p:cNvGrpSpPr/>
            <p:nvPr/>
          </p:nvGrpSpPr>
          <p:grpSpPr>
            <a:xfrm>
              <a:off x="-476796" y="2900252"/>
              <a:ext cx="10097585" cy="2865204"/>
              <a:chOff x="-476796" y="2900252"/>
              <a:chExt cx="10097585" cy="2865204"/>
            </a:xfrm>
          </p:grpSpPr>
          <p:sp>
            <p:nvSpPr>
              <p:cNvPr id="191" name="Google Shape;191;p30"/>
              <p:cNvSpPr/>
              <p:nvPr/>
            </p:nvSpPr>
            <p:spPr>
              <a:xfrm rot="10800000" flipH="1">
                <a:off x="-266661" y="29002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30"/>
              <p:cNvSpPr/>
              <p:nvPr/>
            </p:nvSpPr>
            <p:spPr>
              <a:xfrm>
                <a:off x="-90736" y="442524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30"/>
              <p:cNvSpPr/>
              <p:nvPr/>
            </p:nvSpPr>
            <p:spPr>
              <a:xfrm>
                <a:off x="-476796" y="352281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30"/>
              <p:cNvSpPr/>
              <p:nvPr/>
            </p:nvSpPr>
            <p:spPr>
              <a:xfrm rot="10800000">
                <a:off x="8571944" y="29002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30"/>
              <p:cNvSpPr/>
              <p:nvPr/>
            </p:nvSpPr>
            <p:spPr>
              <a:xfrm flipH="1">
                <a:off x="8396019" y="442524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30"/>
              <p:cNvSpPr/>
              <p:nvPr/>
            </p:nvSpPr>
            <p:spPr>
              <a:xfrm flipH="1">
                <a:off x="8782079" y="352281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30"/>
              <p:cNvSpPr/>
              <p:nvPr/>
            </p:nvSpPr>
            <p:spPr>
              <a:xfrm rot="10800000">
                <a:off x="8009979" y="47973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8" name="Google Shape;198;p30"/>
            <p:cNvSpPr/>
            <p:nvPr/>
          </p:nvSpPr>
          <p:spPr>
            <a:xfrm rot="10800000" flipH="1">
              <a:off x="293867" y="47973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and text">
  <p:cSld name="CUSTOM">
    <p:spTree>
      <p:nvGrpSpPr>
        <p:cNvPr id="1" name="Shape 199"/>
        <p:cNvGrpSpPr/>
        <p:nvPr/>
      </p:nvGrpSpPr>
      <p:grpSpPr>
        <a:xfrm>
          <a:off x="0" y="0"/>
          <a:ext cx="0" cy="0"/>
          <a:chOff x="0" y="0"/>
          <a:chExt cx="0" cy="0"/>
        </a:xfrm>
      </p:grpSpPr>
      <p:grpSp>
        <p:nvGrpSpPr>
          <p:cNvPr id="200" name="Google Shape;200;p31"/>
          <p:cNvGrpSpPr/>
          <p:nvPr/>
        </p:nvGrpSpPr>
        <p:grpSpPr>
          <a:xfrm>
            <a:off x="-145083" y="-503840"/>
            <a:ext cx="9434170" cy="6151188"/>
            <a:chOff x="-145083" y="-503840"/>
            <a:chExt cx="9434170" cy="6151188"/>
          </a:xfrm>
        </p:grpSpPr>
        <p:sp>
          <p:nvSpPr>
            <p:cNvPr id="201" name="Google Shape;201;p31"/>
            <p:cNvSpPr/>
            <p:nvPr/>
          </p:nvSpPr>
          <p:spPr>
            <a:xfrm rot="10800000" flipH="1">
              <a:off x="534577" y="467922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31"/>
            <p:cNvSpPr/>
            <p:nvPr/>
          </p:nvSpPr>
          <p:spPr>
            <a:xfrm>
              <a:off x="-145073" y="392401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31"/>
            <p:cNvSpPr/>
            <p:nvPr/>
          </p:nvSpPr>
          <p:spPr>
            <a:xfrm>
              <a:off x="-145083" y="441982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31"/>
            <p:cNvSpPr/>
            <p:nvPr/>
          </p:nvSpPr>
          <p:spPr>
            <a:xfrm flipH="1">
              <a:off x="8430777" y="464432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31"/>
            <p:cNvSpPr/>
            <p:nvPr/>
          </p:nvSpPr>
          <p:spPr>
            <a:xfrm rot="10800000" flipH="1">
              <a:off x="-125483" y="-42861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31"/>
            <p:cNvSpPr/>
            <p:nvPr/>
          </p:nvSpPr>
          <p:spPr>
            <a:xfrm flipH="1">
              <a:off x="7770717" y="-50384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31"/>
            <p:cNvSpPr/>
            <p:nvPr/>
          </p:nvSpPr>
          <p:spPr>
            <a:xfrm rot="10800000">
              <a:off x="8450367" y="25137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31"/>
            <p:cNvSpPr/>
            <p:nvPr/>
          </p:nvSpPr>
          <p:spPr>
            <a:xfrm rot="10800000">
              <a:off x="8450377" y="-24444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9" name="Google Shape;209;p31"/>
          <p:cNvSpPr txBox="1">
            <a:spLocks noGrp="1"/>
          </p:cNvSpPr>
          <p:nvPr>
            <p:ph type="title"/>
          </p:nvPr>
        </p:nvSpPr>
        <p:spPr>
          <a:xfrm>
            <a:off x="720000" y="1270313"/>
            <a:ext cx="3777300" cy="1709700"/>
          </a:xfrm>
          <a:prstGeom prst="rect">
            <a:avLst/>
          </a:prstGeom>
        </p:spPr>
        <p:txBody>
          <a:bodyPr spcFirstLastPara="1" wrap="square" lIns="91425" tIns="91425" rIns="91425" bIns="91425" anchor="b" anchorCtr="0">
            <a:noAutofit/>
          </a:bodyPr>
          <a:lstStyle>
            <a:lvl1pPr lvl="0" algn="l">
              <a:spcBef>
                <a:spcPts val="0"/>
              </a:spcBef>
              <a:spcAft>
                <a:spcPts val="0"/>
              </a:spcAft>
              <a:buSzPts val="35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a:endParaRPr/>
          </a:p>
        </p:txBody>
      </p:sp>
      <p:sp>
        <p:nvSpPr>
          <p:cNvPr id="210" name="Google Shape;210;p31"/>
          <p:cNvSpPr txBox="1">
            <a:spLocks noGrp="1"/>
          </p:cNvSpPr>
          <p:nvPr>
            <p:ph type="subTitle" idx="1"/>
          </p:nvPr>
        </p:nvSpPr>
        <p:spPr>
          <a:xfrm>
            <a:off x="720000" y="2979813"/>
            <a:ext cx="3777300" cy="8934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211" name="Google Shape;211;p31"/>
          <p:cNvSpPr>
            <a:spLocks noGrp="1"/>
          </p:cNvSpPr>
          <p:nvPr>
            <p:ph type="pic" idx="2"/>
          </p:nvPr>
        </p:nvSpPr>
        <p:spPr>
          <a:xfrm>
            <a:off x="5121925" y="1060325"/>
            <a:ext cx="3109200" cy="3109200"/>
          </a:xfrm>
          <a:prstGeom prst="ellipse">
            <a:avLst/>
          </a:prstGeom>
          <a:noFill/>
          <a:ln>
            <a:noFill/>
          </a:ln>
        </p:spPr>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and text 1">
  <p:cSld name="CUSTOM_4">
    <p:spTree>
      <p:nvGrpSpPr>
        <p:cNvPr id="1" name="Shape 212"/>
        <p:cNvGrpSpPr/>
        <p:nvPr/>
      </p:nvGrpSpPr>
      <p:grpSpPr>
        <a:xfrm>
          <a:off x="0" y="0"/>
          <a:ext cx="0" cy="0"/>
          <a:chOff x="0" y="0"/>
          <a:chExt cx="0" cy="0"/>
        </a:xfrm>
      </p:grpSpPr>
      <p:grpSp>
        <p:nvGrpSpPr>
          <p:cNvPr id="213" name="Google Shape;213;p32"/>
          <p:cNvGrpSpPr/>
          <p:nvPr/>
        </p:nvGrpSpPr>
        <p:grpSpPr>
          <a:xfrm>
            <a:off x="-247298" y="-446215"/>
            <a:ext cx="9638600" cy="6030088"/>
            <a:chOff x="-247298" y="-446215"/>
            <a:chExt cx="9638600" cy="6030088"/>
          </a:xfrm>
        </p:grpSpPr>
        <p:sp>
          <p:nvSpPr>
            <p:cNvPr id="214" name="Google Shape;214;p32"/>
            <p:cNvSpPr/>
            <p:nvPr/>
          </p:nvSpPr>
          <p:spPr>
            <a:xfrm>
              <a:off x="-125473" y="44532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32"/>
            <p:cNvSpPr/>
            <p:nvPr/>
          </p:nvSpPr>
          <p:spPr>
            <a:xfrm flipH="1">
              <a:off x="8552592" y="41199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32"/>
            <p:cNvSpPr/>
            <p:nvPr/>
          </p:nvSpPr>
          <p:spPr>
            <a:xfrm flipH="1">
              <a:off x="8011752" y="46157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32"/>
            <p:cNvSpPr/>
            <p:nvPr/>
          </p:nvSpPr>
          <p:spPr>
            <a:xfrm rot="10800000" flipH="1">
              <a:off x="-247298" y="4960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32"/>
            <p:cNvSpPr/>
            <p:nvPr/>
          </p:nvSpPr>
          <p:spPr>
            <a:xfrm rot="10800000" flipH="1">
              <a:off x="293542" y="-44621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32"/>
            <p:cNvSpPr/>
            <p:nvPr/>
          </p:nvSpPr>
          <p:spPr>
            <a:xfrm rot="10800000">
              <a:off x="8430767" y="-40422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32"/>
            <p:cNvSpPr/>
            <p:nvPr/>
          </p:nvSpPr>
          <p:spPr>
            <a:xfrm>
              <a:off x="-125483" y="39965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32"/>
            <p:cNvSpPr/>
            <p:nvPr/>
          </p:nvSpPr>
          <p:spPr>
            <a:xfrm>
              <a:off x="8430767" y="46839"/>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2" name="Google Shape;222;p32"/>
          <p:cNvSpPr txBox="1">
            <a:spLocks noGrp="1"/>
          </p:cNvSpPr>
          <p:nvPr>
            <p:ph type="title"/>
          </p:nvPr>
        </p:nvSpPr>
        <p:spPr>
          <a:xfrm>
            <a:off x="720000" y="1637550"/>
            <a:ext cx="3597900" cy="1063200"/>
          </a:xfrm>
          <a:prstGeom prst="rect">
            <a:avLst/>
          </a:prstGeom>
        </p:spPr>
        <p:txBody>
          <a:bodyPr spcFirstLastPara="1" wrap="square" lIns="91425" tIns="91425" rIns="91425" bIns="91425" anchor="b" anchorCtr="0">
            <a:noAutofit/>
          </a:bodyPr>
          <a:lstStyle>
            <a:lvl1pPr lvl="0" algn="l">
              <a:spcBef>
                <a:spcPts val="0"/>
              </a:spcBef>
              <a:spcAft>
                <a:spcPts val="0"/>
              </a:spcAft>
              <a:buSzPts val="35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a:endParaRPr/>
          </a:p>
        </p:txBody>
      </p:sp>
      <p:sp>
        <p:nvSpPr>
          <p:cNvPr id="223" name="Google Shape;223;p32"/>
          <p:cNvSpPr txBox="1">
            <a:spLocks noGrp="1"/>
          </p:cNvSpPr>
          <p:nvPr>
            <p:ph type="subTitle" idx="1"/>
          </p:nvPr>
        </p:nvSpPr>
        <p:spPr>
          <a:xfrm>
            <a:off x="720000" y="2700750"/>
            <a:ext cx="3597900" cy="8052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and text 2">
  <p:cSld name="CUSTOM_4_1">
    <p:spTree>
      <p:nvGrpSpPr>
        <p:cNvPr id="1" name="Shape 224"/>
        <p:cNvGrpSpPr/>
        <p:nvPr/>
      </p:nvGrpSpPr>
      <p:grpSpPr>
        <a:xfrm>
          <a:off x="0" y="0"/>
          <a:ext cx="0" cy="0"/>
          <a:chOff x="0" y="0"/>
          <a:chExt cx="0" cy="0"/>
        </a:xfrm>
      </p:grpSpPr>
      <p:grpSp>
        <p:nvGrpSpPr>
          <p:cNvPr id="225" name="Google Shape;225;p33"/>
          <p:cNvGrpSpPr/>
          <p:nvPr/>
        </p:nvGrpSpPr>
        <p:grpSpPr>
          <a:xfrm flipH="1">
            <a:off x="-247298" y="-446215"/>
            <a:ext cx="9638600" cy="6030088"/>
            <a:chOff x="-247298" y="-446215"/>
            <a:chExt cx="9638600" cy="6030088"/>
          </a:xfrm>
        </p:grpSpPr>
        <p:sp>
          <p:nvSpPr>
            <p:cNvPr id="226" name="Google Shape;226;p33"/>
            <p:cNvSpPr/>
            <p:nvPr/>
          </p:nvSpPr>
          <p:spPr>
            <a:xfrm>
              <a:off x="-125473" y="44532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33"/>
            <p:cNvSpPr/>
            <p:nvPr/>
          </p:nvSpPr>
          <p:spPr>
            <a:xfrm flipH="1">
              <a:off x="8552592" y="41199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33"/>
            <p:cNvSpPr/>
            <p:nvPr/>
          </p:nvSpPr>
          <p:spPr>
            <a:xfrm flipH="1">
              <a:off x="8011752" y="46157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33"/>
            <p:cNvSpPr/>
            <p:nvPr/>
          </p:nvSpPr>
          <p:spPr>
            <a:xfrm rot="10800000" flipH="1">
              <a:off x="-247298" y="4960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33"/>
            <p:cNvSpPr/>
            <p:nvPr/>
          </p:nvSpPr>
          <p:spPr>
            <a:xfrm rot="10800000" flipH="1">
              <a:off x="293542" y="-44621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33"/>
            <p:cNvSpPr/>
            <p:nvPr/>
          </p:nvSpPr>
          <p:spPr>
            <a:xfrm rot="10800000">
              <a:off x="8430767" y="-40422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33"/>
            <p:cNvSpPr/>
            <p:nvPr/>
          </p:nvSpPr>
          <p:spPr>
            <a:xfrm>
              <a:off x="-125483" y="39965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33"/>
            <p:cNvSpPr/>
            <p:nvPr/>
          </p:nvSpPr>
          <p:spPr>
            <a:xfrm>
              <a:off x="8430767" y="46839"/>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4" name="Google Shape;234;p33"/>
          <p:cNvSpPr txBox="1">
            <a:spLocks noGrp="1"/>
          </p:cNvSpPr>
          <p:nvPr>
            <p:ph type="title"/>
          </p:nvPr>
        </p:nvSpPr>
        <p:spPr>
          <a:xfrm>
            <a:off x="4837200" y="1796350"/>
            <a:ext cx="3593400" cy="644700"/>
          </a:xfrm>
          <a:prstGeom prst="rect">
            <a:avLst/>
          </a:prstGeom>
          <a:ln>
            <a:noFill/>
          </a:ln>
        </p:spPr>
        <p:txBody>
          <a:bodyPr spcFirstLastPara="1" wrap="square" lIns="91425" tIns="91425" rIns="91425" bIns="91425" anchor="b" anchorCtr="0">
            <a:noAutofit/>
          </a:bodyPr>
          <a:lstStyle>
            <a:lvl1pPr lvl="0" algn="r">
              <a:spcBef>
                <a:spcPts val="0"/>
              </a:spcBef>
              <a:spcAft>
                <a:spcPts val="0"/>
              </a:spcAft>
              <a:buSzPts val="35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a:endParaRPr/>
          </a:p>
        </p:txBody>
      </p:sp>
      <p:sp>
        <p:nvSpPr>
          <p:cNvPr id="235" name="Google Shape;235;p33"/>
          <p:cNvSpPr txBox="1">
            <a:spLocks noGrp="1"/>
          </p:cNvSpPr>
          <p:nvPr>
            <p:ph type="subTitle" idx="1"/>
          </p:nvPr>
        </p:nvSpPr>
        <p:spPr>
          <a:xfrm>
            <a:off x="4837375" y="2441150"/>
            <a:ext cx="3593400" cy="906000"/>
          </a:xfrm>
          <a:prstGeom prst="rect">
            <a:avLst/>
          </a:prstGeom>
          <a:ln>
            <a:noFill/>
          </a:ln>
        </p:spPr>
        <p:txBody>
          <a:bodyPr spcFirstLastPara="1" wrap="square" lIns="91425" tIns="91425" rIns="91425" bIns="91425" anchor="t" anchorCtr="0">
            <a:noAutofit/>
          </a:bodyPr>
          <a:lstStyle>
            <a:lvl1pPr lvl="0" algn="r">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and text 3">
  <p:cSld name="TITLE_AND_BODY_1">
    <p:spTree>
      <p:nvGrpSpPr>
        <p:cNvPr id="1" name="Shape 236"/>
        <p:cNvGrpSpPr/>
        <p:nvPr/>
      </p:nvGrpSpPr>
      <p:grpSpPr>
        <a:xfrm>
          <a:off x="0" y="0"/>
          <a:ext cx="0" cy="0"/>
          <a:chOff x="0" y="0"/>
          <a:chExt cx="0" cy="0"/>
        </a:xfrm>
      </p:grpSpPr>
      <p:grpSp>
        <p:nvGrpSpPr>
          <p:cNvPr id="237" name="Google Shape;237;p34"/>
          <p:cNvGrpSpPr/>
          <p:nvPr/>
        </p:nvGrpSpPr>
        <p:grpSpPr>
          <a:xfrm>
            <a:off x="-247298" y="-446215"/>
            <a:ext cx="9638600" cy="6030088"/>
            <a:chOff x="-247298" y="-446215"/>
            <a:chExt cx="9638600" cy="6030088"/>
          </a:xfrm>
        </p:grpSpPr>
        <p:sp>
          <p:nvSpPr>
            <p:cNvPr id="238" name="Google Shape;238;p34"/>
            <p:cNvSpPr/>
            <p:nvPr/>
          </p:nvSpPr>
          <p:spPr>
            <a:xfrm>
              <a:off x="-247298" y="41199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34"/>
            <p:cNvSpPr/>
            <p:nvPr/>
          </p:nvSpPr>
          <p:spPr>
            <a:xfrm>
              <a:off x="293542" y="46157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34"/>
            <p:cNvSpPr/>
            <p:nvPr/>
          </p:nvSpPr>
          <p:spPr>
            <a:xfrm flipH="1">
              <a:off x="8552592" y="41199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34"/>
            <p:cNvSpPr/>
            <p:nvPr/>
          </p:nvSpPr>
          <p:spPr>
            <a:xfrm flipH="1">
              <a:off x="8011752" y="46157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34"/>
            <p:cNvSpPr/>
            <p:nvPr/>
          </p:nvSpPr>
          <p:spPr>
            <a:xfrm rot="10800000" flipH="1">
              <a:off x="-247298" y="4960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34"/>
            <p:cNvSpPr/>
            <p:nvPr/>
          </p:nvSpPr>
          <p:spPr>
            <a:xfrm rot="10800000" flipH="1">
              <a:off x="293542" y="-44621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34"/>
            <p:cNvSpPr/>
            <p:nvPr/>
          </p:nvSpPr>
          <p:spPr>
            <a:xfrm rot="10800000">
              <a:off x="8552592" y="4960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34"/>
            <p:cNvSpPr/>
            <p:nvPr/>
          </p:nvSpPr>
          <p:spPr>
            <a:xfrm rot="10800000">
              <a:off x="8011752" y="-44621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6" name="Google Shape;246;p3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spcBef>
                <a:spcPts val="0"/>
              </a:spcBef>
              <a:spcAft>
                <a:spcPts val="0"/>
              </a:spcAft>
              <a:buSzPts val="35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a:endParaRPr/>
          </a:p>
        </p:txBody>
      </p:sp>
      <p:sp>
        <p:nvSpPr>
          <p:cNvPr id="247" name="Google Shape;247;p34"/>
          <p:cNvSpPr txBox="1">
            <a:spLocks noGrp="1"/>
          </p:cNvSpPr>
          <p:nvPr>
            <p:ph type="body" idx="1"/>
          </p:nvPr>
        </p:nvSpPr>
        <p:spPr>
          <a:xfrm>
            <a:off x="720000" y="1215742"/>
            <a:ext cx="7704000" cy="1022100"/>
          </a:xfrm>
          <a:prstGeom prst="rect">
            <a:avLst/>
          </a:prstGeom>
        </p:spPr>
        <p:txBody>
          <a:bodyPr spcFirstLastPara="1" wrap="square" lIns="91425" tIns="91425" rIns="91425" bIns="91425" anchor="t" anchorCtr="0">
            <a:noAutofit/>
          </a:bodyPr>
          <a:lstStyle>
            <a:lvl1pPr marL="457200" lvl="0" indent="-317500">
              <a:lnSpc>
                <a:spcPct val="100000"/>
              </a:lnSpc>
              <a:spcBef>
                <a:spcPts val="0"/>
              </a:spcBef>
              <a:spcAft>
                <a:spcPts val="0"/>
              </a:spcAft>
              <a:buSzPts val="1400"/>
              <a:buFont typeface="Nunito Light"/>
              <a:buChar char="●"/>
              <a:defRPr/>
            </a:lvl1pPr>
            <a:lvl2pPr marL="914400" lvl="1" indent="-317500">
              <a:lnSpc>
                <a:spcPct val="100000"/>
              </a:lnSpc>
              <a:spcBef>
                <a:spcPts val="0"/>
              </a:spcBef>
              <a:spcAft>
                <a:spcPts val="0"/>
              </a:spcAft>
              <a:buClr>
                <a:srgbClr val="1A1A1A"/>
              </a:buClr>
              <a:buSzPts val="1400"/>
              <a:buFont typeface="Nunito Light"/>
              <a:buChar char="○"/>
              <a:defRPr/>
            </a:lvl2pPr>
            <a:lvl3pPr marL="1371600" lvl="2" indent="-317500">
              <a:lnSpc>
                <a:spcPct val="100000"/>
              </a:lnSpc>
              <a:spcBef>
                <a:spcPts val="0"/>
              </a:spcBef>
              <a:spcAft>
                <a:spcPts val="0"/>
              </a:spcAft>
              <a:buClr>
                <a:srgbClr val="1A1A1A"/>
              </a:buClr>
              <a:buSzPts val="1400"/>
              <a:buFont typeface="Nunito Light"/>
              <a:buChar char="■"/>
              <a:defRPr/>
            </a:lvl3pPr>
            <a:lvl4pPr marL="1828800" lvl="3" indent="-317500">
              <a:lnSpc>
                <a:spcPct val="100000"/>
              </a:lnSpc>
              <a:spcBef>
                <a:spcPts val="0"/>
              </a:spcBef>
              <a:spcAft>
                <a:spcPts val="0"/>
              </a:spcAft>
              <a:buClr>
                <a:srgbClr val="1A1A1A"/>
              </a:buClr>
              <a:buSzPts val="1400"/>
              <a:buFont typeface="Nunito Light"/>
              <a:buChar char="●"/>
              <a:defRPr/>
            </a:lvl4pPr>
            <a:lvl5pPr marL="2286000" lvl="4" indent="-317500">
              <a:lnSpc>
                <a:spcPct val="100000"/>
              </a:lnSpc>
              <a:spcBef>
                <a:spcPts val="0"/>
              </a:spcBef>
              <a:spcAft>
                <a:spcPts val="0"/>
              </a:spcAft>
              <a:buClr>
                <a:srgbClr val="1A1A1A"/>
              </a:buClr>
              <a:buSzPts val="1400"/>
              <a:buFont typeface="Nunito Light"/>
              <a:buChar char="○"/>
              <a:defRPr/>
            </a:lvl5pPr>
            <a:lvl6pPr marL="2743200" lvl="5" indent="-317500">
              <a:lnSpc>
                <a:spcPct val="100000"/>
              </a:lnSpc>
              <a:spcBef>
                <a:spcPts val="0"/>
              </a:spcBef>
              <a:spcAft>
                <a:spcPts val="0"/>
              </a:spcAft>
              <a:buClr>
                <a:srgbClr val="1A1A1A"/>
              </a:buClr>
              <a:buSzPts val="1400"/>
              <a:buFont typeface="Nunito Light"/>
              <a:buChar char="■"/>
              <a:defRPr/>
            </a:lvl6pPr>
            <a:lvl7pPr marL="3200400" lvl="6" indent="-317500">
              <a:lnSpc>
                <a:spcPct val="100000"/>
              </a:lnSpc>
              <a:spcBef>
                <a:spcPts val="0"/>
              </a:spcBef>
              <a:spcAft>
                <a:spcPts val="0"/>
              </a:spcAft>
              <a:buClr>
                <a:srgbClr val="1A1A1A"/>
              </a:buClr>
              <a:buSzPts val="1400"/>
              <a:buFont typeface="Nunito Light"/>
              <a:buChar char="●"/>
              <a:defRPr/>
            </a:lvl7pPr>
            <a:lvl8pPr marL="3657600" lvl="7" indent="-317500">
              <a:lnSpc>
                <a:spcPct val="100000"/>
              </a:lnSpc>
              <a:spcBef>
                <a:spcPts val="0"/>
              </a:spcBef>
              <a:spcAft>
                <a:spcPts val="0"/>
              </a:spcAft>
              <a:buClr>
                <a:srgbClr val="1A1A1A"/>
              </a:buClr>
              <a:buSzPts val="1400"/>
              <a:buFont typeface="Nunito Light"/>
              <a:buChar char="○"/>
              <a:defRPr/>
            </a:lvl8pPr>
            <a:lvl9pPr marL="4114800" lvl="8" indent="-317500">
              <a:lnSpc>
                <a:spcPct val="100000"/>
              </a:lnSpc>
              <a:spcBef>
                <a:spcPts val="0"/>
              </a:spcBef>
              <a:spcAft>
                <a:spcPts val="0"/>
              </a:spcAft>
              <a:buClr>
                <a:srgbClr val="1A1A1A"/>
              </a:buClr>
              <a:buSzPts val="1400"/>
              <a:buFont typeface="Nunito Light"/>
              <a:buChar char="■"/>
              <a:defRPr/>
            </a:lvl9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tle and text 4">
  <p:cSld name="TITLE_AND_BODY_1_1">
    <p:spTree>
      <p:nvGrpSpPr>
        <p:cNvPr id="1" name="Shape 248"/>
        <p:cNvGrpSpPr/>
        <p:nvPr/>
      </p:nvGrpSpPr>
      <p:grpSpPr>
        <a:xfrm>
          <a:off x="0" y="0"/>
          <a:ext cx="0" cy="0"/>
          <a:chOff x="0" y="0"/>
          <a:chExt cx="0" cy="0"/>
        </a:xfrm>
      </p:grpSpPr>
      <p:grpSp>
        <p:nvGrpSpPr>
          <p:cNvPr id="249" name="Google Shape;249;p35"/>
          <p:cNvGrpSpPr/>
          <p:nvPr/>
        </p:nvGrpSpPr>
        <p:grpSpPr>
          <a:xfrm>
            <a:off x="-535133" y="-37823"/>
            <a:ext cx="10207495" cy="5621696"/>
            <a:chOff x="-535133" y="-37823"/>
            <a:chExt cx="10207495" cy="5621696"/>
          </a:xfrm>
        </p:grpSpPr>
        <p:sp>
          <p:nvSpPr>
            <p:cNvPr id="250" name="Google Shape;250;p35"/>
            <p:cNvSpPr/>
            <p:nvPr/>
          </p:nvSpPr>
          <p:spPr>
            <a:xfrm>
              <a:off x="-125473" y="41199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35"/>
            <p:cNvSpPr/>
            <p:nvPr/>
          </p:nvSpPr>
          <p:spPr>
            <a:xfrm>
              <a:off x="-535133" y="46157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35"/>
            <p:cNvSpPr/>
            <p:nvPr/>
          </p:nvSpPr>
          <p:spPr>
            <a:xfrm rot="10800000">
              <a:off x="8833642" y="-3782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35"/>
            <p:cNvSpPr/>
            <p:nvPr/>
          </p:nvSpPr>
          <p:spPr>
            <a:xfrm rot="10800000">
              <a:off x="8430777" y="4190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35"/>
            <p:cNvSpPr/>
            <p:nvPr/>
          </p:nvSpPr>
          <p:spPr>
            <a:xfrm flipH="1">
              <a:off x="8423992" y="41199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35"/>
            <p:cNvSpPr/>
            <p:nvPr/>
          </p:nvSpPr>
          <p:spPr>
            <a:xfrm flipH="1">
              <a:off x="8833652" y="46157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35"/>
            <p:cNvSpPr/>
            <p:nvPr/>
          </p:nvSpPr>
          <p:spPr>
            <a:xfrm rot="10800000" flipH="1">
              <a:off x="-528348" y="-3782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35"/>
            <p:cNvSpPr/>
            <p:nvPr/>
          </p:nvSpPr>
          <p:spPr>
            <a:xfrm rot="10800000" flipH="1">
              <a:off x="-125483" y="4190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8" name="Google Shape;258;p3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spcBef>
                <a:spcPts val="0"/>
              </a:spcBef>
              <a:spcAft>
                <a:spcPts val="0"/>
              </a:spcAft>
              <a:buSzPts val="35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a:endParaRPr/>
          </a:p>
        </p:txBody>
      </p:sp>
      <p:sp>
        <p:nvSpPr>
          <p:cNvPr id="259" name="Google Shape;259;p35"/>
          <p:cNvSpPr txBox="1">
            <a:spLocks noGrp="1"/>
          </p:cNvSpPr>
          <p:nvPr>
            <p:ph type="body" idx="1"/>
          </p:nvPr>
        </p:nvSpPr>
        <p:spPr>
          <a:xfrm>
            <a:off x="720000" y="1215749"/>
            <a:ext cx="7704000" cy="3145200"/>
          </a:xfrm>
          <a:prstGeom prst="rect">
            <a:avLst/>
          </a:prstGeom>
        </p:spPr>
        <p:txBody>
          <a:bodyPr spcFirstLastPara="1" wrap="square" lIns="91425" tIns="91425" rIns="91425" bIns="91425" anchor="t" anchorCtr="0">
            <a:noAutofit/>
          </a:bodyPr>
          <a:lstStyle>
            <a:lvl1pPr marL="457200" lvl="0" indent="-317500">
              <a:lnSpc>
                <a:spcPct val="100000"/>
              </a:lnSpc>
              <a:spcBef>
                <a:spcPts val="0"/>
              </a:spcBef>
              <a:spcAft>
                <a:spcPts val="0"/>
              </a:spcAft>
              <a:buSzPts val="1400"/>
              <a:buFont typeface="Nunito Light"/>
              <a:buChar char="●"/>
              <a:defRPr/>
            </a:lvl1pPr>
            <a:lvl2pPr marL="914400" lvl="1" indent="-317500">
              <a:lnSpc>
                <a:spcPct val="100000"/>
              </a:lnSpc>
              <a:spcBef>
                <a:spcPts val="0"/>
              </a:spcBef>
              <a:spcAft>
                <a:spcPts val="0"/>
              </a:spcAft>
              <a:buClr>
                <a:srgbClr val="1A1A1A"/>
              </a:buClr>
              <a:buSzPts val="1400"/>
              <a:buFont typeface="Nunito Light"/>
              <a:buChar char="○"/>
              <a:defRPr/>
            </a:lvl2pPr>
            <a:lvl3pPr marL="1371600" lvl="2" indent="-317500">
              <a:lnSpc>
                <a:spcPct val="100000"/>
              </a:lnSpc>
              <a:spcBef>
                <a:spcPts val="0"/>
              </a:spcBef>
              <a:spcAft>
                <a:spcPts val="0"/>
              </a:spcAft>
              <a:buClr>
                <a:srgbClr val="1A1A1A"/>
              </a:buClr>
              <a:buSzPts val="1400"/>
              <a:buFont typeface="Nunito Light"/>
              <a:buChar char="■"/>
              <a:defRPr/>
            </a:lvl3pPr>
            <a:lvl4pPr marL="1828800" lvl="3" indent="-317500">
              <a:lnSpc>
                <a:spcPct val="100000"/>
              </a:lnSpc>
              <a:spcBef>
                <a:spcPts val="0"/>
              </a:spcBef>
              <a:spcAft>
                <a:spcPts val="0"/>
              </a:spcAft>
              <a:buClr>
                <a:srgbClr val="1A1A1A"/>
              </a:buClr>
              <a:buSzPts val="1400"/>
              <a:buFont typeface="Nunito Light"/>
              <a:buChar char="●"/>
              <a:defRPr/>
            </a:lvl4pPr>
            <a:lvl5pPr marL="2286000" lvl="4" indent="-317500">
              <a:lnSpc>
                <a:spcPct val="100000"/>
              </a:lnSpc>
              <a:spcBef>
                <a:spcPts val="0"/>
              </a:spcBef>
              <a:spcAft>
                <a:spcPts val="0"/>
              </a:spcAft>
              <a:buClr>
                <a:srgbClr val="1A1A1A"/>
              </a:buClr>
              <a:buSzPts val="1400"/>
              <a:buFont typeface="Nunito Light"/>
              <a:buChar char="○"/>
              <a:defRPr/>
            </a:lvl5pPr>
            <a:lvl6pPr marL="2743200" lvl="5" indent="-317500">
              <a:lnSpc>
                <a:spcPct val="100000"/>
              </a:lnSpc>
              <a:spcBef>
                <a:spcPts val="0"/>
              </a:spcBef>
              <a:spcAft>
                <a:spcPts val="0"/>
              </a:spcAft>
              <a:buClr>
                <a:srgbClr val="1A1A1A"/>
              </a:buClr>
              <a:buSzPts val="1400"/>
              <a:buFont typeface="Nunito Light"/>
              <a:buChar char="■"/>
              <a:defRPr/>
            </a:lvl6pPr>
            <a:lvl7pPr marL="3200400" lvl="6" indent="-317500">
              <a:lnSpc>
                <a:spcPct val="100000"/>
              </a:lnSpc>
              <a:spcBef>
                <a:spcPts val="0"/>
              </a:spcBef>
              <a:spcAft>
                <a:spcPts val="0"/>
              </a:spcAft>
              <a:buClr>
                <a:srgbClr val="1A1A1A"/>
              </a:buClr>
              <a:buSzPts val="1400"/>
              <a:buFont typeface="Nunito Light"/>
              <a:buChar char="●"/>
              <a:defRPr/>
            </a:lvl7pPr>
            <a:lvl8pPr marL="3657600" lvl="7" indent="-317500">
              <a:lnSpc>
                <a:spcPct val="100000"/>
              </a:lnSpc>
              <a:spcBef>
                <a:spcPts val="0"/>
              </a:spcBef>
              <a:spcAft>
                <a:spcPts val="0"/>
              </a:spcAft>
              <a:buClr>
                <a:srgbClr val="1A1A1A"/>
              </a:buClr>
              <a:buSzPts val="1400"/>
              <a:buFont typeface="Nunito Light"/>
              <a:buChar char="○"/>
              <a:defRPr/>
            </a:lvl8pPr>
            <a:lvl9pPr marL="4114800" lvl="8" indent="-317500">
              <a:lnSpc>
                <a:spcPct val="100000"/>
              </a:lnSpc>
              <a:spcBef>
                <a:spcPts val="0"/>
              </a:spcBef>
              <a:spcAft>
                <a:spcPts val="0"/>
              </a:spcAft>
              <a:buClr>
                <a:srgbClr val="1A1A1A"/>
              </a:buClr>
              <a:buSzPts val="1400"/>
              <a:buFont typeface="Nunito Light"/>
              <a:buChar char="■"/>
              <a:defRPr/>
            </a:lvl9pPr>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and two columns 1">
  <p:cSld name="TITLE_AND_TWO_COLUMNS_1">
    <p:spTree>
      <p:nvGrpSpPr>
        <p:cNvPr id="1" name="Shape 260"/>
        <p:cNvGrpSpPr/>
        <p:nvPr/>
      </p:nvGrpSpPr>
      <p:grpSpPr>
        <a:xfrm>
          <a:off x="0" y="0"/>
          <a:ext cx="0" cy="0"/>
          <a:chOff x="0" y="0"/>
          <a:chExt cx="0" cy="0"/>
        </a:xfrm>
      </p:grpSpPr>
      <p:grpSp>
        <p:nvGrpSpPr>
          <p:cNvPr id="261" name="Google Shape;261;p36"/>
          <p:cNvGrpSpPr/>
          <p:nvPr/>
        </p:nvGrpSpPr>
        <p:grpSpPr>
          <a:xfrm>
            <a:off x="-310473" y="3500727"/>
            <a:ext cx="9764950" cy="2327954"/>
            <a:chOff x="-310473" y="3500727"/>
            <a:chExt cx="9764950" cy="2327954"/>
          </a:xfrm>
        </p:grpSpPr>
        <p:sp>
          <p:nvSpPr>
            <p:cNvPr id="262" name="Google Shape;262;p36"/>
            <p:cNvSpPr/>
            <p:nvPr/>
          </p:nvSpPr>
          <p:spPr>
            <a:xfrm rot="10800000" flipH="1">
              <a:off x="927364" y="463002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36"/>
            <p:cNvSpPr/>
            <p:nvPr/>
          </p:nvSpPr>
          <p:spPr>
            <a:xfrm rot="10800000" flipH="1">
              <a:off x="273054" y="486056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36"/>
            <p:cNvSpPr/>
            <p:nvPr/>
          </p:nvSpPr>
          <p:spPr>
            <a:xfrm>
              <a:off x="-310473" y="399631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36"/>
            <p:cNvSpPr/>
            <p:nvPr/>
          </p:nvSpPr>
          <p:spPr>
            <a:xfrm>
              <a:off x="-125483" y="350072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36"/>
            <p:cNvSpPr/>
            <p:nvPr/>
          </p:nvSpPr>
          <p:spPr>
            <a:xfrm flipH="1">
              <a:off x="8615767" y="399631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36"/>
            <p:cNvSpPr/>
            <p:nvPr/>
          </p:nvSpPr>
          <p:spPr>
            <a:xfrm flipH="1">
              <a:off x="8424002" y="350072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36"/>
            <p:cNvSpPr/>
            <p:nvPr/>
          </p:nvSpPr>
          <p:spPr>
            <a:xfrm rot="10800000">
              <a:off x="7377929" y="463002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36"/>
            <p:cNvSpPr/>
            <p:nvPr/>
          </p:nvSpPr>
          <p:spPr>
            <a:xfrm rot="10800000">
              <a:off x="8032239" y="486056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0" name="Google Shape;270;p3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spcBef>
                <a:spcPts val="0"/>
              </a:spcBef>
              <a:spcAft>
                <a:spcPts val="0"/>
              </a:spcAft>
              <a:buSzPts val="35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a:endParaRPr/>
          </a:p>
        </p:txBody>
      </p:sp>
      <p:sp>
        <p:nvSpPr>
          <p:cNvPr id="271" name="Google Shape;271;p36"/>
          <p:cNvSpPr txBox="1">
            <a:spLocks noGrp="1"/>
          </p:cNvSpPr>
          <p:nvPr>
            <p:ph type="subTitle" idx="1"/>
          </p:nvPr>
        </p:nvSpPr>
        <p:spPr>
          <a:xfrm>
            <a:off x="4821081" y="2782975"/>
            <a:ext cx="2844000" cy="1161300"/>
          </a:xfrm>
          <a:prstGeom prst="rect">
            <a:avLst/>
          </a:prstGeom>
        </p:spPr>
        <p:txBody>
          <a:bodyPr spcFirstLastPara="1" wrap="square" lIns="91425" tIns="91425" rIns="91425" bIns="91425" anchor="t" anchorCtr="0">
            <a:noAutofit/>
          </a:bodyPr>
          <a:lstStyle>
            <a:lvl1pPr lvl="0" algn="ctr">
              <a:spcBef>
                <a:spcPts val="0"/>
              </a:spcBef>
              <a:spcAft>
                <a:spcPts val="0"/>
              </a:spcAft>
              <a:buSzPts val="1400"/>
              <a:buNone/>
              <a:defRPr b="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272" name="Google Shape;272;p36"/>
          <p:cNvSpPr txBox="1">
            <a:spLocks noGrp="1"/>
          </p:cNvSpPr>
          <p:nvPr>
            <p:ph type="subTitle" idx="2"/>
          </p:nvPr>
        </p:nvSpPr>
        <p:spPr>
          <a:xfrm>
            <a:off x="1478950" y="2782975"/>
            <a:ext cx="2844000" cy="1161300"/>
          </a:xfrm>
          <a:prstGeom prst="rect">
            <a:avLst/>
          </a:prstGeom>
        </p:spPr>
        <p:txBody>
          <a:bodyPr spcFirstLastPara="1" wrap="square" lIns="91425" tIns="91425" rIns="91425" bIns="91425" anchor="t" anchorCtr="0">
            <a:noAutofit/>
          </a:bodyPr>
          <a:lstStyle>
            <a:lvl1pPr lvl="0" algn="ctr">
              <a:spcBef>
                <a:spcPts val="0"/>
              </a:spcBef>
              <a:spcAft>
                <a:spcPts val="0"/>
              </a:spcAft>
              <a:buSzPts val="1400"/>
              <a:buNone/>
              <a:defRPr b="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273" name="Google Shape;273;p36"/>
          <p:cNvSpPr txBox="1">
            <a:spLocks noGrp="1"/>
          </p:cNvSpPr>
          <p:nvPr>
            <p:ph type="subTitle" idx="3"/>
          </p:nvPr>
        </p:nvSpPr>
        <p:spPr>
          <a:xfrm>
            <a:off x="1478950" y="2370625"/>
            <a:ext cx="2844000" cy="558900"/>
          </a:xfrm>
          <a:prstGeom prst="rect">
            <a:avLst/>
          </a:prstGeom>
        </p:spPr>
        <p:txBody>
          <a:bodyPr spcFirstLastPara="1" wrap="square" lIns="91425" tIns="91425" rIns="91425" bIns="91425" anchor="b" anchorCtr="0">
            <a:noAutofit/>
          </a:bodyPr>
          <a:lstStyle>
            <a:lvl1pPr lvl="0" algn="ctr">
              <a:spcBef>
                <a:spcPts val="0"/>
              </a:spcBef>
              <a:spcAft>
                <a:spcPts val="0"/>
              </a:spcAft>
              <a:buSzPts val="2400"/>
              <a:buFont typeface="DM Sans"/>
              <a:buNone/>
              <a:defRPr sz="2400" b="1">
                <a:solidFill>
                  <a:schemeClr val="dk1"/>
                </a:solidFill>
                <a:latin typeface="Outfit"/>
                <a:ea typeface="Outfit"/>
                <a:cs typeface="Outfit"/>
                <a:sym typeface="Outfit"/>
              </a:defRPr>
            </a:lvl1pPr>
            <a:lvl2pPr lvl="1" algn="ctr">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274" name="Google Shape;274;p36"/>
          <p:cNvSpPr txBox="1">
            <a:spLocks noGrp="1"/>
          </p:cNvSpPr>
          <p:nvPr>
            <p:ph type="subTitle" idx="4"/>
          </p:nvPr>
        </p:nvSpPr>
        <p:spPr>
          <a:xfrm>
            <a:off x="4821091" y="2370625"/>
            <a:ext cx="2844000" cy="558900"/>
          </a:xfrm>
          <a:prstGeom prst="rect">
            <a:avLst/>
          </a:prstGeom>
        </p:spPr>
        <p:txBody>
          <a:bodyPr spcFirstLastPara="1" wrap="square" lIns="91425" tIns="91425" rIns="91425" bIns="91425" anchor="b" anchorCtr="0">
            <a:noAutofit/>
          </a:bodyPr>
          <a:lstStyle>
            <a:lvl1pPr lvl="0" algn="ctr">
              <a:spcBef>
                <a:spcPts val="0"/>
              </a:spcBef>
              <a:spcAft>
                <a:spcPts val="0"/>
              </a:spcAft>
              <a:buSzPts val="2400"/>
              <a:buFont typeface="DM Sans"/>
              <a:buNone/>
              <a:defRPr sz="2400" b="1">
                <a:solidFill>
                  <a:schemeClr val="dk1"/>
                </a:solidFill>
                <a:latin typeface="Outfit"/>
                <a:ea typeface="Outfit"/>
                <a:cs typeface="Outfit"/>
                <a:sym typeface="Outfit"/>
              </a:defRPr>
            </a:lvl1pPr>
            <a:lvl2pPr lvl="1" algn="ctr">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le and two columns 2">
  <p:cSld name="TITLE_AND_TWO_COLUMNS_1_1">
    <p:spTree>
      <p:nvGrpSpPr>
        <p:cNvPr id="1" name="Shape 275"/>
        <p:cNvGrpSpPr/>
        <p:nvPr/>
      </p:nvGrpSpPr>
      <p:grpSpPr>
        <a:xfrm>
          <a:off x="0" y="0"/>
          <a:ext cx="0" cy="0"/>
          <a:chOff x="0" y="0"/>
          <a:chExt cx="0" cy="0"/>
        </a:xfrm>
      </p:grpSpPr>
      <p:grpSp>
        <p:nvGrpSpPr>
          <p:cNvPr id="276" name="Google Shape;276;p37"/>
          <p:cNvGrpSpPr/>
          <p:nvPr/>
        </p:nvGrpSpPr>
        <p:grpSpPr>
          <a:xfrm>
            <a:off x="-655296" y="3436585"/>
            <a:ext cx="10454595" cy="2311221"/>
            <a:chOff x="-655296" y="3436585"/>
            <a:chExt cx="10454595" cy="2311221"/>
          </a:xfrm>
        </p:grpSpPr>
        <p:sp>
          <p:nvSpPr>
            <p:cNvPr id="277" name="Google Shape;277;p37"/>
            <p:cNvSpPr/>
            <p:nvPr/>
          </p:nvSpPr>
          <p:spPr>
            <a:xfrm rot="10800000" flipH="1">
              <a:off x="-136836" y="343658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37"/>
            <p:cNvSpPr/>
            <p:nvPr/>
          </p:nvSpPr>
          <p:spPr>
            <a:xfrm>
              <a:off x="183414" y="454091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37"/>
            <p:cNvSpPr/>
            <p:nvPr/>
          </p:nvSpPr>
          <p:spPr>
            <a:xfrm rot="10800000" flipH="1">
              <a:off x="-655296" y="390306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37"/>
            <p:cNvSpPr/>
            <p:nvPr/>
          </p:nvSpPr>
          <p:spPr>
            <a:xfrm rot="10800000">
              <a:off x="8442129" y="343658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37"/>
            <p:cNvSpPr/>
            <p:nvPr/>
          </p:nvSpPr>
          <p:spPr>
            <a:xfrm flipH="1">
              <a:off x="8121879" y="454091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37"/>
            <p:cNvSpPr/>
            <p:nvPr/>
          </p:nvSpPr>
          <p:spPr>
            <a:xfrm rot="10800000">
              <a:off x="8960589" y="390306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37"/>
            <p:cNvSpPr/>
            <p:nvPr/>
          </p:nvSpPr>
          <p:spPr>
            <a:xfrm rot="10800000">
              <a:off x="7718714" y="477968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37"/>
            <p:cNvSpPr/>
            <p:nvPr/>
          </p:nvSpPr>
          <p:spPr>
            <a:xfrm rot="10800000">
              <a:off x="586589" y="477968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5" name="Google Shape;285;p3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spcBef>
                <a:spcPts val="0"/>
              </a:spcBef>
              <a:spcAft>
                <a:spcPts val="0"/>
              </a:spcAft>
              <a:buSzPts val="35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a:endParaRPr/>
          </a:p>
        </p:txBody>
      </p:sp>
      <p:sp>
        <p:nvSpPr>
          <p:cNvPr id="286" name="Google Shape;286;p37"/>
          <p:cNvSpPr txBox="1">
            <a:spLocks noGrp="1"/>
          </p:cNvSpPr>
          <p:nvPr>
            <p:ph type="subTitle" idx="1"/>
          </p:nvPr>
        </p:nvSpPr>
        <p:spPr>
          <a:xfrm>
            <a:off x="4646250" y="1667625"/>
            <a:ext cx="3398400" cy="18993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b="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287" name="Google Shape;287;p37"/>
          <p:cNvSpPr txBox="1">
            <a:spLocks noGrp="1"/>
          </p:cNvSpPr>
          <p:nvPr>
            <p:ph type="subTitle" idx="2"/>
          </p:nvPr>
        </p:nvSpPr>
        <p:spPr>
          <a:xfrm>
            <a:off x="1099338" y="1667625"/>
            <a:ext cx="3398400" cy="18993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b="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288"/>
        <p:cNvGrpSpPr/>
        <p:nvPr/>
      </p:nvGrpSpPr>
      <p:grpSpPr>
        <a:xfrm>
          <a:off x="0" y="0"/>
          <a:ext cx="0" cy="0"/>
          <a:chOff x="0" y="0"/>
          <a:chExt cx="0" cy="0"/>
        </a:xfrm>
      </p:grpSpPr>
      <p:grpSp>
        <p:nvGrpSpPr>
          <p:cNvPr id="289" name="Google Shape;289;p38"/>
          <p:cNvGrpSpPr/>
          <p:nvPr/>
        </p:nvGrpSpPr>
        <p:grpSpPr>
          <a:xfrm>
            <a:off x="-512036" y="-358023"/>
            <a:ext cx="10169413" cy="5930154"/>
            <a:chOff x="-512036" y="-358023"/>
            <a:chExt cx="10169413" cy="5930154"/>
          </a:xfrm>
        </p:grpSpPr>
        <p:sp>
          <p:nvSpPr>
            <p:cNvPr id="290" name="Google Shape;290;p38"/>
            <p:cNvSpPr/>
            <p:nvPr/>
          </p:nvSpPr>
          <p:spPr>
            <a:xfrm flipH="1">
              <a:off x="8430767" y="40742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38"/>
            <p:cNvSpPr/>
            <p:nvPr/>
          </p:nvSpPr>
          <p:spPr>
            <a:xfrm rot="10800000">
              <a:off x="8818667" y="1827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38"/>
            <p:cNvSpPr/>
            <p:nvPr/>
          </p:nvSpPr>
          <p:spPr>
            <a:xfrm rot="10800000">
              <a:off x="8011414" y="460401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38"/>
            <p:cNvSpPr/>
            <p:nvPr/>
          </p:nvSpPr>
          <p:spPr>
            <a:xfrm flipH="1">
              <a:off x="8430777" y="-35802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38"/>
            <p:cNvSpPr/>
            <p:nvPr/>
          </p:nvSpPr>
          <p:spPr>
            <a:xfrm>
              <a:off x="-124136" y="40742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38"/>
            <p:cNvSpPr/>
            <p:nvPr/>
          </p:nvSpPr>
          <p:spPr>
            <a:xfrm rot="10800000" flipH="1">
              <a:off x="-512036" y="1827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38"/>
            <p:cNvSpPr/>
            <p:nvPr/>
          </p:nvSpPr>
          <p:spPr>
            <a:xfrm rot="10800000" flipH="1">
              <a:off x="295217" y="460401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38"/>
            <p:cNvSpPr/>
            <p:nvPr/>
          </p:nvSpPr>
          <p:spPr>
            <a:xfrm>
              <a:off x="-124133" y="-35802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8" name="Google Shape;298;p3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spcBef>
                <a:spcPts val="0"/>
              </a:spcBef>
              <a:spcAft>
                <a:spcPts val="0"/>
              </a:spcAft>
              <a:buSzPts val="35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a:endParaRPr/>
          </a:p>
        </p:txBody>
      </p:sp>
      <p:sp>
        <p:nvSpPr>
          <p:cNvPr id="299" name="Google Shape;299;p38"/>
          <p:cNvSpPr txBox="1">
            <a:spLocks noGrp="1"/>
          </p:cNvSpPr>
          <p:nvPr>
            <p:ph type="subTitle" idx="1"/>
          </p:nvPr>
        </p:nvSpPr>
        <p:spPr>
          <a:xfrm>
            <a:off x="881225" y="2768751"/>
            <a:ext cx="2288100" cy="895500"/>
          </a:xfrm>
          <a:prstGeom prst="rect">
            <a:avLst/>
          </a:prstGeom>
        </p:spPr>
        <p:txBody>
          <a:bodyPr spcFirstLastPara="1" wrap="square" lIns="91425" tIns="91425" rIns="91425" bIns="91425" anchor="t" anchorCtr="0">
            <a:noAutofit/>
          </a:bodyPr>
          <a:lstStyle>
            <a:lvl1pPr lvl="0" algn="ctr">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300" name="Google Shape;300;p38"/>
          <p:cNvSpPr txBox="1">
            <a:spLocks noGrp="1"/>
          </p:cNvSpPr>
          <p:nvPr>
            <p:ph type="subTitle" idx="2"/>
          </p:nvPr>
        </p:nvSpPr>
        <p:spPr>
          <a:xfrm>
            <a:off x="3427950" y="2768751"/>
            <a:ext cx="2288100" cy="895500"/>
          </a:xfrm>
          <a:prstGeom prst="rect">
            <a:avLst/>
          </a:prstGeom>
        </p:spPr>
        <p:txBody>
          <a:bodyPr spcFirstLastPara="1" wrap="square" lIns="91425" tIns="91425" rIns="91425" bIns="91425" anchor="t" anchorCtr="0">
            <a:noAutofit/>
          </a:bodyPr>
          <a:lstStyle>
            <a:lvl1pPr lvl="0" algn="ctr">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301" name="Google Shape;301;p38"/>
          <p:cNvSpPr txBox="1">
            <a:spLocks noGrp="1"/>
          </p:cNvSpPr>
          <p:nvPr>
            <p:ph type="subTitle" idx="3"/>
          </p:nvPr>
        </p:nvSpPr>
        <p:spPr>
          <a:xfrm>
            <a:off x="5974700" y="2768751"/>
            <a:ext cx="2288100" cy="895500"/>
          </a:xfrm>
          <a:prstGeom prst="rect">
            <a:avLst/>
          </a:prstGeom>
        </p:spPr>
        <p:txBody>
          <a:bodyPr spcFirstLastPara="1" wrap="square" lIns="91425" tIns="91425" rIns="91425" bIns="91425" anchor="t" anchorCtr="0">
            <a:noAutofit/>
          </a:bodyPr>
          <a:lstStyle>
            <a:lvl1pPr lvl="0" algn="ctr">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302" name="Google Shape;302;p38"/>
          <p:cNvSpPr txBox="1">
            <a:spLocks noGrp="1"/>
          </p:cNvSpPr>
          <p:nvPr>
            <p:ph type="subTitle" idx="4"/>
          </p:nvPr>
        </p:nvSpPr>
        <p:spPr>
          <a:xfrm>
            <a:off x="881225" y="2250275"/>
            <a:ext cx="2288100" cy="660000"/>
          </a:xfrm>
          <a:prstGeom prst="rect">
            <a:avLst/>
          </a:prstGeom>
        </p:spPr>
        <p:txBody>
          <a:bodyPr spcFirstLastPara="1" wrap="square" lIns="91425" tIns="91425" rIns="91425" bIns="91425" anchor="b" anchorCtr="0">
            <a:noAutofit/>
          </a:bodyPr>
          <a:lstStyle>
            <a:lvl1pPr lvl="0" algn="ctr">
              <a:spcBef>
                <a:spcPts val="0"/>
              </a:spcBef>
              <a:spcAft>
                <a:spcPts val="0"/>
              </a:spcAft>
              <a:buSzPts val="2400"/>
              <a:buFont typeface="DM Sans"/>
              <a:buNone/>
              <a:defRPr sz="2400" b="1">
                <a:solidFill>
                  <a:schemeClr val="dk1"/>
                </a:solidFill>
                <a:latin typeface="Outfit"/>
                <a:ea typeface="Outfit"/>
                <a:cs typeface="Outfit"/>
                <a:sym typeface="Outfit"/>
              </a:defRPr>
            </a:lvl1pPr>
            <a:lvl2pPr lvl="1" algn="ctr">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303" name="Google Shape;303;p38"/>
          <p:cNvSpPr txBox="1">
            <a:spLocks noGrp="1"/>
          </p:cNvSpPr>
          <p:nvPr>
            <p:ph type="subTitle" idx="5"/>
          </p:nvPr>
        </p:nvSpPr>
        <p:spPr>
          <a:xfrm>
            <a:off x="3427954" y="2250275"/>
            <a:ext cx="2288100" cy="660000"/>
          </a:xfrm>
          <a:prstGeom prst="rect">
            <a:avLst/>
          </a:prstGeom>
        </p:spPr>
        <p:txBody>
          <a:bodyPr spcFirstLastPara="1" wrap="square" lIns="91425" tIns="91425" rIns="91425" bIns="91425" anchor="b" anchorCtr="0">
            <a:noAutofit/>
          </a:bodyPr>
          <a:lstStyle>
            <a:lvl1pPr lvl="0" algn="ctr">
              <a:spcBef>
                <a:spcPts val="0"/>
              </a:spcBef>
              <a:spcAft>
                <a:spcPts val="0"/>
              </a:spcAft>
              <a:buSzPts val="2400"/>
              <a:buFont typeface="DM Sans"/>
              <a:buNone/>
              <a:defRPr sz="2400" b="1">
                <a:solidFill>
                  <a:schemeClr val="dk1"/>
                </a:solidFill>
                <a:latin typeface="Outfit"/>
                <a:ea typeface="Outfit"/>
                <a:cs typeface="Outfit"/>
                <a:sym typeface="Outfit"/>
              </a:defRPr>
            </a:lvl1pPr>
            <a:lvl2pPr lvl="1" algn="ctr">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304" name="Google Shape;304;p38"/>
          <p:cNvSpPr txBox="1">
            <a:spLocks noGrp="1"/>
          </p:cNvSpPr>
          <p:nvPr>
            <p:ph type="subTitle" idx="6"/>
          </p:nvPr>
        </p:nvSpPr>
        <p:spPr>
          <a:xfrm>
            <a:off x="5974700" y="2250275"/>
            <a:ext cx="2288100" cy="660000"/>
          </a:xfrm>
          <a:prstGeom prst="rect">
            <a:avLst/>
          </a:prstGeom>
        </p:spPr>
        <p:txBody>
          <a:bodyPr spcFirstLastPara="1" wrap="square" lIns="91425" tIns="91425" rIns="91425" bIns="91425" anchor="b" anchorCtr="0">
            <a:noAutofit/>
          </a:bodyPr>
          <a:lstStyle>
            <a:lvl1pPr lvl="0" algn="ctr">
              <a:spcBef>
                <a:spcPts val="0"/>
              </a:spcBef>
              <a:spcAft>
                <a:spcPts val="0"/>
              </a:spcAft>
              <a:buSzPts val="2400"/>
              <a:buFont typeface="DM Sans"/>
              <a:buNone/>
              <a:defRPr sz="2400" b="1">
                <a:solidFill>
                  <a:schemeClr val="dk1"/>
                </a:solidFill>
                <a:latin typeface="Outfit"/>
                <a:ea typeface="Outfit"/>
                <a:cs typeface="Outfit"/>
                <a:sym typeface="Outfit"/>
              </a:defRPr>
            </a:lvl1pPr>
            <a:lvl2pPr lvl="1" algn="ctr">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305"/>
        <p:cNvGrpSpPr/>
        <p:nvPr/>
      </p:nvGrpSpPr>
      <p:grpSpPr>
        <a:xfrm>
          <a:off x="0" y="0"/>
          <a:ext cx="0" cy="0"/>
          <a:chOff x="0" y="0"/>
          <a:chExt cx="0" cy="0"/>
        </a:xfrm>
      </p:grpSpPr>
      <p:grpSp>
        <p:nvGrpSpPr>
          <p:cNvPr id="306" name="Google Shape;306;p39"/>
          <p:cNvGrpSpPr/>
          <p:nvPr/>
        </p:nvGrpSpPr>
        <p:grpSpPr>
          <a:xfrm>
            <a:off x="-519458" y="2674710"/>
            <a:ext cx="10224210" cy="2744938"/>
            <a:chOff x="-519458" y="2674710"/>
            <a:chExt cx="10224210" cy="2744938"/>
          </a:xfrm>
        </p:grpSpPr>
        <p:sp>
          <p:nvSpPr>
            <p:cNvPr id="307" name="Google Shape;307;p39"/>
            <p:cNvSpPr/>
            <p:nvPr/>
          </p:nvSpPr>
          <p:spPr>
            <a:xfrm rot="10800000" flipH="1">
              <a:off x="-118698" y="308477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39"/>
            <p:cNvSpPr/>
            <p:nvPr/>
          </p:nvSpPr>
          <p:spPr>
            <a:xfrm rot="10800000" flipH="1">
              <a:off x="-519458" y="267471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9"/>
            <p:cNvSpPr/>
            <p:nvPr/>
          </p:nvSpPr>
          <p:spPr>
            <a:xfrm>
              <a:off x="-519448" y="395571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39"/>
            <p:cNvSpPr/>
            <p:nvPr/>
          </p:nvSpPr>
          <p:spPr>
            <a:xfrm>
              <a:off x="21392" y="445152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39"/>
            <p:cNvSpPr/>
            <p:nvPr/>
          </p:nvSpPr>
          <p:spPr>
            <a:xfrm rot="10800000">
              <a:off x="8465282" y="308477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39"/>
            <p:cNvSpPr/>
            <p:nvPr/>
          </p:nvSpPr>
          <p:spPr>
            <a:xfrm rot="10800000">
              <a:off x="8866042" y="267471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39"/>
            <p:cNvSpPr/>
            <p:nvPr/>
          </p:nvSpPr>
          <p:spPr>
            <a:xfrm flipH="1">
              <a:off x="8866032" y="395571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39"/>
            <p:cNvSpPr/>
            <p:nvPr/>
          </p:nvSpPr>
          <p:spPr>
            <a:xfrm flipH="1">
              <a:off x="8325192" y="445152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5" name="Google Shape;315;p3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spcBef>
                <a:spcPts val="0"/>
              </a:spcBef>
              <a:spcAft>
                <a:spcPts val="0"/>
              </a:spcAft>
              <a:buSzPts val="35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a:endParaRPr/>
          </a:p>
        </p:txBody>
      </p:sp>
      <p:sp>
        <p:nvSpPr>
          <p:cNvPr id="316" name="Google Shape;316;p39"/>
          <p:cNvSpPr txBox="1">
            <a:spLocks noGrp="1"/>
          </p:cNvSpPr>
          <p:nvPr>
            <p:ph type="subTitle" idx="1"/>
          </p:nvPr>
        </p:nvSpPr>
        <p:spPr>
          <a:xfrm>
            <a:off x="1142950" y="2219063"/>
            <a:ext cx="3251700" cy="5727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317" name="Google Shape;317;p39"/>
          <p:cNvSpPr txBox="1">
            <a:spLocks noGrp="1"/>
          </p:cNvSpPr>
          <p:nvPr>
            <p:ph type="subTitle" idx="2"/>
          </p:nvPr>
        </p:nvSpPr>
        <p:spPr>
          <a:xfrm>
            <a:off x="4749341" y="2219063"/>
            <a:ext cx="3251700" cy="5727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318" name="Google Shape;318;p39"/>
          <p:cNvSpPr txBox="1">
            <a:spLocks noGrp="1"/>
          </p:cNvSpPr>
          <p:nvPr>
            <p:ph type="subTitle" idx="3"/>
          </p:nvPr>
        </p:nvSpPr>
        <p:spPr>
          <a:xfrm>
            <a:off x="1142950" y="4010313"/>
            <a:ext cx="3251700" cy="5727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319" name="Google Shape;319;p39"/>
          <p:cNvSpPr txBox="1">
            <a:spLocks noGrp="1"/>
          </p:cNvSpPr>
          <p:nvPr>
            <p:ph type="subTitle" idx="4"/>
          </p:nvPr>
        </p:nvSpPr>
        <p:spPr>
          <a:xfrm>
            <a:off x="4749341" y="4010313"/>
            <a:ext cx="3251700" cy="5727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320" name="Google Shape;320;p39"/>
          <p:cNvSpPr txBox="1">
            <a:spLocks noGrp="1"/>
          </p:cNvSpPr>
          <p:nvPr>
            <p:ph type="subTitle" idx="5"/>
          </p:nvPr>
        </p:nvSpPr>
        <p:spPr>
          <a:xfrm>
            <a:off x="1142962" y="1860588"/>
            <a:ext cx="3251700" cy="505500"/>
          </a:xfrm>
          <a:prstGeom prst="rect">
            <a:avLst/>
          </a:prstGeom>
        </p:spPr>
        <p:txBody>
          <a:bodyPr spcFirstLastPara="1" wrap="square" lIns="91425" tIns="91425" rIns="91425" bIns="91425" anchor="b" anchorCtr="0">
            <a:noAutofit/>
          </a:bodyPr>
          <a:lstStyle>
            <a:lvl1pPr lvl="0" algn="ctr">
              <a:spcBef>
                <a:spcPts val="0"/>
              </a:spcBef>
              <a:spcAft>
                <a:spcPts val="0"/>
              </a:spcAft>
              <a:buSzPts val="2400"/>
              <a:buFont typeface="DM Sans"/>
              <a:buNone/>
              <a:defRPr sz="2400" b="1">
                <a:solidFill>
                  <a:schemeClr val="dk1"/>
                </a:solidFill>
                <a:latin typeface="DM Sans"/>
                <a:ea typeface="DM Sans"/>
                <a:cs typeface="DM Sans"/>
                <a:sym typeface="DM Sans"/>
              </a:defRPr>
            </a:lvl1pPr>
            <a:lvl2pPr lvl="1" algn="ctr">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321" name="Google Shape;321;p39"/>
          <p:cNvSpPr txBox="1">
            <a:spLocks noGrp="1"/>
          </p:cNvSpPr>
          <p:nvPr>
            <p:ph type="subTitle" idx="6"/>
          </p:nvPr>
        </p:nvSpPr>
        <p:spPr>
          <a:xfrm>
            <a:off x="1142962" y="3651938"/>
            <a:ext cx="3251700" cy="505500"/>
          </a:xfrm>
          <a:prstGeom prst="rect">
            <a:avLst/>
          </a:prstGeom>
        </p:spPr>
        <p:txBody>
          <a:bodyPr spcFirstLastPara="1" wrap="square" lIns="91425" tIns="91425" rIns="91425" bIns="91425" anchor="b" anchorCtr="0">
            <a:noAutofit/>
          </a:bodyPr>
          <a:lstStyle>
            <a:lvl1pPr lvl="0" algn="ctr">
              <a:spcBef>
                <a:spcPts val="0"/>
              </a:spcBef>
              <a:spcAft>
                <a:spcPts val="0"/>
              </a:spcAft>
              <a:buSzPts val="2400"/>
              <a:buFont typeface="DM Sans"/>
              <a:buNone/>
              <a:defRPr sz="2400" b="1">
                <a:solidFill>
                  <a:schemeClr val="dk1"/>
                </a:solidFill>
                <a:latin typeface="DM Sans"/>
                <a:ea typeface="DM Sans"/>
                <a:cs typeface="DM Sans"/>
                <a:sym typeface="DM Sans"/>
              </a:defRPr>
            </a:lvl1pPr>
            <a:lvl2pPr lvl="1" algn="ctr">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322" name="Google Shape;322;p39"/>
          <p:cNvSpPr txBox="1">
            <a:spLocks noGrp="1"/>
          </p:cNvSpPr>
          <p:nvPr>
            <p:ph type="subTitle" idx="7"/>
          </p:nvPr>
        </p:nvSpPr>
        <p:spPr>
          <a:xfrm>
            <a:off x="4749338" y="1860588"/>
            <a:ext cx="3251700" cy="505500"/>
          </a:xfrm>
          <a:prstGeom prst="rect">
            <a:avLst/>
          </a:prstGeom>
        </p:spPr>
        <p:txBody>
          <a:bodyPr spcFirstLastPara="1" wrap="square" lIns="91425" tIns="91425" rIns="91425" bIns="91425" anchor="b" anchorCtr="0">
            <a:noAutofit/>
          </a:bodyPr>
          <a:lstStyle>
            <a:lvl1pPr lvl="0" algn="ctr">
              <a:spcBef>
                <a:spcPts val="0"/>
              </a:spcBef>
              <a:spcAft>
                <a:spcPts val="0"/>
              </a:spcAft>
              <a:buSzPts val="2400"/>
              <a:buFont typeface="DM Sans"/>
              <a:buNone/>
              <a:defRPr sz="2400" b="1">
                <a:solidFill>
                  <a:schemeClr val="dk1"/>
                </a:solidFill>
                <a:latin typeface="DM Sans"/>
                <a:ea typeface="DM Sans"/>
                <a:cs typeface="DM Sans"/>
                <a:sym typeface="DM Sans"/>
              </a:defRPr>
            </a:lvl1pPr>
            <a:lvl2pPr lvl="1" algn="ctr">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323" name="Google Shape;323;p39"/>
          <p:cNvSpPr txBox="1">
            <a:spLocks noGrp="1"/>
          </p:cNvSpPr>
          <p:nvPr>
            <p:ph type="subTitle" idx="8"/>
          </p:nvPr>
        </p:nvSpPr>
        <p:spPr>
          <a:xfrm>
            <a:off x="4749338" y="3651938"/>
            <a:ext cx="3251700" cy="505500"/>
          </a:xfrm>
          <a:prstGeom prst="rect">
            <a:avLst/>
          </a:prstGeom>
        </p:spPr>
        <p:txBody>
          <a:bodyPr spcFirstLastPara="1" wrap="square" lIns="91425" tIns="91425" rIns="91425" bIns="91425" anchor="b" anchorCtr="0">
            <a:noAutofit/>
          </a:bodyPr>
          <a:lstStyle>
            <a:lvl1pPr lvl="0" algn="ctr">
              <a:spcBef>
                <a:spcPts val="0"/>
              </a:spcBef>
              <a:spcAft>
                <a:spcPts val="0"/>
              </a:spcAft>
              <a:buSzPts val="2400"/>
              <a:buFont typeface="DM Sans"/>
              <a:buNone/>
              <a:defRPr sz="2400" b="1">
                <a:solidFill>
                  <a:schemeClr val="dk1"/>
                </a:solidFill>
                <a:latin typeface="DM Sans"/>
                <a:ea typeface="DM Sans"/>
                <a:cs typeface="DM Sans"/>
                <a:sym typeface="DM Sans"/>
              </a:defRPr>
            </a:lvl1pPr>
            <a:lvl2pPr lvl="1" algn="ctr">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and six columns">
  <p:cSld name="CUSTOM_7">
    <p:spTree>
      <p:nvGrpSpPr>
        <p:cNvPr id="1" name="Shape 324"/>
        <p:cNvGrpSpPr/>
        <p:nvPr/>
      </p:nvGrpSpPr>
      <p:grpSpPr>
        <a:xfrm>
          <a:off x="0" y="0"/>
          <a:ext cx="0" cy="0"/>
          <a:chOff x="0" y="0"/>
          <a:chExt cx="0" cy="0"/>
        </a:xfrm>
      </p:grpSpPr>
      <p:grpSp>
        <p:nvGrpSpPr>
          <p:cNvPr id="325" name="Google Shape;325;p40"/>
          <p:cNvGrpSpPr/>
          <p:nvPr/>
        </p:nvGrpSpPr>
        <p:grpSpPr>
          <a:xfrm>
            <a:off x="-266473" y="3341397"/>
            <a:ext cx="9676960" cy="2321921"/>
            <a:chOff x="-266473" y="3341397"/>
            <a:chExt cx="9676960" cy="2321921"/>
          </a:xfrm>
        </p:grpSpPr>
        <p:sp>
          <p:nvSpPr>
            <p:cNvPr id="326" name="Google Shape;326;p40"/>
            <p:cNvSpPr/>
            <p:nvPr/>
          </p:nvSpPr>
          <p:spPr>
            <a:xfrm flipH="1">
              <a:off x="7441675" y="469519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40"/>
            <p:cNvSpPr/>
            <p:nvPr/>
          </p:nvSpPr>
          <p:spPr>
            <a:xfrm>
              <a:off x="863615" y="469519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40"/>
            <p:cNvSpPr/>
            <p:nvPr/>
          </p:nvSpPr>
          <p:spPr>
            <a:xfrm rot="10800000" flipH="1">
              <a:off x="-266473" y="402872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40"/>
            <p:cNvSpPr/>
            <p:nvPr/>
          </p:nvSpPr>
          <p:spPr>
            <a:xfrm>
              <a:off x="152867" y="45245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40"/>
            <p:cNvSpPr/>
            <p:nvPr/>
          </p:nvSpPr>
          <p:spPr>
            <a:xfrm rot="10800000" flipH="1">
              <a:off x="-151033" y="334139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40"/>
            <p:cNvSpPr/>
            <p:nvPr/>
          </p:nvSpPr>
          <p:spPr>
            <a:xfrm rot="10800000">
              <a:off x="8571777" y="402872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40"/>
            <p:cNvSpPr/>
            <p:nvPr/>
          </p:nvSpPr>
          <p:spPr>
            <a:xfrm flipH="1">
              <a:off x="8152437" y="45245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40"/>
            <p:cNvSpPr/>
            <p:nvPr/>
          </p:nvSpPr>
          <p:spPr>
            <a:xfrm rot="10800000">
              <a:off x="8456337" y="334139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4" name="Google Shape;334;p4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spcBef>
                <a:spcPts val="0"/>
              </a:spcBef>
              <a:spcAft>
                <a:spcPts val="0"/>
              </a:spcAft>
              <a:buSzPts val="35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a:endParaRPr/>
          </a:p>
        </p:txBody>
      </p:sp>
      <p:sp>
        <p:nvSpPr>
          <p:cNvPr id="335" name="Google Shape;335;p40"/>
          <p:cNvSpPr txBox="1">
            <a:spLocks noGrp="1"/>
          </p:cNvSpPr>
          <p:nvPr>
            <p:ph type="subTitle" idx="1"/>
          </p:nvPr>
        </p:nvSpPr>
        <p:spPr>
          <a:xfrm>
            <a:off x="968524" y="2235613"/>
            <a:ext cx="2266200" cy="635400"/>
          </a:xfrm>
          <a:prstGeom prst="rect">
            <a:avLst/>
          </a:prstGeom>
        </p:spPr>
        <p:txBody>
          <a:bodyPr spcFirstLastPara="1" wrap="square" lIns="91425" tIns="91425" rIns="91425" bIns="91425" anchor="t" anchorCtr="0">
            <a:noAutofit/>
          </a:bodyPr>
          <a:lstStyle>
            <a:lvl1pPr lvl="0" algn="ctr">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336" name="Google Shape;336;p40"/>
          <p:cNvSpPr txBox="1">
            <a:spLocks noGrp="1"/>
          </p:cNvSpPr>
          <p:nvPr>
            <p:ph type="subTitle" idx="2"/>
          </p:nvPr>
        </p:nvSpPr>
        <p:spPr>
          <a:xfrm>
            <a:off x="3439063" y="2235613"/>
            <a:ext cx="2265900" cy="635400"/>
          </a:xfrm>
          <a:prstGeom prst="rect">
            <a:avLst/>
          </a:prstGeom>
        </p:spPr>
        <p:txBody>
          <a:bodyPr spcFirstLastPara="1" wrap="square" lIns="91425" tIns="91425" rIns="91425" bIns="91425" anchor="t" anchorCtr="0">
            <a:noAutofit/>
          </a:bodyPr>
          <a:lstStyle>
            <a:lvl1pPr lvl="0" algn="ctr">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337" name="Google Shape;337;p40"/>
          <p:cNvSpPr txBox="1">
            <a:spLocks noGrp="1"/>
          </p:cNvSpPr>
          <p:nvPr>
            <p:ph type="subTitle" idx="3"/>
          </p:nvPr>
        </p:nvSpPr>
        <p:spPr>
          <a:xfrm>
            <a:off x="968524" y="3967325"/>
            <a:ext cx="2266200" cy="635400"/>
          </a:xfrm>
          <a:prstGeom prst="rect">
            <a:avLst/>
          </a:prstGeom>
        </p:spPr>
        <p:txBody>
          <a:bodyPr spcFirstLastPara="1" wrap="square" lIns="91425" tIns="91425" rIns="91425" bIns="91425" anchor="t" anchorCtr="0">
            <a:noAutofit/>
          </a:bodyPr>
          <a:lstStyle>
            <a:lvl1pPr lvl="0" algn="ctr">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338" name="Google Shape;338;p40"/>
          <p:cNvSpPr txBox="1">
            <a:spLocks noGrp="1"/>
          </p:cNvSpPr>
          <p:nvPr>
            <p:ph type="subTitle" idx="4"/>
          </p:nvPr>
        </p:nvSpPr>
        <p:spPr>
          <a:xfrm>
            <a:off x="3439063" y="3967325"/>
            <a:ext cx="2265900" cy="635400"/>
          </a:xfrm>
          <a:prstGeom prst="rect">
            <a:avLst/>
          </a:prstGeom>
        </p:spPr>
        <p:txBody>
          <a:bodyPr spcFirstLastPara="1" wrap="square" lIns="91425" tIns="91425" rIns="91425" bIns="91425" anchor="t" anchorCtr="0">
            <a:noAutofit/>
          </a:bodyPr>
          <a:lstStyle>
            <a:lvl1pPr lvl="0" algn="ctr">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339" name="Google Shape;339;p40"/>
          <p:cNvSpPr txBox="1">
            <a:spLocks noGrp="1"/>
          </p:cNvSpPr>
          <p:nvPr>
            <p:ph type="subTitle" idx="5"/>
          </p:nvPr>
        </p:nvSpPr>
        <p:spPr>
          <a:xfrm>
            <a:off x="5909375" y="2235613"/>
            <a:ext cx="2265900" cy="635400"/>
          </a:xfrm>
          <a:prstGeom prst="rect">
            <a:avLst/>
          </a:prstGeom>
        </p:spPr>
        <p:txBody>
          <a:bodyPr spcFirstLastPara="1" wrap="square" lIns="91425" tIns="91425" rIns="91425" bIns="91425" anchor="t" anchorCtr="0">
            <a:noAutofit/>
          </a:bodyPr>
          <a:lstStyle>
            <a:lvl1pPr lvl="0" algn="ctr">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340" name="Google Shape;340;p40"/>
          <p:cNvSpPr txBox="1">
            <a:spLocks noGrp="1"/>
          </p:cNvSpPr>
          <p:nvPr>
            <p:ph type="subTitle" idx="6"/>
          </p:nvPr>
        </p:nvSpPr>
        <p:spPr>
          <a:xfrm>
            <a:off x="5909375" y="3967325"/>
            <a:ext cx="2265900" cy="635400"/>
          </a:xfrm>
          <a:prstGeom prst="rect">
            <a:avLst/>
          </a:prstGeom>
        </p:spPr>
        <p:txBody>
          <a:bodyPr spcFirstLastPara="1" wrap="square" lIns="91425" tIns="91425" rIns="91425" bIns="91425" anchor="t" anchorCtr="0">
            <a:noAutofit/>
          </a:bodyPr>
          <a:lstStyle>
            <a:lvl1pPr lvl="0" algn="ctr">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341" name="Google Shape;341;p40"/>
          <p:cNvSpPr txBox="1">
            <a:spLocks noGrp="1"/>
          </p:cNvSpPr>
          <p:nvPr>
            <p:ph type="subTitle" idx="7"/>
          </p:nvPr>
        </p:nvSpPr>
        <p:spPr>
          <a:xfrm>
            <a:off x="968524" y="1890138"/>
            <a:ext cx="2266200" cy="492600"/>
          </a:xfrm>
          <a:prstGeom prst="rect">
            <a:avLst/>
          </a:prstGeom>
        </p:spPr>
        <p:txBody>
          <a:bodyPr spcFirstLastPara="1" wrap="square" lIns="91425" tIns="91425" rIns="91425" bIns="91425" anchor="b" anchorCtr="0">
            <a:noAutofit/>
          </a:bodyPr>
          <a:lstStyle>
            <a:lvl1pPr lvl="0" algn="ctr">
              <a:spcBef>
                <a:spcPts val="0"/>
              </a:spcBef>
              <a:spcAft>
                <a:spcPts val="0"/>
              </a:spcAft>
              <a:buSzPts val="2400"/>
              <a:buFont typeface="DM Sans"/>
              <a:buNone/>
              <a:defRPr sz="2400" b="1">
                <a:solidFill>
                  <a:schemeClr val="dk1"/>
                </a:solidFill>
                <a:latin typeface="Outfit"/>
                <a:ea typeface="Outfit"/>
                <a:cs typeface="Outfit"/>
                <a:sym typeface="Outfit"/>
              </a:defRPr>
            </a:lvl1pPr>
            <a:lvl2pPr lvl="1" algn="ctr">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342" name="Google Shape;342;p40"/>
          <p:cNvSpPr txBox="1">
            <a:spLocks noGrp="1"/>
          </p:cNvSpPr>
          <p:nvPr>
            <p:ph type="subTitle" idx="8"/>
          </p:nvPr>
        </p:nvSpPr>
        <p:spPr>
          <a:xfrm>
            <a:off x="3439063" y="1890138"/>
            <a:ext cx="2265900" cy="492600"/>
          </a:xfrm>
          <a:prstGeom prst="rect">
            <a:avLst/>
          </a:prstGeom>
        </p:spPr>
        <p:txBody>
          <a:bodyPr spcFirstLastPara="1" wrap="square" lIns="91425" tIns="91425" rIns="91425" bIns="91425" anchor="b" anchorCtr="0">
            <a:noAutofit/>
          </a:bodyPr>
          <a:lstStyle>
            <a:lvl1pPr lvl="0" algn="ctr">
              <a:spcBef>
                <a:spcPts val="0"/>
              </a:spcBef>
              <a:spcAft>
                <a:spcPts val="0"/>
              </a:spcAft>
              <a:buSzPts val="2400"/>
              <a:buFont typeface="DM Sans"/>
              <a:buNone/>
              <a:defRPr sz="2400" b="1">
                <a:solidFill>
                  <a:schemeClr val="dk1"/>
                </a:solidFill>
                <a:latin typeface="Outfit"/>
                <a:ea typeface="Outfit"/>
                <a:cs typeface="Outfit"/>
                <a:sym typeface="Outfit"/>
              </a:defRPr>
            </a:lvl1pPr>
            <a:lvl2pPr lvl="1" algn="ctr">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343" name="Google Shape;343;p40"/>
          <p:cNvSpPr txBox="1">
            <a:spLocks noGrp="1"/>
          </p:cNvSpPr>
          <p:nvPr>
            <p:ph type="subTitle" idx="9"/>
          </p:nvPr>
        </p:nvSpPr>
        <p:spPr>
          <a:xfrm>
            <a:off x="5909375" y="1890138"/>
            <a:ext cx="2265900" cy="492600"/>
          </a:xfrm>
          <a:prstGeom prst="rect">
            <a:avLst/>
          </a:prstGeom>
        </p:spPr>
        <p:txBody>
          <a:bodyPr spcFirstLastPara="1" wrap="square" lIns="91425" tIns="91425" rIns="91425" bIns="91425" anchor="b" anchorCtr="0">
            <a:noAutofit/>
          </a:bodyPr>
          <a:lstStyle>
            <a:lvl1pPr lvl="0" algn="ctr">
              <a:spcBef>
                <a:spcPts val="0"/>
              </a:spcBef>
              <a:spcAft>
                <a:spcPts val="0"/>
              </a:spcAft>
              <a:buSzPts val="2400"/>
              <a:buFont typeface="DM Sans"/>
              <a:buNone/>
              <a:defRPr sz="2400" b="1">
                <a:solidFill>
                  <a:schemeClr val="dk1"/>
                </a:solidFill>
                <a:latin typeface="Outfit"/>
                <a:ea typeface="Outfit"/>
                <a:cs typeface="Outfit"/>
                <a:sym typeface="Outfit"/>
              </a:defRPr>
            </a:lvl1pPr>
            <a:lvl2pPr lvl="1" algn="ctr">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344" name="Google Shape;344;p40"/>
          <p:cNvSpPr txBox="1">
            <a:spLocks noGrp="1"/>
          </p:cNvSpPr>
          <p:nvPr>
            <p:ph type="subTitle" idx="13"/>
          </p:nvPr>
        </p:nvSpPr>
        <p:spPr>
          <a:xfrm>
            <a:off x="968524" y="3621825"/>
            <a:ext cx="2266200" cy="492600"/>
          </a:xfrm>
          <a:prstGeom prst="rect">
            <a:avLst/>
          </a:prstGeom>
        </p:spPr>
        <p:txBody>
          <a:bodyPr spcFirstLastPara="1" wrap="square" lIns="91425" tIns="91425" rIns="91425" bIns="91425" anchor="b" anchorCtr="0">
            <a:noAutofit/>
          </a:bodyPr>
          <a:lstStyle>
            <a:lvl1pPr lvl="0" algn="ctr">
              <a:spcBef>
                <a:spcPts val="0"/>
              </a:spcBef>
              <a:spcAft>
                <a:spcPts val="0"/>
              </a:spcAft>
              <a:buSzPts val="2400"/>
              <a:buFont typeface="DM Sans"/>
              <a:buNone/>
              <a:defRPr sz="2400" b="1">
                <a:solidFill>
                  <a:schemeClr val="dk1"/>
                </a:solidFill>
                <a:latin typeface="Outfit"/>
                <a:ea typeface="Outfit"/>
                <a:cs typeface="Outfit"/>
                <a:sym typeface="Outfit"/>
              </a:defRPr>
            </a:lvl1pPr>
            <a:lvl2pPr lvl="1" algn="ctr">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345" name="Google Shape;345;p40"/>
          <p:cNvSpPr txBox="1">
            <a:spLocks noGrp="1"/>
          </p:cNvSpPr>
          <p:nvPr>
            <p:ph type="subTitle" idx="14"/>
          </p:nvPr>
        </p:nvSpPr>
        <p:spPr>
          <a:xfrm>
            <a:off x="3439063" y="3621825"/>
            <a:ext cx="2265900" cy="492600"/>
          </a:xfrm>
          <a:prstGeom prst="rect">
            <a:avLst/>
          </a:prstGeom>
        </p:spPr>
        <p:txBody>
          <a:bodyPr spcFirstLastPara="1" wrap="square" lIns="91425" tIns="91425" rIns="91425" bIns="91425" anchor="b" anchorCtr="0">
            <a:noAutofit/>
          </a:bodyPr>
          <a:lstStyle>
            <a:lvl1pPr lvl="0" algn="ctr">
              <a:spcBef>
                <a:spcPts val="0"/>
              </a:spcBef>
              <a:spcAft>
                <a:spcPts val="0"/>
              </a:spcAft>
              <a:buSzPts val="2400"/>
              <a:buFont typeface="DM Sans"/>
              <a:buNone/>
              <a:defRPr sz="2400" b="1">
                <a:solidFill>
                  <a:schemeClr val="dk1"/>
                </a:solidFill>
                <a:latin typeface="Outfit"/>
                <a:ea typeface="Outfit"/>
                <a:cs typeface="Outfit"/>
                <a:sym typeface="Outfit"/>
              </a:defRPr>
            </a:lvl1pPr>
            <a:lvl2pPr lvl="1" algn="ctr">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346" name="Google Shape;346;p40"/>
          <p:cNvSpPr txBox="1">
            <a:spLocks noGrp="1"/>
          </p:cNvSpPr>
          <p:nvPr>
            <p:ph type="subTitle" idx="15"/>
          </p:nvPr>
        </p:nvSpPr>
        <p:spPr>
          <a:xfrm>
            <a:off x="5909375" y="3621825"/>
            <a:ext cx="2265900" cy="492600"/>
          </a:xfrm>
          <a:prstGeom prst="rect">
            <a:avLst/>
          </a:prstGeom>
        </p:spPr>
        <p:txBody>
          <a:bodyPr spcFirstLastPara="1" wrap="square" lIns="91425" tIns="91425" rIns="91425" bIns="91425" anchor="b" anchorCtr="0">
            <a:noAutofit/>
          </a:bodyPr>
          <a:lstStyle>
            <a:lvl1pPr lvl="0" algn="ctr">
              <a:spcBef>
                <a:spcPts val="0"/>
              </a:spcBef>
              <a:spcAft>
                <a:spcPts val="0"/>
              </a:spcAft>
              <a:buSzPts val="2400"/>
              <a:buFont typeface="DM Sans"/>
              <a:buNone/>
              <a:defRPr sz="2400" b="1">
                <a:solidFill>
                  <a:schemeClr val="dk1"/>
                </a:solidFill>
                <a:latin typeface="Outfit"/>
                <a:ea typeface="Outfit"/>
                <a:cs typeface="Outfit"/>
                <a:sym typeface="Outfit"/>
              </a:defRPr>
            </a:lvl1pPr>
            <a:lvl2pPr lvl="1" algn="ctr">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Numbers and text">
  <p:cSld name="CUSTOM_8">
    <p:spTree>
      <p:nvGrpSpPr>
        <p:cNvPr id="1" name="Shape 347"/>
        <p:cNvGrpSpPr/>
        <p:nvPr/>
      </p:nvGrpSpPr>
      <p:grpSpPr>
        <a:xfrm>
          <a:off x="0" y="0"/>
          <a:ext cx="0" cy="0"/>
          <a:chOff x="0" y="0"/>
          <a:chExt cx="0" cy="0"/>
        </a:xfrm>
      </p:grpSpPr>
      <p:sp>
        <p:nvSpPr>
          <p:cNvPr id="348" name="Google Shape;348;p41"/>
          <p:cNvSpPr txBox="1">
            <a:spLocks noGrp="1"/>
          </p:cNvSpPr>
          <p:nvPr>
            <p:ph type="title" hasCustomPrompt="1"/>
          </p:nvPr>
        </p:nvSpPr>
        <p:spPr>
          <a:xfrm>
            <a:off x="4351975" y="638350"/>
            <a:ext cx="4078800" cy="768900"/>
          </a:xfrm>
          <a:prstGeom prst="rect">
            <a:avLst/>
          </a:prstGeom>
          <a:noFill/>
        </p:spPr>
        <p:txBody>
          <a:bodyPr spcFirstLastPara="1" wrap="square" lIns="91425" tIns="91425" rIns="91425" bIns="91425" anchor="b" anchorCtr="0">
            <a:noAutofit/>
          </a:bodyPr>
          <a:lstStyle>
            <a:lvl1pPr lvl="0" algn="l">
              <a:spcBef>
                <a:spcPts val="0"/>
              </a:spcBef>
              <a:spcAft>
                <a:spcPts val="0"/>
              </a:spcAft>
              <a:buClr>
                <a:schemeClr val="lt1"/>
              </a:buClr>
              <a:buSzPts val="6000"/>
              <a:buNone/>
              <a:defRPr sz="4500"/>
            </a:lvl1pPr>
            <a:lvl2pPr lvl="1" algn="ctr">
              <a:spcBef>
                <a:spcPts val="0"/>
              </a:spcBef>
              <a:spcAft>
                <a:spcPts val="0"/>
              </a:spcAft>
              <a:buClr>
                <a:schemeClr val="lt1"/>
              </a:buClr>
              <a:buSzPts val="6000"/>
              <a:buNone/>
              <a:defRPr sz="6000">
                <a:solidFill>
                  <a:schemeClr val="lt1"/>
                </a:solidFill>
              </a:defRPr>
            </a:lvl2pPr>
            <a:lvl3pPr lvl="2" algn="ctr">
              <a:spcBef>
                <a:spcPts val="0"/>
              </a:spcBef>
              <a:spcAft>
                <a:spcPts val="0"/>
              </a:spcAft>
              <a:buClr>
                <a:schemeClr val="lt1"/>
              </a:buClr>
              <a:buSzPts val="6000"/>
              <a:buNone/>
              <a:defRPr sz="6000">
                <a:solidFill>
                  <a:schemeClr val="lt1"/>
                </a:solidFill>
              </a:defRPr>
            </a:lvl3pPr>
            <a:lvl4pPr lvl="3" algn="ctr">
              <a:spcBef>
                <a:spcPts val="0"/>
              </a:spcBef>
              <a:spcAft>
                <a:spcPts val="0"/>
              </a:spcAft>
              <a:buClr>
                <a:schemeClr val="lt1"/>
              </a:buClr>
              <a:buSzPts val="6000"/>
              <a:buNone/>
              <a:defRPr sz="6000">
                <a:solidFill>
                  <a:schemeClr val="lt1"/>
                </a:solidFill>
              </a:defRPr>
            </a:lvl4pPr>
            <a:lvl5pPr lvl="4" algn="ctr">
              <a:spcBef>
                <a:spcPts val="0"/>
              </a:spcBef>
              <a:spcAft>
                <a:spcPts val="0"/>
              </a:spcAft>
              <a:buClr>
                <a:schemeClr val="lt1"/>
              </a:buClr>
              <a:buSzPts val="6000"/>
              <a:buNone/>
              <a:defRPr sz="6000">
                <a:solidFill>
                  <a:schemeClr val="lt1"/>
                </a:solidFill>
              </a:defRPr>
            </a:lvl5pPr>
            <a:lvl6pPr lvl="5" algn="ctr">
              <a:spcBef>
                <a:spcPts val="0"/>
              </a:spcBef>
              <a:spcAft>
                <a:spcPts val="0"/>
              </a:spcAft>
              <a:buClr>
                <a:schemeClr val="lt1"/>
              </a:buClr>
              <a:buSzPts val="6000"/>
              <a:buNone/>
              <a:defRPr sz="6000">
                <a:solidFill>
                  <a:schemeClr val="lt1"/>
                </a:solidFill>
              </a:defRPr>
            </a:lvl6pPr>
            <a:lvl7pPr lvl="6" algn="ctr">
              <a:spcBef>
                <a:spcPts val="0"/>
              </a:spcBef>
              <a:spcAft>
                <a:spcPts val="0"/>
              </a:spcAft>
              <a:buClr>
                <a:schemeClr val="lt1"/>
              </a:buClr>
              <a:buSzPts val="6000"/>
              <a:buNone/>
              <a:defRPr sz="6000">
                <a:solidFill>
                  <a:schemeClr val="lt1"/>
                </a:solidFill>
              </a:defRPr>
            </a:lvl7pPr>
            <a:lvl8pPr lvl="7" algn="ctr">
              <a:spcBef>
                <a:spcPts val="0"/>
              </a:spcBef>
              <a:spcAft>
                <a:spcPts val="0"/>
              </a:spcAft>
              <a:buClr>
                <a:schemeClr val="lt1"/>
              </a:buClr>
              <a:buSzPts val="6000"/>
              <a:buNone/>
              <a:defRPr sz="6000">
                <a:solidFill>
                  <a:schemeClr val="lt1"/>
                </a:solidFill>
              </a:defRPr>
            </a:lvl8pPr>
            <a:lvl9pPr lvl="8" algn="ctr">
              <a:spcBef>
                <a:spcPts val="0"/>
              </a:spcBef>
              <a:spcAft>
                <a:spcPts val="0"/>
              </a:spcAft>
              <a:buClr>
                <a:schemeClr val="lt1"/>
              </a:buClr>
              <a:buSzPts val="6000"/>
              <a:buNone/>
              <a:defRPr sz="6000">
                <a:solidFill>
                  <a:schemeClr val="lt1"/>
                </a:solidFill>
              </a:defRPr>
            </a:lvl9pPr>
          </a:lstStyle>
          <a:p>
            <a:r>
              <a:t>xx%</a:t>
            </a:r>
          </a:p>
        </p:txBody>
      </p:sp>
      <p:sp>
        <p:nvSpPr>
          <p:cNvPr id="349" name="Google Shape;349;p41"/>
          <p:cNvSpPr txBox="1">
            <a:spLocks noGrp="1"/>
          </p:cNvSpPr>
          <p:nvPr>
            <p:ph type="subTitle" idx="1"/>
          </p:nvPr>
        </p:nvSpPr>
        <p:spPr>
          <a:xfrm>
            <a:off x="4351975" y="1327275"/>
            <a:ext cx="4078800" cy="419100"/>
          </a:xfrm>
          <a:prstGeom prst="rect">
            <a:avLst/>
          </a:prstGeom>
          <a:ln>
            <a:noFill/>
          </a:ln>
        </p:spPr>
        <p:txBody>
          <a:bodyPr spcFirstLastPara="1" wrap="square" lIns="91425" tIns="91425" rIns="91425" bIns="91425" anchor="t" anchorCtr="0">
            <a:noAutofit/>
          </a:bodyPr>
          <a:lstStyle>
            <a:lvl1pPr lvl="0">
              <a:spcBef>
                <a:spcPts val="0"/>
              </a:spcBef>
              <a:spcAft>
                <a:spcPts val="0"/>
              </a:spcAft>
              <a:buClr>
                <a:schemeClr val="dk1"/>
              </a:buClr>
              <a:buSzPts val="2400"/>
              <a:buNone/>
              <a:defRPr sz="1600"/>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a:endParaRPr/>
          </a:p>
        </p:txBody>
      </p:sp>
      <p:sp>
        <p:nvSpPr>
          <p:cNvPr id="350" name="Google Shape;350;p41"/>
          <p:cNvSpPr txBox="1">
            <a:spLocks noGrp="1"/>
          </p:cNvSpPr>
          <p:nvPr>
            <p:ph type="title" idx="2" hasCustomPrompt="1"/>
          </p:nvPr>
        </p:nvSpPr>
        <p:spPr>
          <a:xfrm>
            <a:off x="4351975" y="1990612"/>
            <a:ext cx="4078800" cy="768900"/>
          </a:xfrm>
          <a:prstGeom prst="rect">
            <a:avLst/>
          </a:prstGeom>
          <a:noFill/>
        </p:spPr>
        <p:txBody>
          <a:bodyPr spcFirstLastPara="1" wrap="square" lIns="91425" tIns="91425" rIns="91425" bIns="91425" anchor="b" anchorCtr="0">
            <a:noAutofit/>
          </a:bodyPr>
          <a:lstStyle>
            <a:lvl1pPr lvl="0" algn="l">
              <a:spcBef>
                <a:spcPts val="0"/>
              </a:spcBef>
              <a:spcAft>
                <a:spcPts val="0"/>
              </a:spcAft>
              <a:buClr>
                <a:schemeClr val="lt1"/>
              </a:buClr>
              <a:buSzPts val="6000"/>
              <a:buNone/>
              <a:defRPr sz="4500"/>
            </a:lvl1pPr>
            <a:lvl2pPr lvl="1" algn="ctr">
              <a:spcBef>
                <a:spcPts val="0"/>
              </a:spcBef>
              <a:spcAft>
                <a:spcPts val="0"/>
              </a:spcAft>
              <a:buClr>
                <a:schemeClr val="lt1"/>
              </a:buClr>
              <a:buSzPts val="6000"/>
              <a:buNone/>
              <a:defRPr sz="6000">
                <a:solidFill>
                  <a:schemeClr val="lt1"/>
                </a:solidFill>
              </a:defRPr>
            </a:lvl2pPr>
            <a:lvl3pPr lvl="2" algn="ctr">
              <a:spcBef>
                <a:spcPts val="0"/>
              </a:spcBef>
              <a:spcAft>
                <a:spcPts val="0"/>
              </a:spcAft>
              <a:buClr>
                <a:schemeClr val="lt1"/>
              </a:buClr>
              <a:buSzPts val="6000"/>
              <a:buNone/>
              <a:defRPr sz="6000">
                <a:solidFill>
                  <a:schemeClr val="lt1"/>
                </a:solidFill>
              </a:defRPr>
            </a:lvl3pPr>
            <a:lvl4pPr lvl="3" algn="ctr">
              <a:spcBef>
                <a:spcPts val="0"/>
              </a:spcBef>
              <a:spcAft>
                <a:spcPts val="0"/>
              </a:spcAft>
              <a:buClr>
                <a:schemeClr val="lt1"/>
              </a:buClr>
              <a:buSzPts val="6000"/>
              <a:buNone/>
              <a:defRPr sz="6000">
                <a:solidFill>
                  <a:schemeClr val="lt1"/>
                </a:solidFill>
              </a:defRPr>
            </a:lvl4pPr>
            <a:lvl5pPr lvl="4" algn="ctr">
              <a:spcBef>
                <a:spcPts val="0"/>
              </a:spcBef>
              <a:spcAft>
                <a:spcPts val="0"/>
              </a:spcAft>
              <a:buClr>
                <a:schemeClr val="lt1"/>
              </a:buClr>
              <a:buSzPts val="6000"/>
              <a:buNone/>
              <a:defRPr sz="6000">
                <a:solidFill>
                  <a:schemeClr val="lt1"/>
                </a:solidFill>
              </a:defRPr>
            </a:lvl5pPr>
            <a:lvl6pPr lvl="5" algn="ctr">
              <a:spcBef>
                <a:spcPts val="0"/>
              </a:spcBef>
              <a:spcAft>
                <a:spcPts val="0"/>
              </a:spcAft>
              <a:buClr>
                <a:schemeClr val="lt1"/>
              </a:buClr>
              <a:buSzPts val="6000"/>
              <a:buNone/>
              <a:defRPr sz="6000">
                <a:solidFill>
                  <a:schemeClr val="lt1"/>
                </a:solidFill>
              </a:defRPr>
            </a:lvl6pPr>
            <a:lvl7pPr lvl="6" algn="ctr">
              <a:spcBef>
                <a:spcPts val="0"/>
              </a:spcBef>
              <a:spcAft>
                <a:spcPts val="0"/>
              </a:spcAft>
              <a:buClr>
                <a:schemeClr val="lt1"/>
              </a:buClr>
              <a:buSzPts val="6000"/>
              <a:buNone/>
              <a:defRPr sz="6000">
                <a:solidFill>
                  <a:schemeClr val="lt1"/>
                </a:solidFill>
              </a:defRPr>
            </a:lvl7pPr>
            <a:lvl8pPr lvl="7" algn="ctr">
              <a:spcBef>
                <a:spcPts val="0"/>
              </a:spcBef>
              <a:spcAft>
                <a:spcPts val="0"/>
              </a:spcAft>
              <a:buClr>
                <a:schemeClr val="lt1"/>
              </a:buClr>
              <a:buSzPts val="6000"/>
              <a:buNone/>
              <a:defRPr sz="6000">
                <a:solidFill>
                  <a:schemeClr val="lt1"/>
                </a:solidFill>
              </a:defRPr>
            </a:lvl8pPr>
            <a:lvl9pPr lvl="8" algn="ctr">
              <a:spcBef>
                <a:spcPts val="0"/>
              </a:spcBef>
              <a:spcAft>
                <a:spcPts val="0"/>
              </a:spcAft>
              <a:buClr>
                <a:schemeClr val="lt1"/>
              </a:buClr>
              <a:buSzPts val="6000"/>
              <a:buNone/>
              <a:defRPr sz="6000">
                <a:solidFill>
                  <a:schemeClr val="lt1"/>
                </a:solidFill>
              </a:defRPr>
            </a:lvl9pPr>
          </a:lstStyle>
          <a:p>
            <a:r>
              <a:t>xx%</a:t>
            </a:r>
          </a:p>
        </p:txBody>
      </p:sp>
      <p:sp>
        <p:nvSpPr>
          <p:cNvPr id="351" name="Google Shape;351;p41"/>
          <p:cNvSpPr txBox="1">
            <a:spLocks noGrp="1"/>
          </p:cNvSpPr>
          <p:nvPr>
            <p:ph type="subTitle" idx="3"/>
          </p:nvPr>
        </p:nvSpPr>
        <p:spPr>
          <a:xfrm>
            <a:off x="4351975" y="2679529"/>
            <a:ext cx="4078800" cy="419100"/>
          </a:xfrm>
          <a:prstGeom prst="rect">
            <a:avLst/>
          </a:prstGeom>
          <a:ln>
            <a:noFill/>
          </a:ln>
        </p:spPr>
        <p:txBody>
          <a:bodyPr spcFirstLastPara="1" wrap="square" lIns="91425" tIns="91425" rIns="91425" bIns="91425" anchor="t" anchorCtr="0">
            <a:noAutofit/>
          </a:bodyPr>
          <a:lstStyle>
            <a:lvl1pPr lvl="0">
              <a:spcBef>
                <a:spcPts val="0"/>
              </a:spcBef>
              <a:spcAft>
                <a:spcPts val="0"/>
              </a:spcAft>
              <a:buClr>
                <a:schemeClr val="dk1"/>
              </a:buClr>
              <a:buSzPts val="2400"/>
              <a:buNone/>
              <a:defRPr sz="1600"/>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a:endParaRPr/>
          </a:p>
        </p:txBody>
      </p:sp>
      <p:sp>
        <p:nvSpPr>
          <p:cNvPr id="352" name="Google Shape;352;p41"/>
          <p:cNvSpPr txBox="1">
            <a:spLocks noGrp="1"/>
          </p:cNvSpPr>
          <p:nvPr>
            <p:ph type="title" idx="4" hasCustomPrompt="1"/>
          </p:nvPr>
        </p:nvSpPr>
        <p:spPr>
          <a:xfrm>
            <a:off x="4351975" y="3342874"/>
            <a:ext cx="4078800" cy="768900"/>
          </a:xfrm>
          <a:prstGeom prst="rect">
            <a:avLst/>
          </a:prstGeom>
          <a:noFill/>
        </p:spPr>
        <p:txBody>
          <a:bodyPr spcFirstLastPara="1" wrap="square" lIns="91425" tIns="91425" rIns="91425" bIns="91425" anchor="b" anchorCtr="0">
            <a:noAutofit/>
          </a:bodyPr>
          <a:lstStyle>
            <a:lvl1pPr lvl="0" algn="l">
              <a:spcBef>
                <a:spcPts val="0"/>
              </a:spcBef>
              <a:spcAft>
                <a:spcPts val="0"/>
              </a:spcAft>
              <a:buClr>
                <a:schemeClr val="lt1"/>
              </a:buClr>
              <a:buSzPts val="6000"/>
              <a:buNone/>
              <a:defRPr sz="4500"/>
            </a:lvl1pPr>
            <a:lvl2pPr lvl="1" algn="ctr">
              <a:spcBef>
                <a:spcPts val="0"/>
              </a:spcBef>
              <a:spcAft>
                <a:spcPts val="0"/>
              </a:spcAft>
              <a:buClr>
                <a:schemeClr val="lt1"/>
              </a:buClr>
              <a:buSzPts val="6000"/>
              <a:buNone/>
              <a:defRPr sz="6000">
                <a:solidFill>
                  <a:schemeClr val="lt1"/>
                </a:solidFill>
              </a:defRPr>
            </a:lvl2pPr>
            <a:lvl3pPr lvl="2" algn="ctr">
              <a:spcBef>
                <a:spcPts val="0"/>
              </a:spcBef>
              <a:spcAft>
                <a:spcPts val="0"/>
              </a:spcAft>
              <a:buClr>
                <a:schemeClr val="lt1"/>
              </a:buClr>
              <a:buSzPts val="6000"/>
              <a:buNone/>
              <a:defRPr sz="6000">
                <a:solidFill>
                  <a:schemeClr val="lt1"/>
                </a:solidFill>
              </a:defRPr>
            </a:lvl3pPr>
            <a:lvl4pPr lvl="3" algn="ctr">
              <a:spcBef>
                <a:spcPts val="0"/>
              </a:spcBef>
              <a:spcAft>
                <a:spcPts val="0"/>
              </a:spcAft>
              <a:buClr>
                <a:schemeClr val="lt1"/>
              </a:buClr>
              <a:buSzPts val="6000"/>
              <a:buNone/>
              <a:defRPr sz="6000">
                <a:solidFill>
                  <a:schemeClr val="lt1"/>
                </a:solidFill>
              </a:defRPr>
            </a:lvl4pPr>
            <a:lvl5pPr lvl="4" algn="ctr">
              <a:spcBef>
                <a:spcPts val="0"/>
              </a:spcBef>
              <a:spcAft>
                <a:spcPts val="0"/>
              </a:spcAft>
              <a:buClr>
                <a:schemeClr val="lt1"/>
              </a:buClr>
              <a:buSzPts val="6000"/>
              <a:buNone/>
              <a:defRPr sz="6000">
                <a:solidFill>
                  <a:schemeClr val="lt1"/>
                </a:solidFill>
              </a:defRPr>
            </a:lvl5pPr>
            <a:lvl6pPr lvl="5" algn="ctr">
              <a:spcBef>
                <a:spcPts val="0"/>
              </a:spcBef>
              <a:spcAft>
                <a:spcPts val="0"/>
              </a:spcAft>
              <a:buClr>
                <a:schemeClr val="lt1"/>
              </a:buClr>
              <a:buSzPts val="6000"/>
              <a:buNone/>
              <a:defRPr sz="6000">
                <a:solidFill>
                  <a:schemeClr val="lt1"/>
                </a:solidFill>
              </a:defRPr>
            </a:lvl6pPr>
            <a:lvl7pPr lvl="6" algn="ctr">
              <a:spcBef>
                <a:spcPts val="0"/>
              </a:spcBef>
              <a:spcAft>
                <a:spcPts val="0"/>
              </a:spcAft>
              <a:buClr>
                <a:schemeClr val="lt1"/>
              </a:buClr>
              <a:buSzPts val="6000"/>
              <a:buNone/>
              <a:defRPr sz="6000">
                <a:solidFill>
                  <a:schemeClr val="lt1"/>
                </a:solidFill>
              </a:defRPr>
            </a:lvl7pPr>
            <a:lvl8pPr lvl="7" algn="ctr">
              <a:spcBef>
                <a:spcPts val="0"/>
              </a:spcBef>
              <a:spcAft>
                <a:spcPts val="0"/>
              </a:spcAft>
              <a:buClr>
                <a:schemeClr val="lt1"/>
              </a:buClr>
              <a:buSzPts val="6000"/>
              <a:buNone/>
              <a:defRPr sz="6000">
                <a:solidFill>
                  <a:schemeClr val="lt1"/>
                </a:solidFill>
              </a:defRPr>
            </a:lvl8pPr>
            <a:lvl9pPr lvl="8" algn="ctr">
              <a:spcBef>
                <a:spcPts val="0"/>
              </a:spcBef>
              <a:spcAft>
                <a:spcPts val="0"/>
              </a:spcAft>
              <a:buClr>
                <a:schemeClr val="lt1"/>
              </a:buClr>
              <a:buSzPts val="6000"/>
              <a:buNone/>
              <a:defRPr sz="6000">
                <a:solidFill>
                  <a:schemeClr val="lt1"/>
                </a:solidFill>
              </a:defRPr>
            </a:lvl9pPr>
          </a:lstStyle>
          <a:p>
            <a:r>
              <a:t>xx%</a:t>
            </a:r>
          </a:p>
        </p:txBody>
      </p:sp>
      <p:sp>
        <p:nvSpPr>
          <p:cNvPr id="353" name="Google Shape;353;p41"/>
          <p:cNvSpPr txBox="1">
            <a:spLocks noGrp="1"/>
          </p:cNvSpPr>
          <p:nvPr>
            <p:ph type="subTitle" idx="5"/>
          </p:nvPr>
        </p:nvSpPr>
        <p:spPr>
          <a:xfrm>
            <a:off x="4351975" y="4031799"/>
            <a:ext cx="4078800" cy="419100"/>
          </a:xfrm>
          <a:prstGeom prst="rect">
            <a:avLst/>
          </a:prstGeom>
          <a:ln>
            <a:noFill/>
          </a:ln>
        </p:spPr>
        <p:txBody>
          <a:bodyPr spcFirstLastPara="1" wrap="square" lIns="91425" tIns="91425" rIns="91425" bIns="91425" anchor="t" anchorCtr="0">
            <a:noAutofit/>
          </a:bodyPr>
          <a:lstStyle>
            <a:lvl1pPr lvl="0">
              <a:spcBef>
                <a:spcPts val="0"/>
              </a:spcBef>
              <a:spcAft>
                <a:spcPts val="0"/>
              </a:spcAft>
              <a:buClr>
                <a:schemeClr val="dk1"/>
              </a:buClr>
              <a:buSzPts val="2400"/>
              <a:buNone/>
              <a:defRPr sz="1600"/>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Thanks">
  <p:cSld name="CUSTOM_3_1">
    <p:spTree>
      <p:nvGrpSpPr>
        <p:cNvPr id="1" name="Shape 354"/>
        <p:cNvGrpSpPr/>
        <p:nvPr/>
      </p:nvGrpSpPr>
      <p:grpSpPr>
        <a:xfrm>
          <a:off x="0" y="0"/>
          <a:ext cx="0" cy="0"/>
          <a:chOff x="0" y="0"/>
          <a:chExt cx="0" cy="0"/>
        </a:xfrm>
      </p:grpSpPr>
      <p:sp>
        <p:nvSpPr>
          <p:cNvPr id="355" name="Google Shape;355;p42"/>
          <p:cNvSpPr txBox="1">
            <a:spLocks noGrp="1"/>
          </p:cNvSpPr>
          <p:nvPr>
            <p:ph type="title"/>
          </p:nvPr>
        </p:nvSpPr>
        <p:spPr>
          <a:xfrm>
            <a:off x="713225" y="677525"/>
            <a:ext cx="5094600" cy="1058700"/>
          </a:xfrm>
          <a:prstGeom prst="rect">
            <a:avLst/>
          </a:prstGeom>
        </p:spPr>
        <p:txBody>
          <a:bodyPr spcFirstLastPara="1" wrap="square" lIns="91425" tIns="91425" rIns="91425" bIns="91425" anchor="t" anchorCtr="0">
            <a:noAutofit/>
          </a:bodyPr>
          <a:lstStyle>
            <a:lvl1pPr lvl="0" algn="l">
              <a:spcBef>
                <a:spcPts val="0"/>
              </a:spcBef>
              <a:spcAft>
                <a:spcPts val="0"/>
              </a:spcAft>
              <a:buSzPts val="3500"/>
              <a:buNone/>
              <a:defRPr sz="6000"/>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a:endParaRPr/>
          </a:p>
        </p:txBody>
      </p:sp>
      <p:sp>
        <p:nvSpPr>
          <p:cNvPr id="356" name="Google Shape;356;p42"/>
          <p:cNvSpPr txBox="1">
            <a:spLocks noGrp="1"/>
          </p:cNvSpPr>
          <p:nvPr>
            <p:ph type="subTitle" idx="1"/>
          </p:nvPr>
        </p:nvSpPr>
        <p:spPr>
          <a:xfrm>
            <a:off x="713225" y="1841450"/>
            <a:ext cx="5094600" cy="1058700"/>
          </a:xfrm>
          <a:prstGeom prst="rect">
            <a:avLst/>
          </a:prstGeom>
        </p:spPr>
        <p:txBody>
          <a:bodyPr spcFirstLastPara="1" wrap="square" lIns="91425" tIns="91425" rIns="91425" bIns="91425" anchor="ctr" anchorCtr="0">
            <a:noAutofit/>
          </a:bodyPr>
          <a:lstStyle>
            <a:lvl1pPr lvl="0">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357" name="Google Shape;357;p42"/>
          <p:cNvSpPr txBox="1"/>
          <p:nvPr/>
        </p:nvSpPr>
        <p:spPr>
          <a:xfrm>
            <a:off x="713225" y="3611950"/>
            <a:ext cx="5094600" cy="556200"/>
          </a:xfrm>
          <a:prstGeom prst="rect">
            <a:avLst/>
          </a:prstGeom>
          <a:noFill/>
          <a:ln>
            <a:noFill/>
          </a:ln>
        </p:spPr>
        <p:txBody>
          <a:bodyPr spcFirstLastPara="1" wrap="square" lIns="91425" tIns="91425" rIns="91425" bIns="91425" anchor="t" anchorCtr="0">
            <a:noAutofit/>
          </a:bodyPr>
          <a:lstStyle/>
          <a:p>
            <a:pPr marL="0" lvl="0" indent="0" algn="l" rtl="0">
              <a:spcBef>
                <a:spcPts val="300"/>
              </a:spcBef>
              <a:spcAft>
                <a:spcPts val="0"/>
              </a:spcAft>
              <a:buNone/>
            </a:pPr>
            <a:r>
              <a:rPr lang="fr" sz="1200" b="1">
                <a:solidFill>
                  <a:schemeClr val="dk1"/>
                </a:solidFill>
                <a:latin typeface="DM Sans"/>
                <a:ea typeface="DM Sans"/>
                <a:cs typeface="DM Sans"/>
                <a:sym typeface="DM Sans"/>
              </a:rPr>
              <a:t>CREDITS:</a:t>
            </a:r>
            <a:r>
              <a:rPr lang="fr" sz="1200">
                <a:solidFill>
                  <a:schemeClr val="dk1"/>
                </a:solidFill>
                <a:latin typeface="DM Sans"/>
                <a:ea typeface="DM Sans"/>
                <a:cs typeface="DM Sans"/>
                <a:sym typeface="DM Sans"/>
              </a:rPr>
              <a:t> This presentation template was created by </a:t>
            </a:r>
            <a:r>
              <a:rPr lang="fr" sz="1200" b="1" u="sng">
                <a:solidFill>
                  <a:schemeClr val="dk1"/>
                </a:solidFill>
                <a:latin typeface="DM Sans"/>
                <a:ea typeface="DM Sans"/>
                <a:cs typeface="DM Sans"/>
                <a:sym typeface="DM Sans"/>
                <a:hlinkClick r:id="rId2">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Slidesgo</a:t>
            </a:r>
            <a:r>
              <a:rPr lang="fr" sz="1200">
                <a:solidFill>
                  <a:schemeClr val="dk1"/>
                </a:solidFill>
                <a:latin typeface="DM Sans"/>
                <a:ea typeface="DM Sans"/>
                <a:cs typeface="DM Sans"/>
                <a:sym typeface="DM Sans"/>
              </a:rPr>
              <a:t>, and includes icons by </a:t>
            </a:r>
            <a:r>
              <a:rPr lang="fr" sz="1200" b="1" u="sng">
                <a:solidFill>
                  <a:schemeClr val="dk1"/>
                </a:solidFill>
                <a:latin typeface="DM Sans"/>
                <a:ea typeface="DM Sans"/>
                <a:cs typeface="DM Sans"/>
                <a:sym typeface="DM Sans"/>
                <a:hlinkClick r:id="rId3">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Flaticon</a:t>
            </a:r>
            <a:r>
              <a:rPr lang="fr" sz="1200">
                <a:solidFill>
                  <a:schemeClr val="dk1"/>
                </a:solidFill>
                <a:latin typeface="DM Sans"/>
                <a:ea typeface="DM Sans"/>
                <a:cs typeface="DM Sans"/>
                <a:sym typeface="DM Sans"/>
              </a:rPr>
              <a:t>, and infographics &amp; images by </a:t>
            </a:r>
            <a:r>
              <a:rPr lang="fr" sz="1200" b="1" u="sng">
                <a:solidFill>
                  <a:schemeClr val="dk1"/>
                </a:solidFill>
                <a:latin typeface="DM Sans"/>
                <a:ea typeface="DM Sans"/>
                <a:cs typeface="DM Sans"/>
                <a:sym typeface="DM Sans"/>
                <a:hlinkClick r:id="rId4">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Freepik</a:t>
            </a:r>
            <a:r>
              <a:rPr lang="fr" sz="1200" u="sng">
                <a:solidFill>
                  <a:schemeClr val="dk1"/>
                </a:solidFill>
                <a:latin typeface="DM Sans"/>
                <a:ea typeface="DM Sans"/>
                <a:cs typeface="DM Sans"/>
                <a:sym typeface="DM Sans"/>
              </a:rPr>
              <a:t> </a:t>
            </a:r>
            <a:endParaRPr sz="1200" b="1" u="sng">
              <a:solidFill>
                <a:schemeClr val="dk1"/>
              </a:solidFill>
              <a:latin typeface="DM Sans"/>
              <a:ea typeface="DM Sans"/>
              <a:cs typeface="DM Sans"/>
              <a:sym typeface="DM Sans"/>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358"/>
        <p:cNvGrpSpPr/>
        <p:nvPr/>
      </p:nvGrpSpPr>
      <p:grpSpPr>
        <a:xfrm>
          <a:off x="0" y="0"/>
          <a:ext cx="0" cy="0"/>
          <a:chOff x="0" y="0"/>
          <a:chExt cx="0" cy="0"/>
        </a:xfrm>
      </p:grpSpPr>
      <p:grpSp>
        <p:nvGrpSpPr>
          <p:cNvPr id="359" name="Google Shape;359;p43"/>
          <p:cNvGrpSpPr/>
          <p:nvPr/>
        </p:nvGrpSpPr>
        <p:grpSpPr>
          <a:xfrm>
            <a:off x="-247298" y="-446215"/>
            <a:ext cx="9638610" cy="6030088"/>
            <a:chOff x="-247298" y="-446215"/>
            <a:chExt cx="9638610" cy="6030088"/>
          </a:xfrm>
        </p:grpSpPr>
        <p:sp>
          <p:nvSpPr>
            <p:cNvPr id="360" name="Google Shape;360;p43"/>
            <p:cNvSpPr/>
            <p:nvPr/>
          </p:nvSpPr>
          <p:spPr>
            <a:xfrm>
              <a:off x="-125573" y="41199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43"/>
            <p:cNvSpPr/>
            <p:nvPr/>
          </p:nvSpPr>
          <p:spPr>
            <a:xfrm>
              <a:off x="-125583" y="46157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43"/>
            <p:cNvSpPr/>
            <p:nvPr/>
          </p:nvSpPr>
          <p:spPr>
            <a:xfrm rot="10800000" flipH="1">
              <a:off x="-247298" y="4960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43"/>
            <p:cNvSpPr/>
            <p:nvPr/>
          </p:nvSpPr>
          <p:spPr>
            <a:xfrm rot="10800000" flipH="1">
              <a:off x="346967" y="-44621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43"/>
            <p:cNvSpPr/>
            <p:nvPr/>
          </p:nvSpPr>
          <p:spPr>
            <a:xfrm rot="10800000">
              <a:off x="7958317" y="-42862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43"/>
            <p:cNvSpPr/>
            <p:nvPr/>
          </p:nvSpPr>
          <p:spPr>
            <a:xfrm rot="10800000">
              <a:off x="8552602" y="4960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43"/>
            <p:cNvSpPr/>
            <p:nvPr/>
          </p:nvSpPr>
          <p:spPr>
            <a:xfrm>
              <a:off x="8430777" y="41199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43"/>
            <p:cNvSpPr/>
            <p:nvPr/>
          </p:nvSpPr>
          <p:spPr>
            <a:xfrm>
              <a:off x="8430767" y="46157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368"/>
        <p:cNvGrpSpPr/>
        <p:nvPr/>
      </p:nvGrpSpPr>
      <p:grpSpPr>
        <a:xfrm>
          <a:off x="0" y="0"/>
          <a:ext cx="0" cy="0"/>
          <a:chOff x="0" y="0"/>
          <a:chExt cx="0" cy="0"/>
        </a:xfrm>
      </p:grpSpPr>
      <p:grpSp>
        <p:nvGrpSpPr>
          <p:cNvPr id="369" name="Google Shape;369;p44"/>
          <p:cNvGrpSpPr/>
          <p:nvPr/>
        </p:nvGrpSpPr>
        <p:grpSpPr>
          <a:xfrm>
            <a:off x="-476796" y="2900252"/>
            <a:ext cx="10097585" cy="2865204"/>
            <a:chOff x="-476796" y="2900252"/>
            <a:chExt cx="10097585" cy="2865204"/>
          </a:xfrm>
        </p:grpSpPr>
        <p:grpSp>
          <p:nvGrpSpPr>
            <p:cNvPr id="370" name="Google Shape;370;p44"/>
            <p:cNvGrpSpPr/>
            <p:nvPr/>
          </p:nvGrpSpPr>
          <p:grpSpPr>
            <a:xfrm>
              <a:off x="-476796" y="2900252"/>
              <a:ext cx="10097585" cy="2865204"/>
              <a:chOff x="-476796" y="2900252"/>
              <a:chExt cx="10097585" cy="2865204"/>
            </a:xfrm>
          </p:grpSpPr>
          <p:sp>
            <p:nvSpPr>
              <p:cNvPr id="371" name="Google Shape;371;p44"/>
              <p:cNvSpPr/>
              <p:nvPr/>
            </p:nvSpPr>
            <p:spPr>
              <a:xfrm rot="10800000" flipH="1">
                <a:off x="-266661" y="29002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44"/>
              <p:cNvSpPr/>
              <p:nvPr/>
            </p:nvSpPr>
            <p:spPr>
              <a:xfrm>
                <a:off x="-90736" y="442524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44"/>
              <p:cNvSpPr/>
              <p:nvPr/>
            </p:nvSpPr>
            <p:spPr>
              <a:xfrm>
                <a:off x="-476796" y="352281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44"/>
              <p:cNvSpPr/>
              <p:nvPr/>
            </p:nvSpPr>
            <p:spPr>
              <a:xfrm rot="10800000">
                <a:off x="8571944" y="29002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44"/>
              <p:cNvSpPr/>
              <p:nvPr/>
            </p:nvSpPr>
            <p:spPr>
              <a:xfrm flipH="1">
                <a:off x="8396019" y="442524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44"/>
              <p:cNvSpPr/>
              <p:nvPr/>
            </p:nvSpPr>
            <p:spPr>
              <a:xfrm flipH="1">
                <a:off x="8782079" y="352281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44"/>
              <p:cNvSpPr/>
              <p:nvPr/>
            </p:nvSpPr>
            <p:spPr>
              <a:xfrm rot="10800000">
                <a:off x="8009979" y="47973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8" name="Google Shape;378;p44"/>
            <p:cNvSpPr/>
            <p:nvPr/>
          </p:nvSpPr>
          <p:spPr>
            <a:xfrm rot="10800000" flipH="1">
              <a:off x="293867" y="47973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26" Type="http://schemas.openxmlformats.org/officeDocument/2006/relationships/slideLayout" Target="../slideLayouts/slideLayout37.xml"/><Relationship Id="rId3" Type="http://schemas.openxmlformats.org/officeDocument/2006/relationships/slideLayout" Target="../slideLayouts/slideLayout14.xml"/><Relationship Id="rId21" Type="http://schemas.openxmlformats.org/officeDocument/2006/relationships/slideLayout" Target="../slideLayouts/slideLayout32.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slideLayout" Target="../slideLayouts/slideLayout36.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29" Type="http://schemas.openxmlformats.org/officeDocument/2006/relationships/slideLayout" Target="../slideLayouts/slideLayout40.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24" Type="http://schemas.openxmlformats.org/officeDocument/2006/relationships/slideLayout" Target="../slideLayouts/slideLayout35.xml"/><Relationship Id="rId32" Type="http://schemas.openxmlformats.org/officeDocument/2006/relationships/theme" Target="../theme/theme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28" Type="http://schemas.openxmlformats.org/officeDocument/2006/relationships/slideLayout" Target="../slideLayouts/slideLayout39.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31" Type="http://schemas.openxmlformats.org/officeDocument/2006/relationships/slideLayout" Target="../slideLayouts/slideLayout4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 Id="rId27" Type="http://schemas.openxmlformats.org/officeDocument/2006/relationships/slideLayout" Target="../slideLayouts/slideLayout38.xml"/><Relationship Id="rId30"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f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Clr>
                <a:schemeClr val="dk1"/>
              </a:buClr>
              <a:buSzPts val="3500"/>
              <a:buFont typeface="Outfit"/>
              <a:buNone/>
              <a:defRPr sz="3500" b="1">
                <a:solidFill>
                  <a:schemeClr val="dk1"/>
                </a:solidFill>
                <a:latin typeface="Outfit"/>
                <a:ea typeface="Outfit"/>
                <a:cs typeface="Outfit"/>
                <a:sym typeface="Outfit"/>
              </a:defRPr>
            </a:lvl1pPr>
            <a:lvl2pPr lvl="1">
              <a:spcBef>
                <a:spcPts val="0"/>
              </a:spcBef>
              <a:spcAft>
                <a:spcPts val="0"/>
              </a:spcAft>
              <a:buClr>
                <a:schemeClr val="dk1"/>
              </a:buClr>
              <a:buSzPts val="3500"/>
              <a:buFont typeface="Outfit Medium"/>
              <a:buNone/>
              <a:defRPr sz="3500">
                <a:solidFill>
                  <a:schemeClr val="dk1"/>
                </a:solidFill>
                <a:latin typeface="Outfit Medium"/>
                <a:ea typeface="Outfit Medium"/>
                <a:cs typeface="Outfit Medium"/>
                <a:sym typeface="Outfit Medium"/>
              </a:defRPr>
            </a:lvl2pPr>
            <a:lvl3pPr lvl="2">
              <a:spcBef>
                <a:spcPts val="0"/>
              </a:spcBef>
              <a:spcAft>
                <a:spcPts val="0"/>
              </a:spcAft>
              <a:buClr>
                <a:schemeClr val="dk1"/>
              </a:buClr>
              <a:buSzPts val="3500"/>
              <a:buFont typeface="Outfit Medium"/>
              <a:buNone/>
              <a:defRPr sz="3500">
                <a:solidFill>
                  <a:schemeClr val="dk1"/>
                </a:solidFill>
                <a:latin typeface="Outfit Medium"/>
                <a:ea typeface="Outfit Medium"/>
                <a:cs typeface="Outfit Medium"/>
                <a:sym typeface="Outfit Medium"/>
              </a:defRPr>
            </a:lvl3pPr>
            <a:lvl4pPr lvl="3">
              <a:spcBef>
                <a:spcPts val="0"/>
              </a:spcBef>
              <a:spcAft>
                <a:spcPts val="0"/>
              </a:spcAft>
              <a:buClr>
                <a:schemeClr val="dk1"/>
              </a:buClr>
              <a:buSzPts val="3500"/>
              <a:buFont typeface="Outfit Medium"/>
              <a:buNone/>
              <a:defRPr sz="3500">
                <a:solidFill>
                  <a:schemeClr val="dk1"/>
                </a:solidFill>
                <a:latin typeface="Outfit Medium"/>
                <a:ea typeface="Outfit Medium"/>
                <a:cs typeface="Outfit Medium"/>
                <a:sym typeface="Outfit Medium"/>
              </a:defRPr>
            </a:lvl4pPr>
            <a:lvl5pPr lvl="4">
              <a:spcBef>
                <a:spcPts val="0"/>
              </a:spcBef>
              <a:spcAft>
                <a:spcPts val="0"/>
              </a:spcAft>
              <a:buClr>
                <a:schemeClr val="dk1"/>
              </a:buClr>
              <a:buSzPts val="3500"/>
              <a:buFont typeface="Outfit Medium"/>
              <a:buNone/>
              <a:defRPr sz="3500">
                <a:solidFill>
                  <a:schemeClr val="dk1"/>
                </a:solidFill>
                <a:latin typeface="Outfit Medium"/>
                <a:ea typeface="Outfit Medium"/>
                <a:cs typeface="Outfit Medium"/>
                <a:sym typeface="Outfit Medium"/>
              </a:defRPr>
            </a:lvl5pPr>
            <a:lvl6pPr lvl="5">
              <a:spcBef>
                <a:spcPts val="0"/>
              </a:spcBef>
              <a:spcAft>
                <a:spcPts val="0"/>
              </a:spcAft>
              <a:buClr>
                <a:schemeClr val="dk1"/>
              </a:buClr>
              <a:buSzPts val="3500"/>
              <a:buFont typeface="Outfit Medium"/>
              <a:buNone/>
              <a:defRPr sz="3500">
                <a:solidFill>
                  <a:schemeClr val="dk1"/>
                </a:solidFill>
                <a:latin typeface="Outfit Medium"/>
                <a:ea typeface="Outfit Medium"/>
                <a:cs typeface="Outfit Medium"/>
                <a:sym typeface="Outfit Medium"/>
              </a:defRPr>
            </a:lvl6pPr>
            <a:lvl7pPr lvl="6">
              <a:spcBef>
                <a:spcPts val="0"/>
              </a:spcBef>
              <a:spcAft>
                <a:spcPts val="0"/>
              </a:spcAft>
              <a:buClr>
                <a:schemeClr val="dk1"/>
              </a:buClr>
              <a:buSzPts val="3500"/>
              <a:buFont typeface="Outfit Medium"/>
              <a:buNone/>
              <a:defRPr sz="3500">
                <a:solidFill>
                  <a:schemeClr val="dk1"/>
                </a:solidFill>
                <a:latin typeface="Outfit Medium"/>
                <a:ea typeface="Outfit Medium"/>
                <a:cs typeface="Outfit Medium"/>
                <a:sym typeface="Outfit Medium"/>
              </a:defRPr>
            </a:lvl7pPr>
            <a:lvl8pPr lvl="7">
              <a:spcBef>
                <a:spcPts val="0"/>
              </a:spcBef>
              <a:spcAft>
                <a:spcPts val="0"/>
              </a:spcAft>
              <a:buClr>
                <a:schemeClr val="dk1"/>
              </a:buClr>
              <a:buSzPts val="3500"/>
              <a:buFont typeface="Outfit Medium"/>
              <a:buNone/>
              <a:defRPr sz="3500">
                <a:solidFill>
                  <a:schemeClr val="dk1"/>
                </a:solidFill>
                <a:latin typeface="Outfit Medium"/>
                <a:ea typeface="Outfit Medium"/>
                <a:cs typeface="Outfit Medium"/>
                <a:sym typeface="Outfit Medium"/>
              </a:defRPr>
            </a:lvl8pPr>
            <a:lvl9pPr lvl="8">
              <a:spcBef>
                <a:spcPts val="0"/>
              </a:spcBef>
              <a:spcAft>
                <a:spcPts val="0"/>
              </a:spcAft>
              <a:buClr>
                <a:schemeClr val="dk1"/>
              </a:buClr>
              <a:buSzPts val="3500"/>
              <a:buFont typeface="Outfit Medium"/>
              <a:buNone/>
              <a:defRPr sz="3500">
                <a:solidFill>
                  <a:schemeClr val="dk1"/>
                </a:solidFill>
                <a:latin typeface="Outfit Medium"/>
                <a:ea typeface="Outfit Medium"/>
                <a:cs typeface="Outfit Medium"/>
                <a:sym typeface="Outfit Medium"/>
              </a:defRPr>
            </a:lvl9pPr>
          </a:lstStyle>
          <a:p>
            <a:endParaRPr/>
          </a:p>
        </p:txBody>
      </p:sp>
      <p:sp>
        <p:nvSpPr>
          <p:cNvPr id="52" name="Google Shape;52;p13"/>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1pPr>
            <a:lvl2pPr marL="914400" lvl="1"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2pPr>
            <a:lvl3pPr marL="1371600" lvl="2"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3pPr>
            <a:lvl4pPr marL="1828800" lvl="3"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4pPr>
            <a:lvl5pPr marL="2286000" lvl="4"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5pPr>
            <a:lvl6pPr marL="2743200" lvl="5"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6pPr>
            <a:lvl7pPr marL="3200400" lvl="6"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7pPr>
            <a:lvl8pPr marL="3657600" lvl="7"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8pPr>
            <a:lvl9pPr marL="4114800" lvl="8"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9pPr>
          </a:lstStyle>
          <a:p>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 id="2147483680" r:id="rId22"/>
    <p:sldLayoutId id="2147483681" r:id="rId23"/>
    <p:sldLayoutId id="2147483682" r:id="rId24"/>
    <p:sldLayoutId id="2147483683" r:id="rId25"/>
    <p:sldLayoutId id="2147483684" r:id="rId26"/>
    <p:sldLayoutId id="2147483685" r:id="rId27"/>
    <p:sldLayoutId id="2147483686" r:id="rId28"/>
    <p:sldLayoutId id="2147483687" r:id="rId29"/>
    <p:sldLayoutId id="2147483688" r:id="rId30"/>
    <p:sldLayoutId id="2147483689" r:id="rId3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7.xml"/></Relationships>
</file>

<file path=ppt/slides/_rels/slide11.xml.rels><?xml version="1.0" encoding="UTF-8" standalone="yes"?>
<Relationships xmlns="http://schemas.openxmlformats.org/package/2006/relationships"><Relationship Id="rId3" Type="http://schemas.openxmlformats.org/officeDocument/2006/relationships/image" Target="../media/image5.jpg"/><Relationship Id="rId7" Type="http://schemas.openxmlformats.org/officeDocument/2006/relationships/image" Target="../media/image9.jpg"/><Relationship Id="rId2" Type="http://schemas.openxmlformats.org/officeDocument/2006/relationships/notesSlide" Target="../notesSlides/notesSlide11.xml"/><Relationship Id="rId1" Type="http://schemas.openxmlformats.org/officeDocument/2006/relationships/slideLayout" Target="../slideLayouts/slideLayout37.xml"/><Relationship Id="rId6" Type="http://schemas.openxmlformats.org/officeDocument/2006/relationships/image" Target="../media/image8.jpg"/><Relationship Id="rId5" Type="http://schemas.openxmlformats.org/officeDocument/2006/relationships/image" Target="../media/image7.jpg"/><Relationship Id="rId4" Type="http://schemas.openxmlformats.org/officeDocument/2006/relationships/image" Target="../media/image6.jp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37.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37.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37.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3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3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3.xml"/><Relationship Id="rId1" Type="http://schemas.openxmlformats.org/officeDocument/2006/relationships/slideLayout" Target="../slideLayouts/slideLayout34.xml"/><Relationship Id="rId4" Type="http://schemas.openxmlformats.org/officeDocument/2006/relationships/image" Target="../media/image16.jp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4.xml"/></Relationships>
</file>

<file path=ppt/slides/_rels/slide3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1.xml"/><Relationship Id="rId1" Type="http://schemas.openxmlformats.org/officeDocument/2006/relationships/slideLayout" Target="../slideLayouts/slideLayout3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6.xml"/><Relationship Id="rId1" Type="http://schemas.openxmlformats.org/officeDocument/2006/relationships/slideLayout" Target="../slideLayouts/slideLayout35.xml"/></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35.xml"/><Relationship Id="rId4" Type="http://schemas.openxmlformats.org/officeDocument/2006/relationships/image" Target="../media/image2.jpg"/></Relationships>
</file>

<file path=ppt/slides/_rels/slide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8.xml"/><Relationship Id="rId1" Type="http://schemas.openxmlformats.org/officeDocument/2006/relationships/slideLayout" Target="../slideLayouts/slideLayout3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Google Shape;383;p45"/>
          <p:cNvSpPr txBox="1">
            <a:spLocks noGrp="1"/>
          </p:cNvSpPr>
          <p:nvPr>
            <p:ph type="ctrTitle"/>
          </p:nvPr>
        </p:nvSpPr>
        <p:spPr>
          <a:xfrm>
            <a:off x="713225" y="1156000"/>
            <a:ext cx="4160700" cy="2385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fr" sz="4300" dirty="0"/>
              <a:t>Détection du cancer cérébral</a:t>
            </a:r>
            <a:r>
              <a:rPr lang="fr" b="1" dirty="0"/>
              <a:t> </a:t>
            </a:r>
            <a:br>
              <a:rPr lang="fr" b="1" dirty="0"/>
            </a:br>
            <a:endParaRPr b="1" dirty="0"/>
          </a:p>
          <a:p>
            <a:pPr marL="0" lvl="0" indent="0" algn="l" rtl="0">
              <a:spcBef>
                <a:spcPts val="0"/>
              </a:spcBef>
              <a:spcAft>
                <a:spcPts val="0"/>
              </a:spcAft>
              <a:buNone/>
            </a:pPr>
            <a:r>
              <a:rPr lang="fr" sz="2200" dirty="0"/>
              <a:t>MPSD2</a:t>
            </a:r>
            <a:endParaRPr sz="2200" dirty="0"/>
          </a:p>
        </p:txBody>
      </p:sp>
      <p:sp>
        <p:nvSpPr>
          <p:cNvPr id="384" name="Google Shape;384;p45"/>
          <p:cNvSpPr txBox="1">
            <a:spLocks noGrp="1"/>
          </p:cNvSpPr>
          <p:nvPr>
            <p:ph type="subTitle" idx="1"/>
          </p:nvPr>
        </p:nvSpPr>
        <p:spPr>
          <a:xfrm>
            <a:off x="713225" y="3541600"/>
            <a:ext cx="4160700" cy="42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a:t>2024-2025</a:t>
            </a:r>
            <a:endParaRPr/>
          </a:p>
        </p:txBody>
      </p:sp>
      <p:grpSp>
        <p:nvGrpSpPr>
          <p:cNvPr id="386" name="Google Shape;386;p45"/>
          <p:cNvGrpSpPr/>
          <p:nvPr/>
        </p:nvGrpSpPr>
        <p:grpSpPr>
          <a:xfrm>
            <a:off x="5115337" y="-428624"/>
            <a:ext cx="4275118" cy="6450405"/>
            <a:chOff x="5115337" y="-428624"/>
            <a:chExt cx="4275118" cy="6450405"/>
          </a:xfrm>
        </p:grpSpPr>
        <p:sp>
          <p:nvSpPr>
            <p:cNvPr id="387" name="Google Shape;387;p45"/>
            <p:cNvSpPr/>
            <p:nvPr/>
          </p:nvSpPr>
          <p:spPr>
            <a:xfrm rot="10800000" flipH="1">
              <a:off x="8492525" y="-19272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45"/>
            <p:cNvSpPr/>
            <p:nvPr/>
          </p:nvSpPr>
          <p:spPr>
            <a:xfrm>
              <a:off x="8551745" y="326783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45"/>
            <p:cNvSpPr/>
            <p:nvPr/>
          </p:nvSpPr>
          <p:spPr>
            <a:xfrm>
              <a:off x="6606686" y="254737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45"/>
            <p:cNvSpPr/>
            <p:nvPr/>
          </p:nvSpPr>
          <p:spPr>
            <a:xfrm>
              <a:off x="7103477" y="-1533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45"/>
            <p:cNvSpPr/>
            <p:nvPr/>
          </p:nvSpPr>
          <p:spPr>
            <a:xfrm>
              <a:off x="6684072" y="318466"/>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45"/>
            <p:cNvSpPr/>
            <p:nvPr/>
          </p:nvSpPr>
          <p:spPr>
            <a:xfrm>
              <a:off x="6109895" y="119408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45"/>
            <p:cNvSpPr/>
            <p:nvPr/>
          </p:nvSpPr>
          <p:spPr>
            <a:xfrm>
              <a:off x="6109895" y="697741"/>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45"/>
            <p:cNvSpPr/>
            <p:nvPr/>
          </p:nvSpPr>
          <p:spPr>
            <a:xfrm>
              <a:off x="7587339" y="11940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45"/>
            <p:cNvSpPr/>
            <p:nvPr/>
          </p:nvSpPr>
          <p:spPr>
            <a:xfrm>
              <a:off x="5634170" y="-42862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45"/>
            <p:cNvSpPr/>
            <p:nvPr/>
          </p:nvSpPr>
          <p:spPr>
            <a:xfrm>
              <a:off x="7017892" y="207505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45"/>
            <p:cNvSpPr/>
            <p:nvPr/>
          </p:nvSpPr>
          <p:spPr>
            <a:xfrm>
              <a:off x="5193798" y="1"/>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45"/>
            <p:cNvSpPr/>
            <p:nvPr/>
          </p:nvSpPr>
          <p:spPr>
            <a:xfrm>
              <a:off x="8068891" y="162220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45"/>
            <p:cNvSpPr/>
            <p:nvPr/>
          </p:nvSpPr>
          <p:spPr>
            <a:xfrm rot="10800000" flipH="1">
              <a:off x="5115337" y="365597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45"/>
            <p:cNvSpPr/>
            <p:nvPr/>
          </p:nvSpPr>
          <p:spPr>
            <a:xfrm rot="10800000" flipH="1">
              <a:off x="6606680" y="392470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45"/>
            <p:cNvSpPr/>
            <p:nvPr/>
          </p:nvSpPr>
          <p:spPr>
            <a:xfrm rot="10800000" flipH="1">
              <a:off x="5983934" y="505366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45"/>
            <p:cNvSpPr/>
            <p:nvPr/>
          </p:nvSpPr>
          <p:spPr>
            <a:xfrm rot="10800000" flipH="1">
              <a:off x="7178797" y="353334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45"/>
            <p:cNvSpPr/>
            <p:nvPr/>
          </p:nvSpPr>
          <p:spPr>
            <a:xfrm rot="10800000" flipH="1">
              <a:off x="6606686" y="4609409"/>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45"/>
            <p:cNvSpPr/>
            <p:nvPr/>
          </p:nvSpPr>
          <p:spPr>
            <a:xfrm rot="10800000" flipH="1">
              <a:off x="5526543" y="412830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45"/>
            <p:cNvSpPr/>
            <p:nvPr/>
          </p:nvSpPr>
          <p:spPr>
            <a:xfrm>
              <a:off x="8117298" y="285223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45"/>
            <p:cNvSpPr/>
            <p:nvPr/>
          </p:nvSpPr>
          <p:spPr>
            <a:xfrm>
              <a:off x="8172542" y="30360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07" name="Google Shape;407;p45"/>
          <p:cNvPicPr preferRelativeResize="0"/>
          <p:nvPr/>
        </p:nvPicPr>
        <p:blipFill>
          <a:blip r:embed="rId3">
            <a:alphaModFix/>
          </a:blip>
          <a:stretch>
            <a:fillRect/>
          </a:stretch>
        </p:blipFill>
        <p:spPr>
          <a:xfrm>
            <a:off x="2186925" y="3150300"/>
            <a:ext cx="1230051" cy="1230051"/>
          </a:xfrm>
          <a:prstGeom prst="rect">
            <a:avLst/>
          </a:prstGeom>
          <a:noFill/>
          <a:ln>
            <a:noFill/>
          </a:ln>
        </p:spPr>
      </p:pic>
      <p:pic>
        <p:nvPicPr>
          <p:cNvPr id="408" name="Google Shape;408;p45"/>
          <p:cNvPicPr preferRelativeResize="0"/>
          <p:nvPr/>
        </p:nvPicPr>
        <p:blipFill>
          <a:blip r:embed="rId4">
            <a:alphaModFix/>
          </a:blip>
          <a:stretch>
            <a:fillRect/>
          </a:stretch>
        </p:blipFill>
        <p:spPr>
          <a:xfrm>
            <a:off x="3682523" y="3088598"/>
            <a:ext cx="1167250" cy="1276300"/>
          </a:xfrm>
          <a:prstGeom prst="rect">
            <a:avLst/>
          </a:prstGeom>
          <a:noFill/>
          <a:ln>
            <a:noFill/>
          </a:ln>
        </p:spPr>
      </p:pic>
      <p:sp>
        <p:nvSpPr>
          <p:cNvPr id="409" name="Google Shape;409;p45"/>
          <p:cNvSpPr txBox="1"/>
          <p:nvPr/>
        </p:nvSpPr>
        <p:spPr>
          <a:xfrm>
            <a:off x="2330375" y="4417275"/>
            <a:ext cx="926400" cy="367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400"/>
              <a:buFont typeface="Anaheim"/>
              <a:buNone/>
            </a:pPr>
            <a:r>
              <a:rPr lang="fr" b="1">
                <a:solidFill>
                  <a:srgbClr val="FF0000"/>
                </a:solidFill>
                <a:latin typeface="DM Sans"/>
                <a:ea typeface="DM Sans"/>
                <a:cs typeface="DM Sans"/>
                <a:sym typeface="DM Sans"/>
              </a:rPr>
              <a:t>Tumeur</a:t>
            </a:r>
            <a:endParaRPr b="1">
              <a:solidFill>
                <a:srgbClr val="FF0000"/>
              </a:solidFill>
              <a:latin typeface="DM Sans"/>
              <a:ea typeface="DM Sans"/>
              <a:cs typeface="DM Sans"/>
              <a:sym typeface="DM Sans"/>
            </a:endParaRPr>
          </a:p>
        </p:txBody>
      </p:sp>
      <p:sp>
        <p:nvSpPr>
          <p:cNvPr id="410" name="Google Shape;410;p45"/>
          <p:cNvSpPr txBox="1"/>
          <p:nvPr/>
        </p:nvSpPr>
        <p:spPr>
          <a:xfrm>
            <a:off x="3955350" y="4440450"/>
            <a:ext cx="718800" cy="367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400"/>
              <a:buFont typeface="Anaheim"/>
              <a:buNone/>
            </a:pPr>
            <a:r>
              <a:rPr lang="fr" b="1">
                <a:solidFill>
                  <a:srgbClr val="6AA84F"/>
                </a:solidFill>
                <a:latin typeface="DM Sans"/>
                <a:ea typeface="DM Sans"/>
                <a:cs typeface="DM Sans"/>
                <a:sym typeface="DM Sans"/>
              </a:rPr>
              <a:t>Sain</a:t>
            </a:r>
            <a:endParaRPr b="1">
              <a:solidFill>
                <a:srgbClr val="6AA84F"/>
              </a:solidFill>
              <a:latin typeface="DM Sans"/>
              <a:ea typeface="DM Sans"/>
              <a:cs typeface="DM Sans"/>
              <a:sym typeface="DM Sans"/>
            </a:endParaRPr>
          </a:p>
        </p:txBody>
      </p:sp>
      <p:grpSp>
        <p:nvGrpSpPr>
          <p:cNvPr id="411" name="Google Shape;411;p45"/>
          <p:cNvGrpSpPr/>
          <p:nvPr/>
        </p:nvGrpSpPr>
        <p:grpSpPr>
          <a:xfrm>
            <a:off x="-50999" y="1"/>
            <a:ext cx="975837" cy="853864"/>
            <a:chOff x="-22859750" y="2335900"/>
            <a:chExt cx="296950" cy="294375"/>
          </a:xfrm>
        </p:grpSpPr>
        <p:sp>
          <p:nvSpPr>
            <p:cNvPr id="412" name="Google Shape;412;p45"/>
            <p:cNvSpPr/>
            <p:nvPr/>
          </p:nvSpPr>
          <p:spPr>
            <a:xfrm>
              <a:off x="-22859750" y="2335900"/>
              <a:ext cx="296950" cy="294375"/>
            </a:xfrm>
            <a:custGeom>
              <a:avLst/>
              <a:gdLst/>
              <a:ahLst/>
              <a:cxnLst/>
              <a:rect l="l" t="t" r="r" b="b"/>
              <a:pathLst>
                <a:path w="11878" h="11775" extrusionOk="0">
                  <a:moveTo>
                    <a:pt x="7306" y="663"/>
                  </a:moveTo>
                  <a:cubicBezTo>
                    <a:pt x="7389" y="663"/>
                    <a:pt x="7475" y="671"/>
                    <a:pt x="7562" y="685"/>
                  </a:cubicBezTo>
                  <a:cubicBezTo>
                    <a:pt x="7814" y="780"/>
                    <a:pt x="8034" y="937"/>
                    <a:pt x="8192" y="1126"/>
                  </a:cubicBezTo>
                  <a:cubicBezTo>
                    <a:pt x="7908" y="1189"/>
                    <a:pt x="7656" y="1347"/>
                    <a:pt x="7467" y="1567"/>
                  </a:cubicBezTo>
                  <a:cubicBezTo>
                    <a:pt x="7341" y="1662"/>
                    <a:pt x="7341" y="1914"/>
                    <a:pt x="7467" y="2008"/>
                  </a:cubicBezTo>
                  <a:cubicBezTo>
                    <a:pt x="7530" y="2071"/>
                    <a:pt x="7617" y="2103"/>
                    <a:pt x="7703" y="2103"/>
                  </a:cubicBezTo>
                  <a:cubicBezTo>
                    <a:pt x="7790" y="2103"/>
                    <a:pt x="7877" y="2071"/>
                    <a:pt x="7940" y="2008"/>
                  </a:cubicBezTo>
                  <a:cubicBezTo>
                    <a:pt x="8129" y="1819"/>
                    <a:pt x="8412" y="1693"/>
                    <a:pt x="8696" y="1693"/>
                  </a:cubicBezTo>
                  <a:cubicBezTo>
                    <a:pt x="8979" y="1693"/>
                    <a:pt x="9231" y="1819"/>
                    <a:pt x="9452" y="2008"/>
                  </a:cubicBezTo>
                  <a:cubicBezTo>
                    <a:pt x="9767" y="2355"/>
                    <a:pt x="9830" y="2764"/>
                    <a:pt x="9673" y="3174"/>
                  </a:cubicBezTo>
                  <a:cubicBezTo>
                    <a:pt x="9389" y="3237"/>
                    <a:pt x="9137" y="3395"/>
                    <a:pt x="8885" y="3584"/>
                  </a:cubicBezTo>
                  <a:cubicBezTo>
                    <a:pt x="8759" y="3710"/>
                    <a:pt x="8759" y="3962"/>
                    <a:pt x="8885" y="4056"/>
                  </a:cubicBezTo>
                  <a:cubicBezTo>
                    <a:pt x="8948" y="4119"/>
                    <a:pt x="9035" y="4151"/>
                    <a:pt x="9121" y="4151"/>
                  </a:cubicBezTo>
                  <a:cubicBezTo>
                    <a:pt x="9208" y="4151"/>
                    <a:pt x="9294" y="4119"/>
                    <a:pt x="9358" y="4056"/>
                  </a:cubicBezTo>
                  <a:cubicBezTo>
                    <a:pt x="9547" y="3867"/>
                    <a:pt x="9830" y="3741"/>
                    <a:pt x="10114" y="3741"/>
                  </a:cubicBezTo>
                  <a:cubicBezTo>
                    <a:pt x="10397" y="3741"/>
                    <a:pt x="10649" y="3867"/>
                    <a:pt x="10870" y="4056"/>
                  </a:cubicBezTo>
                  <a:cubicBezTo>
                    <a:pt x="11059" y="4277"/>
                    <a:pt x="11185" y="4529"/>
                    <a:pt x="11185" y="4812"/>
                  </a:cubicBezTo>
                  <a:cubicBezTo>
                    <a:pt x="11185" y="5096"/>
                    <a:pt x="11059" y="5379"/>
                    <a:pt x="10870" y="5568"/>
                  </a:cubicBezTo>
                  <a:cubicBezTo>
                    <a:pt x="10649" y="5757"/>
                    <a:pt x="10397" y="5883"/>
                    <a:pt x="10114" y="5883"/>
                  </a:cubicBezTo>
                  <a:cubicBezTo>
                    <a:pt x="9925" y="5883"/>
                    <a:pt x="9767" y="6041"/>
                    <a:pt x="9767" y="6230"/>
                  </a:cubicBezTo>
                  <a:cubicBezTo>
                    <a:pt x="9767" y="6451"/>
                    <a:pt x="9925" y="6608"/>
                    <a:pt x="10114" y="6608"/>
                  </a:cubicBezTo>
                  <a:cubicBezTo>
                    <a:pt x="10429" y="6608"/>
                    <a:pt x="10712" y="6514"/>
                    <a:pt x="10964" y="6356"/>
                  </a:cubicBezTo>
                  <a:cubicBezTo>
                    <a:pt x="11090" y="6514"/>
                    <a:pt x="11122" y="6703"/>
                    <a:pt x="11122" y="6955"/>
                  </a:cubicBezTo>
                  <a:cubicBezTo>
                    <a:pt x="11122" y="7270"/>
                    <a:pt x="11027" y="7553"/>
                    <a:pt x="10807" y="7742"/>
                  </a:cubicBezTo>
                  <a:cubicBezTo>
                    <a:pt x="10618" y="7931"/>
                    <a:pt x="10366" y="8057"/>
                    <a:pt x="10082" y="8057"/>
                  </a:cubicBezTo>
                  <a:cubicBezTo>
                    <a:pt x="9799" y="8057"/>
                    <a:pt x="9515" y="7931"/>
                    <a:pt x="9326" y="7742"/>
                  </a:cubicBezTo>
                  <a:cubicBezTo>
                    <a:pt x="9137" y="7553"/>
                    <a:pt x="9011" y="7270"/>
                    <a:pt x="9011" y="6986"/>
                  </a:cubicBezTo>
                  <a:cubicBezTo>
                    <a:pt x="9011" y="6703"/>
                    <a:pt x="9137" y="6419"/>
                    <a:pt x="9326" y="6230"/>
                  </a:cubicBezTo>
                  <a:cubicBezTo>
                    <a:pt x="9452" y="6104"/>
                    <a:pt x="9452" y="5883"/>
                    <a:pt x="9326" y="5757"/>
                  </a:cubicBezTo>
                  <a:cubicBezTo>
                    <a:pt x="9263" y="5694"/>
                    <a:pt x="9176" y="5663"/>
                    <a:pt x="9090" y="5663"/>
                  </a:cubicBezTo>
                  <a:cubicBezTo>
                    <a:pt x="9003" y="5663"/>
                    <a:pt x="8916" y="5694"/>
                    <a:pt x="8853" y="5757"/>
                  </a:cubicBezTo>
                  <a:cubicBezTo>
                    <a:pt x="8538" y="6072"/>
                    <a:pt x="8349" y="6514"/>
                    <a:pt x="8349" y="6986"/>
                  </a:cubicBezTo>
                  <a:cubicBezTo>
                    <a:pt x="8349" y="7112"/>
                    <a:pt x="8349" y="7207"/>
                    <a:pt x="8381" y="7333"/>
                  </a:cubicBezTo>
                  <a:cubicBezTo>
                    <a:pt x="7562" y="7459"/>
                    <a:pt x="6932" y="8215"/>
                    <a:pt x="6932" y="9034"/>
                  </a:cubicBezTo>
                  <a:cubicBezTo>
                    <a:pt x="6932" y="9223"/>
                    <a:pt x="7089" y="9381"/>
                    <a:pt x="7278" y="9381"/>
                  </a:cubicBezTo>
                  <a:cubicBezTo>
                    <a:pt x="7467" y="9381"/>
                    <a:pt x="7625" y="9223"/>
                    <a:pt x="7625" y="9034"/>
                  </a:cubicBezTo>
                  <a:cubicBezTo>
                    <a:pt x="7625" y="8435"/>
                    <a:pt x="8097" y="8026"/>
                    <a:pt x="8664" y="8026"/>
                  </a:cubicBezTo>
                  <a:lnTo>
                    <a:pt x="8696" y="8026"/>
                  </a:lnTo>
                  <a:cubicBezTo>
                    <a:pt x="8727" y="8089"/>
                    <a:pt x="8822" y="8120"/>
                    <a:pt x="8853" y="8215"/>
                  </a:cubicBezTo>
                  <a:cubicBezTo>
                    <a:pt x="9074" y="8435"/>
                    <a:pt x="9326" y="8561"/>
                    <a:pt x="9641" y="8656"/>
                  </a:cubicBezTo>
                  <a:cubicBezTo>
                    <a:pt x="9673" y="8750"/>
                    <a:pt x="9704" y="8908"/>
                    <a:pt x="9704" y="9034"/>
                  </a:cubicBezTo>
                  <a:cubicBezTo>
                    <a:pt x="9704" y="9507"/>
                    <a:pt x="9452" y="9853"/>
                    <a:pt x="9011" y="10011"/>
                  </a:cubicBezTo>
                  <a:cubicBezTo>
                    <a:pt x="8979" y="9853"/>
                    <a:pt x="8853" y="9759"/>
                    <a:pt x="8664" y="9759"/>
                  </a:cubicBezTo>
                  <a:cubicBezTo>
                    <a:pt x="8444" y="9759"/>
                    <a:pt x="8286" y="9916"/>
                    <a:pt x="8286" y="10105"/>
                  </a:cubicBezTo>
                  <a:cubicBezTo>
                    <a:pt x="8286" y="10704"/>
                    <a:pt x="7814" y="11113"/>
                    <a:pt x="7278" y="11113"/>
                  </a:cubicBezTo>
                  <a:cubicBezTo>
                    <a:pt x="6711" y="11113"/>
                    <a:pt x="6239" y="10641"/>
                    <a:pt x="6239" y="10105"/>
                  </a:cubicBezTo>
                  <a:lnTo>
                    <a:pt x="6239" y="6640"/>
                  </a:lnTo>
                  <a:cubicBezTo>
                    <a:pt x="6522" y="6860"/>
                    <a:pt x="6932" y="6986"/>
                    <a:pt x="7278" y="6986"/>
                  </a:cubicBezTo>
                  <a:cubicBezTo>
                    <a:pt x="7467" y="6986"/>
                    <a:pt x="7625" y="6829"/>
                    <a:pt x="7625" y="6640"/>
                  </a:cubicBezTo>
                  <a:cubicBezTo>
                    <a:pt x="7625" y="6451"/>
                    <a:pt x="7467" y="6293"/>
                    <a:pt x="7278" y="6293"/>
                  </a:cubicBezTo>
                  <a:cubicBezTo>
                    <a:pt x="6680" y="6293"/>
                    <a:pt x="6239" y="5820"/>
                    <a:pt x="6239" y="5253"/>
                  </a:cubicBezTo>
                  <a:lnTo>
                    <a:pt x="6239" y="1788"/>
                  </a:lnTo>
                  <a:lnTo>
                    <a:pt x="6239" y="1756"/>
                  </a:lnTo>
                  <a:lnTo>
                    <a:pt x="6239" y="1725"/>
                  </a:lnTo>
                  <a:cubicBezTo>
                    <a:pt x="6239" y="1441"/>
                    <a:pt x="6365" y="1158"/>
                    <a:pt x="6554" y="969"/>
                  </a:cubicBezTo>
                  <a:cubicBezTo>
                    <a:pt x="6772" y="750"/>
                    <a:pt x="7027" y="663"/>
                    <a:pt x="7306" y="663"/>
                  </a:cubicBezTo>
                  <a:close/>
                  <a:moveTo>
                    <a:pt x="4492" y="726"/>
                  </a:moveTo>
                  <a:cubicBezTo>
                    <a:pt x="4756" y="726"/>
                    <a:pt x="5012" y="813"/>
                    <a:pt x="5230" y="1032"/>
                  </a:cubicBezTo>
                  <a:cubicBezTo>
                    <a:pt x="5419" y="1221"/>
                    <a:pt x="5545" y="1504"/>
                    <a:pt x="5545" y="1788"/>
                  </a:cubicBezTo>
                  <a:lnTo>
                    <a:pt x="5545" y="1819"/>
                  </a:lnTo>
                  <a:lnTo>
                    <a:pt x="5545" y="5285"/>
                  </a:lnTo>
                  <a:cubicBezTo>
                    <a:pt x="5545" y="5883"/>
                    <a:pt x="5073" y="6325"/>
                    <a:pt x="4506" y="6325"/>
                  </a:cubicBezTo>
                  <a:cubicBezTo>
                    <a:pt x="4317" y="6325"/>
                    <a:pt x="4159" y="6482"/>
                    <a:pt x="4159" y="6671"/>
                  </a:cubicBezTo>
                  <a:cubicBezTo>
                    <a:pt x="4159" y="6860"/>
                    <a:pt x="4317" y="7018"/>
                    <a:pt x="4506" y="7018"/>
                  </a:cubicBezTo>
                  <a:cubicBezTo>
                    <a:pt x="4915" y="7018"/>
                    <a:pt x="5262" y="6892"/>
                    <a:pt x="5545" y="6671"/>
                  </a:cubicBezTo>
                  <a:lnTo>
                    <a:pt x="5545" y="10105"/>
                  </a:lnTo>
                  <a:lnTo>
                    <a:pt x="5545" y="10137"/>
                  </a:lnTo>
                  <a:cubicBezTo>
                    <a:pt x="5545" y="10704"/>
                    <a:pt x="5073" y="11176"/>
                    <a:pt x="4506" y="11176"/>
                  </a:cubicBezTo>
                  <a:cubicBezTo>
                    <a:pt x="3939" y="11176"/>
                    <a:pt x="3498" y="10704"/>
                    <a:pt x="3498" y="10137"/>
                  </a:cubicBezTo>
                  <a:cubicBezTo>
                    <a:pt x="3498" y="9948"/>
                    <a:pt x="3340" y="9790"/>
                    <a:pt x="3151" y="9790"/>
                  </a:cubicBezTo>
                  <a:cubicBezTo>
                    <a:pt x="2994" y="9790"/>
                    <a:pt x="2836" y="9916"/>
                    <a:pt x="2773" y="10074"/>
                  </a:cubicBezTo>
                  <a:cubicBezTo>
                    <a:pt x="2395" y="9916"/>
                    <a:pt x="2080" y="9538"/>
                    <a:pt x="2080" y="9065"/>
                  </a:cubicBezTo>
                  <a:cubicBezTo>
                    <a:pt x="2080" y="8908"/>
                    <a:pt x="2111" y="8813"/>
                    <a:pt x="2143" y="8687"/>
                  </a:cubicBezTo>
                  <a:cubicBezTo>
                    <a:pt x="2426" y="8593"/>
                    <a:pt x="2710" y="8435"/>
                    <a:pt x="2930" y="8246"/>
                  </a:cubicBezTo>
                  <a:cubicBezTo>
                    <a:pt x="2994" y="8215"/>
                    <a:pt x="3057" y="8120"/>
                    <a:pt x="3088" y="8057"/>
                  </a:cubicBezTo>
                  <a:lnTo>
                    <a:pt x="3151" y="8057"/>
                  </a:lnTo>
                  <a:cubicBezTo>
                    <a:pt x="3718" y="8057"/>
                    <a:pt x="4159" y="8530"/>
                    <a:pt x="4159" y="9065"/>
                  </a:cubicBezTo>
                  <a:cubicBezTo>
                    <a:pt x="4159" y="9286"/>
                    <a:pt x="4317" y="9444"/>
                    <a:pt x="4506" y="9444"/>
                  </a:cubicBezTo>
                  <a:cubicBezTo>
                    <a:pt x="4726" y="9444"/>
                    <a:pt x="4884" y="9286"/>
                    <a:pt x="4884" y="9065"/>
                  </a:cubicBezTo>
                  <a:cubicBezTo>
                    <a:pt x="4884" y="8215"/>
                    <a:pt x="4254" y="7490"/>
                    <a:pt x="3403" y="7396"/>
                  </a:cubicBezTo>
                  <a:cubicBezTo>
                    <a:pt x="3466" y="7270"/>
                    <a:pt x="3466" y="7144"/>
                    <a:pt x="3466" y="7018"/>
                  </a:cubicBezTo>
                  <a:cubicBezTo>
                    <a:pt x="3466" y="6545"/>
                    <a:pt x="3246" y="6104"/>
                    <a:pt x="2930" y="5820"/>
                  </a:cubicBezTo>
                  <a:cubicBezTo>
                    <a:pt x="2883" y="5757"/>
                    <a:pt x="2797" y="5726"/>
                    <a:pt x="2706" y="5726"/>
                  </a:cubicBezTo>
                  <a:cubicBezTo>
                    <a:pt x="2615" y="5726"/>
                    <a:pt x="2521" y="5757"/>
                    <a:pt x="2458" y="5820"/>
                  </a:cubicBezTo>
                  <a:cubicBezTo>
                    <a:pt x="2363" y="5915"/>
                    <a:pt x="2363" y="6167"/>
                    <a:pt x="2458" y="6262"/>
                  </a:cubicBezTo>
                  <a:cubicBezTo>
                    <a:pt x="2678" y="6482"/>
                    <a:pt x="2773" y="6734"/>
                    <a:pt x="2773" y="7018"/>
                  </a:cubicBezTo>
                  <a:cubicBezTo>
                    <a:pt x="2773" y="7301"/>
                    <a:pt x="2678" y="7585"/>
                    <a:pt x="2458" y="7774"/>
                  </a:cubicBezTo>
                  <a:cubicBezTo>
                    <a:pt x="2269" y="7963"/>
                    <a:pt x="1985" y="8089"/>
                    <a:pt x="1733" y="8089"/>
                  </a:cubicBezTo>
                  <a:cubicBezTo>
                    <a:pt x="1450" y="8089"/>
                    <a:pt x="1166" y="7963"/>
                    <a:pt x="977" y="7774"/>
                  </a:cubicBezTo>
                  <a:cubicBezTo>
                    <a:pt x="788" y="7585"/>
                    <a:pt x="662" y="7301"/>
                    <a:pt x="662" y="7018"/>
                  </a:cubicBezTo>
                  <a:cubicBezTo>
                    <a:pt x="662" y="6829"/>
                    <a:pt x="725" y="6640"/>
                    <a:pt x="820" y="6419"/>
                  </a:cubicBezTo>
                  <a:cubicBezTo>
                    <a:pt x="1103" y="6608"/>
                    <a:pt x="1355" y="6671"/>
                    <a:pt x="1670" y="6671"/>
                  </a:cubicBezTo>
                  <a:cubicBezTo>
                    <a:pt x="1891" y="6671"/>
                    <a:pt x="2048" y="6514"/>
                    <a:pt x="2048" y="6325"/>
                  </a:cubicBezTo>
                  <a:cubicBezTo>
                    <a:pt x="2048" y="6104"/>
                    <a:pt x="1891" y="5946"/>
                    <a:pt x="1670" y="5946"/>
                  </a:cubicBezTo>
                  <a:cubicBezTo>
                    <a:pt x="1418" y="5946"/>
                    <a:pt x="1135" y="5852"/>
                    <a:pt x="946" y="5631"/>
                  </a:cubicBezTo>
                  <a:cubicBezTo>
                    <a:pt x="725" y="5442"/>
                    <a:pt x="631" y="5159"/>
                    <a:pt x="631" y="4907"/>
                  </a:cubicBezTo>
                  <a:cubicBezTo>
                    <a:pt x="631" y="4623"/>
                    <a:pt x="725" y="4340"/>
                    <a:pt x="946" y="4151"/>
                  </a:cubicBezTo>
                  <a:cubicBezTo>
                    <a:pt x="1135" y="3962"/>
                    <a:pt x="1418" y="3836"/>
                    <a:pt x="1670" y="3836"/>
                  </a:cubicBezTo>
                  <a:cubicBezTo>
                    <a:pt x="1954" y="3836"/>
                    <a:pt x="2237" y="3962"/>
                    <a:pt x="2426" y="4151"/>
                  </a:cubicBezTo>
                  <a:cubicBezTo>
                    <a:pt x="2489" y="4214"/>
                    <a:pt x="2576" y="4245"/>
                    <a:pt x="2663" y="4245"/>
                  </a:cubicBezTo>
                  <a:cubicBezTo>
                    <a:pt x="2749" y="4245"/>
                    <a:pt x="2836" y="4214"/>
                    <a:pt x="2899" y="4151"/>
                  </a:cubicBezTo>
                  <a:cubicBezTo>
                    <a:pt x="3025" y="4025"/>
                    <a:pt x="3025" y="3804"/>
                    <a:pt x="2899" y="3678"/>
                  </a:cubicBezTo>
                  <a:cubicBezTo>
                    <a:pt x="2678" y="3426"/>
                    <a:pt x="2426" y="3332"/>
                    <a:pt x="2111" y="3237"/>
                  </a:cubicBezTo>
                  <a:cubicBezTo>
                    <a:pt x="1954" y="2859"/>
                    <a:pt x="2048" y="2418"/>
                    <a:pt x="2363" y="2103"/>
                  </a:cubicBezTo>
                  <a:cubicBezTo>
                    <a:pt x="2552" y="1914"/>
                    <a:pt x="2836" y="1788"/>
                    <a:pt x="3088" y="1788"/>
                  </a:cubicBezTo>
                  <a:cubicBezTo>
                    <a:pt x="3372" y="1788"/>
                    <a:pt x="3655" y="1914"/>
                    <a:pt x="3844" y="2103"/>
                  </a:cubicBezTo>
                  <a:cubicBezTo>
                    <a:pt x="3907" y="2166"/>
                    <a:pt x="3994" y="2197"/>
                    <a:pt x="4080" y="2197"/>
                  </a:cubicBezTo>
                  <a:cubicBezTo>
                    <a:pt x="4167" y="2197"/>
                    <a:pt x="4254" y="2166"/>
                    <a:pt x="4317" y="2103"/>
                  </a:cubicBezTo>
                  <a:cubicBezTo>
                    <a:pt x="4443" y="1977"/>
                    <a:pt x="4443" y="1756"/>
                    <a:pt x="4317" y="1630"/>
                  </a:cubicBezTo>
                  <a:cubicBezTo>
                    <a:pt x="4128" y="1441"/>
                    <a:pt x="3876" y="1284"/>
                    <a:pt x="3624" y="1189"/>
                  </a:cubicBezTo>
                  <a:cubicBezTo>
                    <a:pt x="3781" y="969"/>
                    <a:pt x="3970" y="811"/>
                    <a:pt x="4254" y="748"/>
                  </a:cubicBezTo>
                  <a:cubicBezTo>
                    <a:pt x="4333" y="734"/>
                    <a:pt x="4413" y="726"/>
                    <a:pt x="4492" y="726"/>
                  </a:cubicBezTo>
                  <a:close/>
                  <a:moveTo>
                    <a:pt x="7254" y="0"/>
                  </a:moveTo>
                  <a:cubicBezTo>
                    <a:pt x="6817" y="0"/>
                    <a:pt x="6387" y="190"/>
                    <a:pt x="6049" y="528"/>
                  </a:cubicBezTo>
                  <a:cubicBezTo>
                    <a:pt x="6018" y="559"/>
                    <a:pt x="5923" y="654"/>
                    <a:pt x="5892" y="717"/>
                  </a:cubicBezTo>
                  <a:cubicBezTo>
                    <a:pt x="5860" y="654"/>
                    <a:pt x="5766" y="622"/>
                    <a:pt x="5734" y="528"/>
                  </a:cubicBezTo>
                  <a:cubicBezTo>
                    <a:pt x="5391" y="185"/>
                    <a:pt x="4972" y="13"/>
                    <a:pt x="4521" y="13"/>
                  </a:cubicBezTo>
                  <a:cubicBezTo>
                    <a:pt x="4392" y="13"/>
                    <a:pt x="4261" y="27"/>
                    <a:pt x="4128" y="55"/>
                  </a:cubicBezTo>
                  <a:cubicBezTo>
                    <a:pt x="3561" y="181"/>
                    <a:pt x="3151" y="559"/>
                    <a:pt x="2899" y="1126"/>
                  </a:cubicBezTo>
                  <a:cubicBezTo>
                    <a:pt x="2552" y="1158"/>
                    <a:pt x="2206" y="1347"/>
                    <a:pt x="1922" y="1599"/>
                  </a:cubicBezTo>
                  <a:cubicBezTo>
                    <a:pt x="1481" y="2040"/>
                    <a:pt x="1324" y="2607"/>
                    <a:pt x="1450" y="3206"/>
                  </a:cubicBezTo>
                  <a:cubicBezTo>
                    <a:pt x="1103" y="3237"/>
                    <a:pt x="788" y="3458"/>
                    <a:pt x="505" y="3678"/>
                  </a:cubicBezTo>
                  <a:cubicBezTo>
                    <a:pt x="190" y="3993"/>
                    <a:pt x="1" y="4434"/>
                    <a:pt x="1" y="4907"/>
                  </a:cubicBezTo>
                  <a:cubicBezTo>
                    <a:pt x="1" y="5285"/>
                    <a:pt x="127" y="5663"/>
                    <a:pt x="347" y="5915"/>
                  </a:cubicBezTo>
                  <a:cubicBezTo>
                    <a:pt x="127" y="6230"/>
                    <a:pt x="1" y="6608"/>
                    <a:pt x="1" y="6955"/>
                  </a:cubicBezTo>
                  <a:cubicBezTo>
                    <a:pt x="1" y="7427"/>
                    <a:pt x="190" y="7868"/>
                    <a:pt x="505" y="8183"/>
                  </a:cubicBezTo>
                  <a:cubicBezTo>
                    <a:pt x="788" y="8435"/>
                    <a:pt x="1103" y="8593"/>
                    <a:pt x="1450" y="8624"/>
                  </a:cubicBezTo>
                  <a:cubicBezTo>
                    <a:pt x="1418" y="8750"/>
                    <a:pt x="1418" y="8876"/>
                    <a:pt x="1418" y="9002"/>
                  </a:cubicBezTo>
                  <a:cubicBezTo>
                    <a:pt x="1418" y="9916"/>
                    <a:pt x="2080" y="10609"/>
                    <a:pt x="2962" y="10735"/>
                  </a:cubicBezTo>
                  <a:cubicBezTo>
                    <a:pt x="3214" y="11365"/>
                    <a:pt x="3813" y="11775"/>
                    <a:pt x="4569" y="11775"/>
                  </a:cubicBezTo>
                  <a:cubicBezTo>
                    <a:pt x="5104" y="11775"/>
                    <a:pt x="5640" y="11523"/>
                    <a:pt x="5955" y="11082"/>
                  </a:cubicBezTo>
                  <a:cubicBezTo>
                    <a:pt x="6270" y="11523"/>
                    <a:pt x="6774" y="11775"/>
                    <a:pt x="7310" y="11775"/>
                  </a:cubicBezTo>
                  <a:cubicBezTo>
                    <a:pt x="8034" y="11775"/>
                    <a:pt x="8664" y="11365"/>
                    <a:pt x="8948" y="10735"/>
                  </a:cubicBezTo>
                  <a:cubicBezTo>
                    <a:pt x="9799" y="10609"/>
                    <a:pt x="10460" y="9916"/>
                    <a:pt x="10460" y="9002"/>
                  </a:cubicBezTo>
                  <a:cubicBezTo>
                    <a:pt x="10460" y="8876"/>
                    <a:pt x="10460" y="8750"/>
                    <a:pt x="10429" y="8624"/>
                  </a:cubicBezTo>
                  <a:cubicBezTo>
                    <a:pt x="10775" y="8593"/>
                    <a:pt x="11090" y="8404"/>
                    <a:pt x="11374" y="8183"/>
                  </a:cubicBezTo>
                  <a:cubicBezTo>
                    <a:pt x="11689" y="7837"/>
                    <a:pt x="11878" y="7427"/>
                    <a:pt x="11878" y="6955"/>
                  </a:cubicBezTo>
                  <a:cubicBezTo>
                    <a:pt x="11878" y="6545"/>
                    <a:pt x="11783" y="6199"/>
                    <a:pt x="11531" y="5915"/>
                  </a:cubicBezTo>
                  <a:cubicBezTo>
                    <a:pt x="11689" y="5663"/>
                    <a:pt x="11815" y="5285"/>
                    <a:pt x="11815" y="4907"/>
                  </a:cubicBezTo>
                  <a:cubicBezTo>
                    <a:pt x="11815" y="4434"/>
                    <a:pt x="11594" y="3993"/>
                    <a:pt x="11279" y="3678"/>
                  </a:cubicBezTo>
                  <a:cubicBezTo>
                    <a:pt x="11027" y="3395"/>
                    <a:pt x="10712" y="3237"/>
                    <a:pt x="10334" y="3206"/>
                  </a:cubicBezTo>
                  <a:cubicBezTo>
                    <a:pt x="10460" y="2670"/>
                    <a:pt x="10303" y="2040"/>
                    <a:pt x="9862" y="1599"/>
                  </a:cubicBezTo>
                  <a:cubicBezTo>
                    <a:pt x="9610" y="1315"/>
                    <a:pt x="9231" y="1158"/>
                    <a:pt x="8885" y="1126"/>
                  </a:cubicBezTo>
                  <a:cubicBezTo>
                    <a:pt x="8664" y="559"/>
                    <a:pt x="8223" y="181"/>
                    <a:pt x="7656" y="55"/>
                  </a:cubicBezTo>
                  <a:cubicBezTo>
                    <a:pt x="7523" y="18"/>
                    <a:pt x="7388" y="0"/>
                    <a:pt x="72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45"/>
            <p:cNvSpPr/>
            <p:nvPr/>
          </p:nvSpPr>
          <p:spPr>
            <a:xfrm>
              <a:off x="-22685675" y="2408150"/>
              <a:ext cx="27575" cy="66175"/>
            </a:xfrm>
            <a:custGeom>
              <a:avLst/>
              <a:gdLst/>
              <a:ahLst/>
              <a:cxnLst/>
              <a:rect l="l" t="t" r="r" b="b"/>
              <a:pathLst>
                <a:path w="1103" h="2647" extrusionOk="0">
                  <a:moveTo>
                    <a:pt x="740" y="1"/>
                  </a:moveTo>
                  <a:cubicBezTo>
                    <a:pt x="654" y="1"/>
                    <a:pt x="567" y="32"/>
                    <a:pt x="504" y="95"/>
                  </a:cubicBezTo>
                  <a:cubicBezTo>
                    <a:pt x="189" y="410"/>
                    <a:pt x="0" y="820"/>
                    <a:pt x="0" y="1292"/>
                  </a:cubicBezTo>
                  <a:cubicBezTo>
                    <a:pt x="0" y="1765"/>
                    <a:pt x="189" y="2206"/>
                    <a:pt x="504" y="2521"/>
                  </a:cubicBezTo>
                  <a:cubicBezTo>
                    <a:pt x="599" y="2584"/>
                    <a:pt x="662" y="2647"/>
                    <a:pt x="756" y="2647"/>
                  </a:cubicBezTo>
                  <a:cubicBezTo>
                    <a:pt x="819" y="2647"/>
                    <a:pt x="945" y="2615"/>
                    <a:pt x="977" y="2521"/>
                  </a:cubicBezTo>
                  <a:cubicBezTo>
                    <a:pt x="1103" y="2395"/>
                    <a:pt x="1103" y="2174"/>
                    <a:pt x="977" y="2048"/>
                  </a:cubicBezTo>
                  <a:cubicBezTo>
                    <a:pt x="788" y="1859"/>
                    <a:pt x="662" y="1576"/>
                    <a:pt x="662" y="1292"/>
                  </a:cubicBezTo>
                  <a:cubicBezTo>
                    <a:pt x="662" y="1040"/>
                    <a:pt x="788" y="757"/>
                    <a:pt x="977" y="536"/>
                  </a:cubicBezTo>
                  <a:cubicBezTo>
                    <a:pt x="1103" y="442"/>
                    <a:pt x="1103" y="253"/>
                    <a:pt x="977" y="95"/>
                  </a:cubicBezTo>
                  <a:cubicBezTo>
                    <a:pt x="914" y="32"/>
                    <a:pt x="827" y="1"/>
                    <a:pt x="7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45"/>
            <p:cNvSpPr/>
            <p:nvPr/>
          </p:nvSpPr>
          <p:spPr>
            <a:xfrm>
              <a:off x="-22766800" y="2408950"/>
              <a:ext cx="27575" cy="66175"/>
            </a:xfrm>
            <a:custGeom>
              <a:avLst/>
              <a:gdLst/>
              <a:ahLst/>
              <a:cxnLst/>
              <a:rect l="l" t="t" r="r" b="b"/>
              <a:pathLst>
                <a:path w="1103" h="2647" extrusionOk="0">
                  <a:moveTo>
                    <a:pt x="362" y="0"/>
                  </a:moveTo>
                  <a:cubicBezTo>
                    <a:pt x="276" y="0"/>
                    <a:pt x="189" y="32"/>
                    <a:pt x="126" y="95"/>
                  </a:cubicBezTo>
                  <a:cubicBezTo>
                    <a:pt x="0" y="221"/>
                    <a:pt x="0" y="441"/>
                    <a:pt x="126" y="567"/>
                  </a:cubicBezTo>
                  <a:cubicBezTo>
                    <a:pt x="315" y="756"/>
                    <a:pt x="441" y="1040"/>
                    <a:pt x="441" y="1323"/>
                  </a:cubicBezTo>
                  <a:cubicBezTo>
                    <a:pt x="441" y="1575"/>
                    <a:pt x="315" y="1859"/>
                    <a:pt x="126" y="2048"/>
                  </a:cubicBezTo>
                  <a:cubicBezTo>
                    <a:pt x="0" y="2174"/>
                    <a:pt x="0" y="2426"/>
                    <a:pt x="126" y="2520"/>
                  </a:cubicBezTo>
                  <a:cubicBezTo>
                    <a:pt x="221" y="2615"/>
                    <a:pt x="284" y="2646"/>
                    <a:pt x="378" y="2646"/>
                  </a:cubicBezTo>
                  <a:cubicBezTo>
                    <a:pt x="441" y="2646"/>
                    <a:pt x="567" y="2615"/>
                    <a:pt x="599" y="2520"/>
                  </a:cubicBezTo>
                  <a:cubicBezTo>
                    <a:pt x="977" y="2174"/>
                    <a:pt x="1103" y="1733"/>
                    <a:pt x="1103" y="1323"/>
                  </a:cubicBezTo>
                  <a:cubicBezTo>
                    <a:pt x="1103" y="851"/>
                    <a:pt x="914" y="410"/>
                    <a:pt x="599" y="95"/>
                  </a:cubicBezTo>
                  <a:cubicBezTo>
                    <a:pt x="536" y="32"/>
                    <a:pt x="449" y="0"/>
                    <a:pt x="36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97"/>
        <p:cNvGrpSpPr/>
        <p:nvPr/>
      </p:nvGrpSpPr>
      <p:grpSpPr>
        <a:xfrm>
          <a:off x="0" y="0"/>
          <a:ext cx="0" cy="0"/>
          <a:chOff x="0" y="0"/>
          <a:chExt cx="0" cy="0"/>
        </a:xfrm>
      </p:grpSpPr>
      <p:sp>
        <p:nvSpPr>
          <p:cNvPr id="598" name="Google Shape;598;p54"/>
          <p:cNvSpPr txBox="1">
            <a:spLocks noGrp="1"/>
          </p:cNvSpPr>
          <p:nvPr>
            <p:ph type="title"/>
          </p:nvPr>
        </p:nvSpPr>
        <p:spPr>
          <a:xfrm>
            <a:off x="720000" y="445025"/>
            <a:ext cx="7704000" cy="959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r"/>
              <a:t>Extraction et Préparation Initiale</a:t>
            </a:r>
            <a:endParaRPr/>
          </a:p>
        </p:txBody>
      </p:sp>
      <p:sp>
        <p:nvSpPr>
          <p:cNvPr id="599" name="Google Shape;599;p54"/>
          <p:cNvSpPr txBox="1">
            <a:spLocks noGrp="1"/>
          </p:cNvSpPr>
          <p:nvPr>
            <p:ph type="subTitle" idx="3"/>
          </p:nvPr>
        </p:nvSpPr>
        <p:spPr>
          <a:xfrm>
            <a:off x="1147475" y="1534900"/>
            <a:ext cx="6999300" cy="2934000"/>
          </a:xfrm>
          <a:prstGeom prst="rect">
            <a:avLst/>
          </a:prstGeom>
        </p:spPr>
        <p:txBody>
          <a:bodyPr spcFirstLastPara="1" wrap="square" lIns="91425" tIns="91425" rIns="91425" bIns="91425" anchor="t" anchorCtr="0">
            <a:noAutofit/>
          </a:bodyPr>
          <a:lstStyle/>
          <a:p>
            <a:pPr marL="457200" lvl="0" indent="-355600" algn="l" rtl="0">
              <a:spcBef>
                <a:spcPts val="0"/>
              </a:spcBef>
              <a:spcAft>
                <a:spcPts val="0"/>
              </a:spcAft>
              <a:buSzPts val="2000"/>
              <a:buChar char="●"/>
            </a:pPr>
            <a:r>
              <a:rPr lang="fr" sz="2000" b="1"/>
              <a:t>Extraction des fichiers ZIP :</a:t>
            </a:r>
            <a:r>
              <a:rPr lang="fr" sz="2000"/>
              <a:t> Les données initiales sont extraites d'une archive ZIP avec le module zipfile.</a:t>
            </a:r>
            <a:endParaRPr sz="2000"/>
          </a:p>
          <a:p>
            <a:pPr marL="457200" lvl="0" indent="0" algn="l" rtl="0">
              <a:spcBef>
                <a:spcPts val="0"/>
              </a:spcBef>
              <a:spcAft>
                <a:spcPts val="0"/>
              </a:spcAft>
              <a:buNone/>
            </a:pPr>
            <a:endParaRPr sz="2000"/>
          </a:p>
          <a:p>
            <a:pPr marL="457200" lvl="0" indent="-355600" algn="l" rtl="0">
              <a:spcBef>
                <a:spcPts val="0"/>
              </a:spcBef>
              <a:spcAft>
                <a:spcPts val="0"/>
              </a:spcAft>
              <a:buSzPts val="2000"/>
              <a:buChar char="●"/>
            </a:pPr>
            <a:r>
              <a:rPr lang="fr" sz="2000" b="1"/>
              <a:t>Montage de Google Drive : </a:t>
            </a:r>
            <a:r>
              <a:rPr lang="fr" sz="2000"/>
              <a:t>Les données extraites sont montées depuis un espace Google Drive, avec les chemins des sous-dossiers définis pour faciliter l'accès aux classes "</a:t>
            </a:r>
            <a:r>
              <a:rPr lang="fr" sz="2000" b="1">
                <a:solidFill>
                  <a:srgbClr val="FF0000"/>
                </a:solidFill>
              </a:rPr>
              <a:t>Tumor</a:t>
            </a:r>
            <a:r>
              <a:rPr lang="fr" sz="2000"/>
              <a:t>" et "</a:t>
            </a:r>
            <a:r>
              <a:rPr lang="fr" sz="2000" b="1">
                <a:solidFill>
                  <a:srgbClr val="6AA84F"/>
                </a:solidFill>
              </a:rPr>
              <a:t>Healthy</a:t>
            </a:r>
            <a:r>
              <a:rPr lang="fr" sz="2000"/>
              <a:t>".</a:t>
            </a:r>
            <a:endParaRPr sz="2000"/>
          </a:p>
          <a:p>
            <a:pPr marL="0" lvl="0" indent="0" algn="l" rtl="0">
              <a:spcBef>
                <a:spcPts val="0"/>
              </a:spcBef>
              <a:spcAft>
                <a:spcPts val="0"/>
              </a:spcAft>
              <a:buNone/>
            </a:pPr>
            <a:endParaRPr sz="2000"/>
          </a:p>
          <a:p>
            <a:pPr marL="0" lvl="0" indent="0" algn="l" rtl="0">
              <a:spcBef>
                <a:spcPts val="0"/>
              </a:spcBef>
              <a:spcAft>
                <a:spcPts val="0"/>
              </a:spcAft>
              <a:buNone/>
            </a:pPr>
            <a:endParaRPr sz="2000"/>
          </a:p>
          <a:p>
            <a:pPr marL="0" lvl="0" indent="0" algn="l" rtl="0">
              <a:spcBef>
                <a:spcPts val="0"/>
              </a:spcBef>
              <a:spcAft>
                <a:spcPts val="0"/>
              </a:spcAft>
              <a:buNone/>
            </a:pPr>
            <a:endParaRPr sz="2000"/>
          </a:p>
        </p:txBody>
      </p:sp>
      <p:grpSp>
        <p:nvGrpSpPr>
          <p:cNvPr id="600" name="Google Shape;600;p54"/>
          <p:cNvGrpSpPr/>
          <p:nvPr/>
        </p:nvGrpSpPr>
        <p:grpSpPr>
          <a:xfrm>
            <a:off x="-7" y="-11"/>
            <a:ext cx="975837" cy="853864"/>
            <a:chOff x="-22859750" y="2335900"/>
            <a:chExt cx="296950" cy="294375"/>
          </a:xfrm>
        </p:grpSpPr>
        <p:sp>
          <p:nvSpPr>
            <p:cNvPr id="601" name="Google Shape;601;p54"/>
            <p:cNvSpPr/>
            <p:nvPr/>
          </p:nvSpPr>
          <p:spPr>
            <a:xfrm>
              <a:off x="-22859750" y="2335900"/>
              <a:ext cx="296950" cy="294375"/>
            </a:xfrm>
            <a:custGeom>
              <a:avLst/>
              <a:gdLst/>
              <a:ahLst/>
              <a:cxnLst/>
              <a:rect l="l" t="t" r="r" b="b"/>
              <a:pathLst>
                <a:path w="11878" h="11775" extrusionOk="0">
                  <a:moveTo>
                    <a:pt x="7306" y="663"/>
                  </a:moveTo>
                  <a:cubicBezTo>
                    <a:pt x="7389" y="663"/>
                    <a:pt x="7475" y="671"/>
                    <a:pt x="7562" y="685"/>
                  </a:cubicBezTo>
                  <a:cubicBezTo>
                    <a:pt x="7814" y="780"/>
                    <a:pt x="8034" y="937"/>
                    <a:pt x="8192" y="1126"/>
                  </a:cubicBezTo>
                  <a:cubicBezTo>
                    <a:pt x="7908" y="1189"/>
                    <a:pt x="7656" y="1347"/>
                    <a:pt x="7467" y="1567"/>
                  </a:cubicBezTo>
                  <a:cubicBezTo>
                    <a:pt x="7341" y="1662"/>
                    <a:pt x="7341" y="1914"/>
                    <a:pt x="7467" y="2008"/>
                  </a:cubicBezTo>
                  <a:cubicBezTo>
                    <a:pt x="7530" y="2071"/>
                    <a:pt x="7617" y="2103"/>
                    <a:pt x="7703" y="2103"/>
                  </a:cubicBezTo>
                  <a:cubicBezTo>
                    <a:pt x="7790" y="2103"/>
                    <a:pt x="7877" y="2071"/>
                    <a:pt x="7940" y="2008"/>
                  </a:cubicBezTo>
                  <a:cubicBezTo>
                    <a:pt x="8129" y="1819"/>
                    <a:pt x="8412" y="1693"/>
                    <a:pt x="8696" y="1693"/>
                  </a:cubicBezTo>
                  <a:cubicBezTo>
                    <a:pt x="8979" y="1693"/>
                    <a:pt x="9231" y="1819"/>
                    <a:pt x="9452" y="2008"/>
                  </a:cubicBezTo>
                  <a:cubicBezTo>
                    <a:pt x="9767" y="2355"/>
                    <a:pt x="9830" y="2764"/>
                    <a:pt x="9673" y="3174"/>
                  </a:cubicBezTo>
                  <a:cubicBezTo>
                    <a:pt x="9389" y="3237"/>
                    <a:pt x="9137" y="3395"/>
                    <a:pt x="8885" y="3584"/>
                  </a:cubicBezTo>
                  <a:cubicBezTo>
                    <a:pt x="8759" y="3710"/>
                    <a:pt x="8759" y="3962"/>
                    <a:pt x="8885" y="4056"/>
                  </a:cubicBezTo>
                  <a:cubicBezTo>
                    <a:pt x="8948" y="4119"/>
                    <a:pt x="9035" y="4151"/>
                    <a:pt x="9121" y="4151"/>
                  </a:cubicBezTo>
                  <a:cubicBezTo>
                    <a:pt x="9208" y="4151"/>
                    <a:pt x="9294" y="4119"/>
                    <a:pt x="9358" y="4056"/>
                  </a:cubicBezTo>
                  <a:cubicBezTo>
                    <a:pt x="9547" y="3867"/>
                    <a:pt x="9830" y="3741"/>
                    <a:pt x="10114" y="3741"/>
                  </a:cubicBezTo>
                  <a:cubicBezTo>
                    <a:pt x="10397" y="3741"/>
                    <a:pt x="10649" y="3867"/>
                    <a:pt x="10870" y="4056"/>
                  </a:cubicBezTo>
                  <a:cubicBezTo>
                    <a:pt x="11059" y="4277"/>
                    <a:pt x="11185" y="4529"/>
                    <a:pt x="11185" y="4812"/>
                  </a:cubicBezTo>
                  <a:cubicBezTo>
                    <a:pt x="11185" y="5096"/>
                    <a:pt x="11059" y="5379"/>
                    <a:pt x="10870" y="5568"/>
                  </a:cubicBezTo>
                  <a:cubicBezTo>
                    <a:pt x="10649" y="5757"/>
                    <a:pt x="10397" y="5883"/>
                    <a:pt x="10114" y="5883"/>
                  </a:cubicBezTo>
                  <a:cubicBezTo>
                    <a:pt x="9925" y="5883"/>
                    <a:pt x="9767" y="6041"/>
                    <a:pt x="9767" y="6230"/>
                  </a:cubicBezTo>
                  <a:cubicBezTo>
                    <a:pt x="9767" y="6451"/>
                    <a:pt x="9925" y="6608"/>
                    <a:pt x="10114" y="6608"/>
                  </a:cubicBezTo>
                  <a:cubicBezTo>
                    <a:pt x="10429" y="6608"/>
                    <a:pt x="10712" y="6514"/>
                    <a:pt x="10964" y="6356"/>
                  </a:cubicBezTo>
                  <a:cubicBezTo>
                    <a:pt x="11090" y="6514"/>
                    <a:pt x="11122" y="6703"/>
                    <a:pt x="11122" y="6955"/>
                  </a:cubicBezTo>
                  <a:cubicBezTo>
                    <a:pt x="11122" y="7270"/>
                    <a:pt x="11027" y="7553"/>
                    <a:pt x="10807" y="7742"/>
                  </a:cubicBezTo>
                  <a:cubicBezTo>
                    <a:pt x="10618" y="7931"/>
                    <a:pt x="10366" y="8057"/>
                    <a:pt x="10082" y="8057"/>
                  </a:cubicBezTo>
                  <a:cubicBezTo>
                    <a:pt x="9799" y="8057"/>
                    <a:pt x="9515" y="7931"/>
                    <a:pt x="9326" y="7742"/>
                  </a:cubicBezTo>
                  <a:cubicBezTo>
                    <a:pt x="9137" y="7553"/>
                    <a:pt x="9011" y="7270"/>
                    <a:pt x="9011" y="6986"/>
                  </a:cubicBezTo>
                  <a:cubicBezTo>
                    <a:pt x="9011" y="6703"/>
                    <a:pt x="9137" y="6419"/>
                    <a:pt x="9326" y="6230"/>
                  </a:cubicBezTo>
                  <a:cubicBezTo>
                    <a:pt x="9452" y="6104"/>
                    <a:pt x="9452" y="5883"/>
                    <a:pt x="9326" y="5757"/>
                  </a:cubicBezTo>
                  <a:cubicBezTo>
                    <a:pt x="9263" y="5694"/>
                    <a:pt x="9176" y="5663"/>
                    <a:pt x="9090" y="5663"/>
                  </a:cubicBezTo>
                  <a:cubicBezTo>
                    <a:pt x="9003" y="5663"/>
                    <a:pt x="8916" y="5694"/>
                    <a:pt x="8853" y="5757"/>
                  </a:cubicBezTo>
                  <a:cubicBezTo>
                    <a:pt x="8538" y="6072"/>
                    <a:pt x="8349" y="6514"/>
                    <a:pt x="8349" y="6986"/>
                  </a:cubicBezTo>
                  <a:cubicBezTo>
                    <a:pt x="8349" y="7112"/>
                    <a:pt x="8349" y="7207"/>
                    <a:pt x="8381" y="7333"/>
                  </a:cubicBezTo>
                  <a:cubicBezTo>
                    <a:pt x="7562" y="7459"/>
                    <a:pt x="6932" y="8215"/>
                    <a:pt x="6932" y="9034"/>
                  </a:cubicBezTo>
                  <a:cubicBezTo>
                    <a:pt x="6932" y="9223"/>
                    <a:pt x="7089" y="9381"/>
                    <a:pt x="7278" y="9381"/>
                  </a:cubicBezTo>
                  <a:cubicBezTo>
                    <a:pt x="7467" y="9381"/>
                    <a:pt x="7625" y="9223"/>
                    <a:pt x="7625" y="9034"/>
                  </a:cubicBezTo>
                  <a:cubicBezTo>
                    <a:pt x="7625" y="8435"/>
                    <a:pt x="8097" y="8026"/>
                    <a:pt x="8664" y="8026"/>
                  </a:cubicBezTo>
                  <a:lnTo>
                    <a:pt x="8696" y="8026"/>
                  </a:lnTo>
                  <a:cubicBezTo>
                    <a:pt x="8727" y="8089"/>
                    <a:pt x="8822" y="8120"/>
                    <a:pt x="8853" y="8215"/>
                  </a:cubicBezTo>
                  <a:cubicBezTo>
                    <a:pt x="9074" y="8435"/>
                    <a:pt x="9326" y="8561"/>
                    <a:pt x="9641" y="8656"/>
                  </a:cubicBezTo>
                  <a:cubicBezTo>
                    <a:pt x="9673" y="8750"/>
                    <a:pt x="9704" y="8908"/>
                    <a:pt x="9704" y="9034"/>
                  </a:cubicBezTo>
                  <a:cubicBezTo>
                    <a:pt x="9704" y="9507"/>
                    <a:pt x="9452" y="9853"/>
                    <a:pt x="9011" y="10011"/>
                  </a:cubicBezTo>
                  <a:cubicBezTo>
                    <a:pt x="8979" y="9853"/>
                    <a:pt x="8853" y="9759"/>
                    <a:pt x="8664" y="9759"/>
                  </a:cubicBezTo>
                  <a:cubicBezTo>
                    <a:pt x="8444" y="9759"/>
                    <a:pt x="8286" y="9916"/>
                    <a:pt x="8286" y="10105"/>
                  </a:cubicBezTo>
                  <a:cubicBezTo>
                    <a:pt x="8286" y="10704"/>
                    <a:pt x="7814" y="11113"/>
                    <a:pt x="7278" y="11113"/>
                  </a:cubicBezTo>
                  <a:cubicBezTo>
                    <a:pt x="6711" y="11113"/>
                    <a:pt x="6239" y="10641"/>
                    <a:pt x="6239" y="10105"/>
                  </a:cubicBezTo>
                  <a:lnTo>
                    <a:pt x="6239" y="6640"/>
                  </a:lnTo>
                  <a:cubicBezTo>
                    <a:pt x="6522" y="6860"/>
                    <a:pt x="6932" y="6986"/>
                    <a:pt x="7278" y="6986"/>
                  </a:cubicBezTo>
                  <a:cubicBezTo>
                    <a:pt x="7467" y="6986"/>
                    <a:pt x="7625" y="6829"/>
                    <a:pt x="7625" y="6640"/>
                  </a:cubicBezTo>
                  <a:cubicBezTo>
                    <a:pt x="7625" y="6451"/>
                    <a:pt x="7467" y="6293"/>
                    <a:pt x="7278" y="6293"/>
                  </a:cubicBezTo>
                  <a:cubicBezTo>
                    <a:pt x="6680" y="6293"/>
                    <a:pt x="6239" y="5820"/>
                    <a:pt x="6239" y="5253"/>
                  </a:cubicBezTo>
                  <a:lnTo>
                    <a:pt x="6239" y="1788"/>
                  </a:lnTo>
                  <a:lnTo>
                    <a:pt x="6239" y="1756"/>
                  </a:lnTo>
                  <a:lnTo>
                    <a:pt x="6239" y="1725"/>
                  </a:lnTo>
                  <a:cubicBezTo>
                    <a:pt x="6239" y="1441"/>
                    <a:pt x="6365" y="1158"/>
                    <a:pt x="6554" y="969"/>
                  </a:cubicBezTo>
                  <a:cubicBezTo>
                    <a:pt x="6772" y="750"/>
                    <a:pt x="7027" y="663"/>
                    <a:pt x="7306" y="663"/>
                  </a:cubicBezTo>
                  <a:close/>
                  <a:moveTo>
                    <a:pt x="4492" y="726"/>
                  </a:moveTo>
                  <a:cubicBezTo>
                    <a:pt x="4756" y="726"/>
                    <a:pt x="5012" y="813"/>
                    <a:pt x="5230" y="1032"/>
                  </a:cubicBezTo>
                  <a:cubicBezTo>
                    <a:pt x="5419" y="1221"/>
                    <a:pt x="5545" y="1504"/>
                    <a:pt x="5545" y="1788"/>
                  </a:cubicBezTo>
                  <a:lnTo>
                    <a:pt x="5545" y="1819"/>
                  </a:lnTo>
                  <a:lnTo>
                    <a:pt x="5545" y="5285"/>
                  </a:lnTo>
                  <a:cubicBezTo>
                    <a:pt x="5545" y="5883"/>
                    <a:pt x="5073" y="6325"/>
                    <a:pt x="4506" y="6325"/>
                  </a:cubicBezTo>
                  <a:cubicBezTo>
                    <a:pt x="4317" y="6325"/>
                    <a:pt x="4159" y="6482"/>
                    <a:pt x="4159" y="6671"/>
                  </a:cubicBezTo>
                  <a:cubicBezTo>
                    <a:pt x="4159" y="6860"/>
                    <a:pt x="4317" y="7018"/>
                    <a:pt x="4506" y="7018"/>
                  </a:cubicBezTo>
                  <a:cubicBezTo>
                    <a:pt x="4915" y="7018"/>
                    <a:pt x="5262" y="6892"/>
                    <a:pt x="5545" y="6671"/>
                  </a:cubicBezTo>
                  <a:lnTo>
                    <a:pt x="5545" y="10105"/>
                  </a:lnTo>
                  <a:lnTo>
                    <a:pt x="5545" y="10137"/>
                  </a:lnTo>
                  <a:cubicBezTo>
                    <a:pt x="5545" y="10704"/>
                    <a:pt x="5073" y="11176"/>
                    <a:pt x="4506" y="11176"/>
                  </a:cubicBezTo>
                  <a:cubicBezTo>
                    <a:pt x="3939" y="11176"/>
                    <a:pt x="3498" y="10704"/>
                    <a:pt x="3498" y="10137"/>
                  </a:cubicBezTo>
                  <a:cubicBezTo>
                    <a:pt x="3498" y="9948"/>
                    <a:pt x="3340" y="9790"/>
                    <a:pt x="3151" y="9790"/>
                  </a:cubicBezTo>
                  <a:cubicBezTo>
                    <a:pt x="2994" y="9790"/>
                    <a:pt x="2836" y="9916"/>
                    <a:pt x="2773" y="10074"/>
                  </a:cubicBezTo>
                  <a:cubicBezTo>
                    <a:pt x="2395" y="9916"/>
                    <a:pt x="2080" y="9538"/>
                    <a:pt x="2080" y="9065"/>
                  </a:cubicBezTo>
                  <a:cubicBezTo>
                    <a:pt x="2080" y="8908"/>
                    <a:pt x="2111" y="8813"/>
                    <a:pt x="2143" y="8687"/>
                  </a:cubicBezTo>
                  <a:cubicBezTo>
                    <a:pt x="2426" y="8593"/>
                    <a:pt x="2710" y="8435"/>
                    <a:pt x="2930" y="8246"/>
                  </a:cubicBezTo>
                  <a:cubicBezTo>
                    <a:pt x="2994" y="8215"/>
                    <a:pt x="3057" y="8120"/>
                    <a:pt x="3088" y="8057"/>
                  </a:cubicBezTo>
                  <a:lnTo>
                    <a:pt x="3151" y="8057"/>
                  </a:lnTo>
                  <a:cubicBezTo>
                    <a:pt x="3718" y="8057"/>
                    <a:pt x="4159" y="8530"/>
                    <a:pt x="4159" y="9065"/>
                  </a:cubicBezTo>
                  <a:cubicBezTo>
                    <a:pt x="4159" y="9286"/>
                    <a:pt x="4317" y="9444"/>
                    <a:pt x="4506" y="9444"/>
                  </a:cubicBezTo>
                  <a:cubicBezTo>
                    <a:pt x="4726" y="9444"/>
                    <a:pt x="4884" y="9286"/>
                    <a:pt x="4884" y="9065"/>
                  </a:cubicBezTo>
                  <a:cubicBezTo>
                    <a:pt x="4884" y="8215"/>
                    <a:pt x="4254" y="7490"/>
                    <a:pt x="3403" y="7396"/>
                  </a:cubicBezTo>
                  <a:cubicBezTo>
                    <a:pt x="3466" y="7270"/>
                    <a:pt x="3466" y="7144"/>
                    <a:pt x="3466" y="7018"/>
                  </a:cubicBezTo>
                  <a:cubicBezTo>
                    <a:pt x="3466" y="6545"/>
                    <a:pt x="3246" y="6104"/>
                    <a:pt x="2930" y="5820"/>
                  </a:cubicBezTo>
                  <a:cubicBezTo>
                    <a:pt x="2883" y="5757"/>
                    <a:pt x="2797" y="5726"/>
                    <a:pt x="2706" y="5726"/>
                  </a:cubicBezTo>
                  <a:cubicBezTo>
                    <a:pt x="2615" y="5726"/>
                    <a:pt x="2521" y="5757"/>
                    <a:pt x="2458" y="5820"/>
                  </a:cubicBezTo>
                  <a:cubicBezTo>
                    <a:pt x="2363" y="5915"/>
                    <a:pt x="2363" y="6167"/>
                    <a:pt x="2458" y="6262"/>
                  </a:cubicBezTo>
                  <a:cubicBezTo>
                    <a:pt x="2678" y="6482"/>
                    <a:pt x="2773" y="6734"/>
                    <a:pt x="2773" y="7018"/>
                  </a:cubicBezTo>
                  <a:cubicBezTo>
                    <a:pt x="2773" y="7301"/>
                    <a:pt x="2678" y="7585"/>
                    <a:pt x="2458" y="7774"/>
                  </a:cubicBezTo>
                  <a:cubicBezTo>
                    <a:pt x="2269" y="7963"/>
                    <a:pt x="1985" y="8089"/>
                    <a:pt x="1733" y="8089"/>
                  </a:cubicBezTo>
                  <a:cubicBezTo>
                    <a:pt x="1450" y="8089"/>
                    <a:pt x="1166" y="7963"/>
                    <a:pt x="977" y="7774"/>
                  </a:cubicBezTo>
                  <a:cubicBezTo>
                    <a:pt x="788" y="7585"/>
                    <a:pt x="662" y="7301"/>
                    <a:pt x="662" y="7018"/>
                  </a:cubicBezTo>
                  <a:cubicBezTo>
                    <a:pt x="662" y="6829"/>
                    <a:pt x="725" y="6640"/>
                    <a:pt x="820" y="6419"/>
                  </a:cubicBezTo>
                  <a:cubicBezTo>
                    <a:pt x="1103" y="6608"/>
                    <a:pt x="1355" y="6671"/>
                    <a:pt x="1670" y="6671"/>
                  </a:cubicBezTo>
                  <a:cubicBezTo>
                    <a:pt x="1891" y="6671"/>
                    <a:pt x="2048" y="6514"/>
                    <a:pt x="2048" y="6325"/>
                  </a:cubicBezTo>
                  <a:cubicBezTo>
                    <a:pt x="2048" y="6104"/>
                    <a:pt x="1891" y="5946"/>
                    <a:pt x="1670" y="5946"/>
                  </a:cubicBezTo>
                  <a:cubicBezTo>
                    <a:pt x="1418" y="5946"/>
                    <a:pt x="1135" y="5852"/>
                    <a:pt x="946" y="5631"/>
                  </a:cubicBezTo>
                  <a:cubicBezTo>
                    <a:pt x="725" y="5442"/>
                    <a:pt x="631" y="5159"/>
                    <a:pt x="631" y="4907"/>
                  </a:cubicBezTo>
                  <a:cubicBezTo>
                    <a:pt x="631" y="4623"/>
                    <a:pt x="725" y="4340"/>
                    <a:pt x="946" y="4151"/>
                  </a:cubicBezTo>
                  <a:cubicBezTo>
                    <a:pt x="1135" y="3962"/>
                    <a:pt x="1418" y="3836"/>
                    <a:pt x="1670" y="3836"/>
                  </a:cubicBezTo>
                  <a:cubicBezTo>
                    <a:pt x="1954" y="3836"/>
                    <a:pt x="2237" y="3962"/>
                    <a:pt x="2426" y="4151"/>
                  </a:cubicBezTo>
                  <a:cubicBezTo>
                    <a:pt x="2489" y="4214"/>
                    <a:pt x="2576" y="4245"/>
                    <a:pt x="2663" y="4245"/>
                  </a:cubicBezTo>
                  <a:cubicBezTo>
                    <a:pt x="2749" y="4245"/>
                    <a:pt x="2836" y="4214"/>
                    <a:pt x="2899" y="4151"/>
                  </a:cubicBezTo>
                  <a:cubicBezTo>
                    <a:pt x="3025" y="4025"/>
                    <a:pt x="3025" y="3804"/>
                    <a:pt x="2899" y="3678"/>
                  </a:cubicBezTo>
                  <a:cubicBezTo>
                    <a:pt x="2678" y="3426"/>
                    <a:pt x="2426" y="3332"/>
                    <a:pt x="2111" y="3237"/>
                  </a:cubicBezTo>
                  <a:cubicBezTo>
                    <a:pt x="1954" y="2859"/>
                    <a:pt x="2048" y="2418"/>
                    <a:pt x="2363" y="2103"/>
                  </a:cubicBezTo>
                  <a:cubicBezTo>
                    <a:pt x="2552" y="1914"/>
                    <a:pt x="2836" y="1788"/>
                    <a:pt x="3088" y="1788"/>
                  </a:cubicBezTo>
                  <a:cubicBezTo>
                    <a:pt x="3372" y="1788"/>
                    <a:pt x="3655" y="1914"/>
                    <a:pt x="3844" y="2103"/>
                  </a:cubicBezTo>
                  <a:cubicBezTo>
                    <a:pt x="3907" y="2166"/>
                    <a:pt x="3994" y="2197"/>
                    <a:pt x="4080" y="2197"/>
                  </a:cubicBezTo>
                  <a:cubicBezTo>
                    <a:pt x="4167" y="2197"/>
                    <a:pt x="4254" y="2166"/>
                    <a:pt x="4317" y="2103"/>
                  </a:cubicBezTo>
                  <a:cubicBezTo>
                    <a:pt x="4443" y="1977"/>
                    <a:pt x="4443" y="1756"/>
                    <a:pt x="4317" y="1630"/>
                  </a:cubicBezTo>
                  <a:cubicBezTo>
                    <a:pt x="4128" y="1441"/>
                    <a:pt x="3876" y="1284"/>
                    <a:pt x="3624" y="1189"/>
                  </a:cubicBezTo>
                  <a:cubicBezTo>
                    <a:pt x="3781" y="969"/>
                    <a:pt x="3970" y="811"/>
                    <a:pt x="4254" y="748"/>
                  </a:cubicBezTo>
                  <a:cubicBezTo>
                    <a:pt x="4333" y="734"/>
                    <a:pt x="4413" y="726"/>
                    <a:pt x="4492" y="726"/>
                  </a:cubicBezTo>
                  <a:close/>
                  <a:moveTo>
                    <a:pt x="7254" y="0"/>
                  </a:moveTo>
                  <a:cubicBezTo>
                    <a:pt x="6817" y="0"/>
                    <a:pt x="6387" y="190"/>
                    <a:pt x="6049" y="528"/>
                  </a:cubicBezTo>
                  <a:cubicBezTo>
                    <a:pt x="6018" y="559"/>
                    <a:pt x="5923" y="654"/>
                    <a:pt x="5892" y="717"/>
                  </a:cubicBezTo>
                  <a:cubicBezTo>
                    <a:pt x="5860" y="654"/>
                    <a:pt x="5766" y="622"/>
                    <a:pt x="5734" y="528"/>
                  </a:cubicBezTo>
                  <a:cubicBezTo>
                    <a:pt x="5391" y="185"/>
                    <a:pt x="4972" y="13"/>
                    <a:pt x="4521" y="13"/>
                  </a:cubicBezTo>
                  <a:cubicBezTo>
                    <a:pt x="4392" y="13"/>
                    <a:pt x="4261" y="27"/>
                    <a:pt x="4128" y="55"/>
                  </a:cubicBezTo>
                  <a:cubicBezTo>
                    <a:pt x="3561" y="181"/>
                    <a:pt x="3151" y="559"/>
                    <a:pt x="2899" y="1126"/>
                  </a:cubicBezTo>
                  <a:cubicBezTo>
                    <a:pt x="2552" y="1158"/>
                    <a:pt x="2206" y="1347"/>
                    <a:pt x="1922" y="1599"/>
                  </a:cubicBezTo>
                  <a:cubicBezTo>
                    <a:pt x="1481" y="2040"/>
                    <a:pt x="1324" y="2607"/>
                    <a:pt x="1450" y="3206"/>
                  </a:cubicBezTo>
                  <a:cubicBezTo>
                    <a:pt x="1103" y="3237"/>
                    <a:pt x="788" y="3458"/>
                    <a:pt x="505" y="3678"/>
                  </a:cubicBezTo>
                  <a:cubicBezTo>
                    <a:pt x="190" y="3993"/>
                    <a:pt x="1" y="4434"/>
                    <a:pt x="1" y="4907"/>
                  </a:cubicBezTo>
                  <a:cubicBezTo>
                    <a:pt x="1" y="5285"/>
                    <a:pt x="127" y="5663"/>
                    <a:pt x="347" y="5915"/>
                  </a:cubicBezTo>
                  <a:cubicBezTo>
                    <a:pt x="127" y="6230"/>
                    <a:pt x="1" y="6608"/>
                    <a:pt x="1" y="6955"/>
                  </a:cubicBezTo>
                  <a:cubicBezTo>
                    <a:pt x="1" y="7427"/>
                    <a:pt x="190" y="7868"/>
                    <a:pt x="505" y="8183"/>
                  </a:cubicBezTo>
                  <a:cubicBezTo>
                    <a:pt x="788" y="8435"/>
                    <a:pt x="1103" y="8593"/>
                    <a:pt x="1450" y="8624"/>
                  </a:cubicBezTo>
                  <a:cubicBezTo>
                    <a:pt x="1418" y="8750"/>
                    <a:pt x="1418" y="8876"/>
                    <a:pt x="1418" y="9002"/>
                  </a:cubicBezTo>
                  <a:cubicBezTo>
                    <a:pt x="1418" y="9916"/>
                    <a:pt x="2080" y="10609"/>
                    <a:pt x="2962" y="10735"/>
                  </a:cubicBezTo>
                  <a:cubicBezTo>
                    <a:pt x="3214" y="11365"/>
                    <a:pt x="3813" y="11775"/>
                    <a:pt x="4569" y="11775"/>
                  </a:cubicBezTo>
                  <a:cubicBezTo>
                    <a:pt x="5104" y="11775"/>
                    <a:pt x="5640" y="11523"/>
                    <a:pt x="5955" y="11082"/>
                  </a:cubicBezTo>
                  <a:cubicBezTo>
                    <a:pt x="6270" y="11523"/>
                    <a:pt x="6774" y="11775"/>
                    <a:pt x="7310" y="11775"/>
                  </a:cubicBezTo>
                  <a:cubicBezTo>
                    <a:pt x="8034" y="11775"/>
                    <a:pt x="8664" y="11365"/>
                    <a:pt x="8948" y="10735"/>
                  </a:cubicBezTo>
                  <a:cubicBezTo>
                    <a:pt x="9799" y="10609"/>
                    <a:pt x="10460" y="9916"/>
                    <a:pt x="10460" y="9002"/>
                  </a:cubicBezTo>
                  <a:cubicBezTo>
                    <a:pt x="10460" y="8876"/>
                    <a:pt x="10460" y="8750"/>
                    <a:pt x="10429" y="8624"/>
                  </a:cubicBezTo>
                  <a:cubicBezTo>
                    <a:pt x="10775" y="8593"/>
                    <a:pt x="11090" y="8404"/>
                    <a:pt x="11374" y="8183"/>
                  </a:cubicBezTo>
                  <a:cubicBezTo>
                    <a:pt x="11689" y="7837"/>
                    <a:pt x="11878" y="7427"/>
                    <a:pt x="11878" y="6955"/>
                  </a:cubicBezTo>
                  <a:cubicBezTo>
                    <a:pt x="11878" y="6545"/>
                    <a:pt x="11783" y="6199"/>
                    <a:pt x="11531" y="5915"/>
                  </a:cubicBezTo>
                  <a:cubicBezTo>
                    <a:pt x="11689" y="5663"/>
                    <a:pt x="11815" y="5285"/>
                    <a:pt x="11815" y="4907"/>
                  </a:cubicBezTo>
                  <a:cubicBezTo>
                    <a:pt x="11815" y="4434"/>
                    <a:pt x="11594" y="3993"/>
                    <a:pt x="11279" y="3678"/>
                  </a:cubicBezTo>
                  <a:cubicBezTo>
                    <a:pt x="11027" y="3395"/>
                    <a:pt x="10712" y="3237"/>
                    <a:pt x="10334" y="3206"/>
                  </a:cubicBezTo>
                  <a:cubicBezTo>
                    <a:pt x="10460" y="2670"/>
                    <a:pt x="10303" y="2040"/>
                    <a:pt x="9862" y="1599"/>
                  </a:cubicBezTo>
                  <a:cubicBezTo>
                    <a:pt x="9610" y="1315"/>
                    <a:pt x="9231" y="1158"/>
                    <a:pt x="8885" y="1126"/>
                  </a:cubicBezTo>
                  <a:cubicBezTo>
                    <a:pt x="8664" y="559"/>
                    <a:pt x="8223" y="181"/>
                    <a:pt x="7656" y="55"/>
                  </a:cubicBezTo>
                  <a:cubicBezTo>
                    <a:pt x="7523" y="18"/>
                    <a:pt x="7388" y="0"/>
                    <a:pt x="72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54"/>
            <p:cNvSpPr/>
            <p:nvPr/>
          </p:nvSpPr>
          <p:spPr>
            <a:xfrm>
              <a:off x="-22685675" y="2408150"/>
              <a:ext cx="27575" cy="66175"/>
            </a:xfrm>
            <a:custGeom>
              <a:avLst/>
              <a:gdLst/>
              <a:ahLst/>
              <a:cxnLst/>
              <a:rect l="l" t="t" r="r" b="b"/>
              <a:pathLst>
                <a:path w="1103" h="2647" extrusionOk="0">
                  <a:moveTo>
                    <a:pt x="740" y="1"/>
                  </a:moveTo>
                  <a:cubicBezTo>
                    <a:pt x="654" y="1"/>
                    <a:pt x="567" y="32"/>
                    <a:pt x="504" y="95"/>
                  </a:cubicBezTo>
                  <a:cubicBezTo>
                    <a:pt x="189" y="410"/>
                    <a:pt x="0" y="820"/>
                    <a:pt x="0" y="1292"/>
                  </a:cubicBezTo>
                  <a:cubicBezTo>
                    <a:pt x="0" y="1765"/>
                    <a:pt x="189" y="2206"/>
                    <a:pt x="504" y="2521"/>
                  </a:cubicBezTo>
                  <a:cubicBezTo>
                    <a:pt x="599" y="2584"/>
                    <a:pt x="662" y="2647"/>
                    <a:pt x="756" y="2647"/>
                  </a:cubicBezTo>
                  <a:cubicBezTo>
                    <a:pt x="819" y="2647"/>
                    <a:pt x="945" y="2615"/>
                    <a:pt x="977" y="2521"/>
                  </a:cubicBezTo>
                  <a:cubicBezTo>
                    <a:pt x="1103" y="2395"/>
                    <a:pt x="1103" y="2174"/>
                    <a:pt x="977" y="2048"/>
                  </a:cubicBezTo>
                  <a:cubicBezTo>
                    <a:pt x="788" y="1859"/>
                    <a:pt x="662" y="1576"/>
                    <a:pt x="662" y="1292"/>
                  </a:cubicBezTo>
                  <a:cubicBezTo>
                    <a:pt x="662" y="1040"/>
                    <a:pt x="788" y="757"/>
                    <a:pt x="977" y="536"/>
                  </a:cubicBezTo>
                  <a:cubicBezTo>
                    <a:pt x="1103" y="442"/>
                    <a:pt x="1103" y="253"/>
                    <a:pt x="977" y="95"/>
                  </a:cubicBezTo>
                  <a:cubicBezTo>
                    <a:pt x="914" y="32"/>
                    <a:pt x="827" y="1"/>
                    <a:pt x="7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54"/>
            <p:cNvSpPr/>
            <p:nvPr/>
          </p:nvSpPr>
          <p:spPr>
            <a:xfrm>
              <a:off x="-22766800" y="2408950"/>
              <a:ext cx="27575" cy="66175"/>
            </a:xfrm>
            <a:custGeom>
              <a:avLst/>
              <a:gdLst/>
              <a:ahLst/>
              <a:cxnLst/>
              <a:rect l="l" t="t" r="r" b="b"/>
              <a:pathLst>
                <a:path w="1103" h="2647" extrusionOk="0">
                  <a:moveTo>
                    <a:pt x="362" y="0"/>
                  </a:moveTo>
                  <a:cubicBezTo>
                    <a:pt x="276" y="0"/>
                    <a:pt x="189" y="32"/>
                    <a:pt x="126" y="95"/>
                  </a:cubicBezTo>
                  <a:cubicBezTo>
                    <a:pt x="0" y="221"/>
                    <a:pt x="0" y="441"/>
                    <a:pt x="126" y="567"/>
                  </a:cubicBezTo>
                  <a:cubicBezTo>
                    <a:pt x="315" y="756"/>
                    <a:pt x="441" y="1040"/>
                    <a:pt x="441" y="1323"/>
                  </a:cubicBezTo>
                  <a:cubicBezTo>
                    <a:pt x="441" y="1575"/>
                    <a:pt x="315" y="1859"/>
                    <a:pt x="126" y="2048"/>
                  </a:cubicBezTo>
                  <a:cubicBezTo>
                    <a:pt x="0" y="2174"/>
                    <a:pt x="0" y="2426"/>
                    <a:pt x="126" y="2520"/>
                  </a:cubicBezTo>
                  <a:cubicBezTo>
                    <a:pt x="221" y="2615"/>
                    <a:pt x="284" y="2646"/>
                    <a:pt x="378" y="2646"/>
                  </a:cubicBezTo>
                  <a:cubicBezTo>
                    <a:pt x="441" y="2646"/>
                    <a:pt x="567" y="2615"/>
                    <a:pt x="599" y="2520"/>
                  </a:cubicBezTo>
                  <a:cubicBezTo>
                    <a:pt x="977" y="2174"/>
                    <a:pt x="1103" y="1733"/>
                    <a:pt x="1103" y="1323"/>
                  </a:cubicBezTo>
                  <a:cubicBezTo>
                    <a:pt x="1103" y="851"/>
                    <a:pt x="914" y="410"/>
                    <a:pt x="599" y="95"/>
                  </a:cubicBezTo>
                  <a:cubicBezTo>
                    <a:pt x="536" y="32"/>
                    <a:pt x="449" y="0"/>
                    <a:pt x="36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4" name="Google Shape;604;p54"/>
          <p:cNvGrpSpPr/>
          <p:nvPr/>
        </p:nvGrpSpPr>
        <p:grpSpPr>
          <a:xfrm>
            <a:off x="8168168" y="-11"/>
            <a:ext cx="975837" cy="853864"/>
            <a:chOff x="-22859750" y="2335900"/>
            <a:chExt cx="296950" cy="294375"/>
          </a:xfrm>
        </p:grpSpPr>
        <p:sp>
          <p:nvSpPr>
            <p:cNvPr id="605" name="Google Shape;605;p54"/>
            <p:cNvSpPr/>
            <p:nvPr/>
          </p:nvSpPr>
          <p:spPr>
            <a:xfrm>
              <a:off x="-22859750" y="2335900"/>
              <a:ext cx="296950" cy="294375"/>
            </a:xfrm>
            <a:custGeom>
              <a:avLst/>
              <a:gdLst/>
              <a:ahLst/>
              <a:cxnLst/>
              <a:rect l="l" t="t" r="r" b="b"/>
              <a:pathLst>
                <a:path w="11878" h="11775" extrusionOk="0">
                  <a:moveTo>
                    <a:pt x="7306" y="663"/>
                  </a:moveTo>
                  <a:cubicBezTo>
                    <a:pt x="7389" y="663"/>
                    <a:pt x="7475" y="671"/>
                    <a:pt x="7562" y="685"/>
                  </a:cubicBezTo>
                  <a:cubicBezTo>
                    <a:pt x="7814" y="780"/>
                    <a:pt x="8034" y="937"/>
                    <a:pt x="8192" y="1126"/>
                  </a:cubicBezTo>
                  <a:cubicBezTo>
                    <a:pt x="7908" y="1189"/>
                    <a:pt x="7656" y="1347"/>
                    <a:pt x="7467" y="1567"/>
                  </a:cubicBezTo>
                  <a:cubicBezTo>
                    <a:pt x="7341" y="1662"/>
                    <a:pt x="7341" y="1914"/>
                    <a:pt x="7467" y="2008"/>
                  </a:cubicBezTo>
                  <a:cubicBezTo>
                    <a:pt x="7530" y="2071"/>
                    <a:pt x="7617" y="2103"/>
                    <a:pt x="7703" y="2103"/>
                  </a:cubicBezTo>
                  <a:cubicBezTo>
                    <a:pt x="7790" y="2103"/>
                    <a:pt x="7877" y="2071"/>
                    <a:pt x="7940" y="2008"/>
                  </a:cubicBezTo>
                  <a:cubicBezTo>
                    <a:pt x="8129" y="1819"/>
                    <a:pt x="8412" y="1693"/>
                    <a:pt x="8696" y="1693"/>
                  </a:cubicBezTo>
                  <a:cubicBezTo>
                    <a:pt x="8979" y="1693"/>
                    <a:pt x="9231" y="1819"/>
                    <a:pt x="9452" y="2008"/>
                  </a:cubicBezTo>
                  <a:cubicBezTo>
                    <a:pt x="9767" y="2355"/>
                    <a:pt x="9830" y="2764"/>
                    <a:pt x="9673" y="3174"/>
                  </a:cubicBezTo>
                  <a:cubicBezTo>
                    <a:pt x="9389" y="3237"/>
                    <a:pt x="9137" y="3395"/>
                    <a:pt x="8885" y="3584"/>
                  </a:cubicBezTo>
                  <a:cubicBezTo>
                    <a:pt x="8759" y="3710"/>
                    <a:pt x="8759" y="3962"/>
                    <a:pt x="8885" y="4056"/>
                  </a:cubicBezTo>
                  <a:cubicBezTo>
                    <a:pt x="8948" y="4119"/>
                    <a:pt x="9035" y="4151"/>
                    <a:pt x="9121" y="4151"/>
                  </a:cubicBezTo>
                  <a:cubicBezTo>
                    <a:pt x="9208" y="4151"/>
                    <a:pt x="9294" y="4119"/>
                    <a:pt x="9358" y="4056"/>
                  </a:cubicBezTo>
                  <a:cubicBezTo>
                    <a:pt x="9547" y="3867"/>
                    <a:pt x="9830" y="3741"/>
                    <a:pt x="10114" y="3741"/>
                  </a:cubicBezTo>
                  <a:cubicBezTo>
                    <a:pt x="10397" y="3741"/>
                    <a:pt x="10649" y="3867"/>
                    <a:pt x="10870" y="4056"/>
                  </a:cubicBezTo>
                  <a:cubicBezTo>
                    <a:pt x="11059" y="4277"/>
                    <a:pt x="11185" y="4529"/>
                    <a:pt x="11185" y="4812"/>
                  </a:cubicBezTo>
                  <a:cubicBezTo>
                    <a:pt x="11185" y="5096"/>
                    <a:pt x="11059" y="5379"/>
                    <a:pt x="10870" y="5568"/>
                  </a:cubicBezTo>
                  <a:cubicBezTo>
                    <a:pt x="10649" y="5757"/>
                    <a:pt x="10397" y="5883"/>
                    <a:pt x="10114" y="5883"/>
                  </a:cubicBezTo>
                  <a:cubicBezTo>
                    <a:pt x="9925" y="5883"/>
                    <a:pt x="9767" y="6041"/>
                    <a:pt x="9767" y="6230"/>
                  </a:cubicBezTo>
                  <a:cubicBezTo>
                    <a:pt x="9767" y="6451"/>
                    <a:pt x="9925" y="6608"/>
                    <a:pt x="10114" y="6608"/>
                  </a:cubicBezTo>
                  <a:cubicBezTo>
                    <a:pt x="10429" y="6608"/>
                    <a:pt x="10712" y="6514"/>
                    <a:pt x="10964" y="6356"/>
                  </a:cubicBezTo>
                  <a:cubicBezTo>
                    <a:pt x="11090" y="6514"/>
                    <a:pt x="11122" y="6703"/>
                    <a:pt x="11122" y="6955"/>
                  </a:cubicBezTo>
                  <a:cubicBezTo>
                    <a:pt x="11122" y="7270"/>
                    <a:pt x="11027" y="7553"/>
                    <a:pt x="10807" y="7742"/>
                  </a:cubicBezTo>
                  <a:cubicBezTo>
                    <a:pt x="10618" y="7931"/>
                    <a:pt x="10366" y="8057"/>
                    <a:pt x="10082" y="8057"/>
                  </a:cubicBezTo>
                  <a:cubicBezTo>
                    <a:pt x="9799" y="8057"/>
                    <a:pt x="9515" y="7931"/>
                    <a:pt x="9326" y="7742"/>
                  </a:cubicBezTo>
                  <a:cubicBezTo>
                    <a:pt x="9137" y="7553"/>
                    <a:pt x="9011" y="7270"/>
                    <a:pt x="9011" y="6986"/>
                  </a:cubicBezTo>
                  <a:cubicBezTo>
                    <a:pt x="9011" y="6703"/>
                    <a:pt x="9137" y="6419"/>
                    <a:pt x="9326" y="6230"/>
                  </a:cubicBezTo>
                  <a:cubicBezTo>
                    <a:pt x="9452" y="6104"/>
                    <a:pt x="9452" y="5883"/>
                    <a:pt x="9326" y="5757"/>
                  </a:cubicBezTo>
                  <a:cubicBezTo>
                    <a:pt x="9263" y="5694"/>
                    <a:pt x="9176" y="5663"/>
                    <a:pt x="9090" y="5663"/>
                  </a:cubicBezTo>
                  <a:cubicBezTo>
                    <a:pt x="9003" y="5663"/>
                    <a:pt x="8916" y="5694"/>
                    <a:pt x="8853" y="5757"/>
                  </a:cubicBezTo>
                  <a:cubicBezTo>
                    <a:pt x="8538" y="6072"/>
                    <a:pt x="8349" y="6514"/>
                    <a:pt x="8349" y="6986"/>
                  </a:cubicBezTo>
                  <a:cubicBezTo>
                    <a:pt x="8349" y="7112"/>
                    <a:pt x="8349" y="7207"/>
                    <a:pt x="8381" y="7333"/>
                  </a:cubicBezTo>
                  <a:cubicBezTo>
                    <a:pt x="7562" y="7459"/>
                    <a:pt x="6932" y="8215"/>
                    <a:pt x="6932" y="9034"/>
                  </a:cubicBezTo>
                  <a:cubicBezTo>
                    <a:pt x="6932" y="9223"/>
                    <a:pt x="7089" y="9381"/>
                    <a:pt x="7278" y="9381"/>
                  </a:cubicBezTo>
                  <a:cubicBezTo>
                    <a:pt x="7467" y="9381"/>
                    <a:pt x="7625" y="9223"/>
                    <a:pt x="7625" y="9034"/>
                  </a:cubicBezTo>
                  <a:cubicBezTo>
                    <a:pt x="7625" y="8435"/>
                    <a:pt x="8097" y="8026"/>
                    <a:pt x="8664" y="8026"/>
                  </a:cubicBezTo>
                  <a:lnTo>
                    <a:pt x="8696" y="8026"/>
                  </a:lnTo>
                  <a:cubicBezTo>
                    <a:pt x="8727" y="8089"/>
                    <a:pt x="8822" y="8120"/>
                    <a:pt x="8853" y="8215"/>
                  </a:cubicBezTo>
                  <a:cubicBezTo>
                    <a:pt x="9074" y="8435"/>
                    <a:pt x="9326" y="8561"/>
                    <a:pt x="9641" y="8656"/>
                  </a:cubicBezTo>
                  <a:cubicBezTo>
                    <a:pt x="9673" y="8750"/>
                    <a:pt x="9704" y="8908"/>
                    <a:pt x="9704" y="9034"/>
                  </a:cubicBezTo>
                  <a:cubicBezTo>
                    <a:pt x="9704" y="9507"/>
                    <a:pt x="9452" y="9853"/>
                    <a:pt x="9011" y="10011"/>
                  </a:cubicBezTo>
                  <a:cubicBezTo>
                    <a:pt x="8979" y="9853"/>
                    <a:pt x="8853" y="9759"/>
                    <a:pt x="8664" y="9759"/>
                  </a:cubicBezTo>
                  <a:cubicBezTo>
                    <a:pt x="8444" y="9759"/>
                    <a:pt x="8286" y="9916"/>
                    <a:pt x="8286" y="10105"/>
                  </a:cubicBezTo>
                  <a:cubicBezTo>
                    <a:pt x="8286" y="10704"/>
                    <a:pt x="7814" y="11113"/>
                    <a:pt x="7278" y="11113"/>
                  </a:cubicBezTo>
                  <a:cubicBezTo>
                    <a:pt x="6711" y="11113"/>
                    <a:pt x="6239" y="10641"/>
                    <a:pt x="6239" y="10105"/>
                  </a:cubicBezTo>
                  <a:lnTo>
                    <a:pt x="6239" y="6640"/>
                  </a:lnTo>
                  <a:cubicBezTo>
                    <a:pt x="6522" y="6860"/>
                    <a:pt x="6932" y="6986"/>
                    <a:pt x="7278" y="6986"/>
                  </a:cubicBezTo>
                  <a:cubicBezTo>
                    <a:pt x="7467" y="6986"/>
                    <a:pt x="7625" y="6829"/>
                    <a:pt x="7625" y="6640"/>
                  </a:cubicBezTo>
                  <a:cubicBezTo>
                    <a:pt x="7625" y="6451"/>
                    <a:pt x="7467" y="6293"/>
                    <a:pt x="7278" y="6293"/>
                  </a:cubicBezTo>
                  <a:cubicBezTo>
                    <a:pt x="6680" y="6293"/>
                    <a:pt x="6239" y="5820"/>
                    <a:pt x="6239" y="5253"/>
                  </a:cubicBezTo>
                  <a:lnTo>
                    <a:pt x="6239" y="1788"/>
                  </a:lnTo>
                  <a:lnTo>
                    <a:pt x="6239" y="1756"/>
                  </a:lnTo>
                  <a:lnTo>
                    <a:pt x="6239" y="1725"/>
                  </a:lnTo>
                  <a:cubicBezTo>
                    <a:pt x="6239" y="1441"/>
                    <a:pt x="6365" y="1158"/>
                    <a:pt x="6554" y="969"/>
                  </a:cubicBezTo>
                  <a:cubicBezTo>
                    <a:pt x="6772" y="750"/>
                    <a:pt x="7027" y="663"/>
                    <a:pt x="7306" y="663"/>
                  </a:cubicBezTo>
                  <a:close/>
                  <a:moveTo>
                    <a:pt x="4492" y="726"/>
                  </a:moveTo>
                  <a:cubicBezTo>
                    <a:pt x="4756" y="726"/>
                    <a:pt x="5012" y="813"/>
                    <a:pt x="5230" y="1032"/>
                  </a:cubicBezTo>
                  <a:cubicBezTo>
                    <a:pt x="5419" y="1221"/>
                    <a:pt x="5545" y="1504"/>
                    <a:pt x="5545" y="1788"/>
                  </a:cubicBezTo>
                  <a:lnTo>
                    <a:pt x="5545" y="1819"/>
                  </a:lnTo>
                  <a:lnTo>
                    <a:pt x="5545" y="5285"/>
                  </a:lnTo>
                  <a:cubicBezTo>
                    <a:pt x="5545" y="5883"/>
                    <a:pt x="5073" y="6325"/>
                    <a:pt x="4506" y="6325"/>
                  </a:cubicBezTo>
                  <a:cubicBezTo>
                    <a:pt x="4317" y="6325"/>
                    <a:pt x="4159" y="6482"/>
                    <a:pt x="4159" y="6671"/>
                  </a:cubicBezTo>
                  <a:cubicBezTo>
                    <a:pt x="4159" y="6860"/>
                    <a:pt x="4317" y="7018"/>
                    <a:pt x="4506" y="7018"/>
                  </a:cubicBezTo>
                  <a:cubicBezTo>
                    <a:pt x="4915" y="7018"/>
                    <a:pt x="5262" y="6892"/>
                    <a:pt x="5545" y="6671"/>
                  </a:cubicBezTo>
                  <a:lnTo>
                    <a:pt x="5545" y="10105"/>
                  </a:lnTo>
                  <a:lnTo>
                    <a:pt x="5545" y="10137"/>
                  </a:lnTo>
                  <a:cubicBezTo>
                    <a:pt x="5545" y="10704"/>
                    <a:pt x="5073" y="11176"/>
                    <a:pt x="4506" y="11176"/>
                  </a:cubicBezTo>
                  <a:cubicBezTo>
                    <a:pt x="3939" y="11176"/>
                    <a:pt x="3498" y="10704"/>
                    <a:pt x="3498" y="10137"/>
                  </a:cubicBezTo>
                  <a:cubicBezTo>
                    <a:pt x="3498" y="9948"/>
                    <a:pt x="3340" y="9790"/>
                    <a:pt x="3151" y="9790"/>
                  </a:cubicBezTo>
                  <a:cubicBezTo>
                    <a:pt x="2994" y="9790"/>
                    <a:pt x="2836" y="9916"/>
                    <a:pt x="2773" y="10074"/>
                  </a:cubicBezTo>
                  <a:cubicBezTo>
                    <a:pt x="2395" y="9916"/>
                    <a:pt x="2080" y="9538"/>
                    <a:pt x="2080" y="9065"/>
                  </a:cubicBezTo>
                  <a:cubicBezTo>
                    <a:pt x="2080" y="8908"/>
                    <a:pt x="2111" y="8813"/>
                    <a:pt x="2143" y="8687"/>
                  </a:cubicBezTo>
                  <a:cubicBezTo>
                    <a:pt x="2426" y="8593"/>
                    <a:pt x="2710" y="8435"/>
                    <a:pt x="2930" y="8246"/>
                  </a:cubicBezTo>
                  <a:cubicBezTo>
                    <a:pt x="2994" y="8215"/>
                    <a:pt x="3057" y="8120"/>
                    <a:pt x="3088" y="8057"/>
                  </a:cubicBezTo>
                  <a:lnTo>
                    <a:pt x="3151" y="8057"/>
                  </a:lnTo>
                  <a:cubicBezTo>
                    <a:pt x="3718" y="8057"/>
                    <a:pt x="4159" y="8530"/>
                    <a:pt x="4159" y="9065"/>
                  </a:cubicBezTo>
                  <a:cubicBezTo>
                    <a:pt x="4159" y="9286"/>
                    <a:pt x="4317" y="9444"/>
                    <a:pt x="4506" y="9444"/>
                  </a:cubicBezTo>
                  <a:cubicBezTo>
                    <a:pt x="4726" y="9444"/>
                    <a:pt x="4884" y="9286"/>
                    <a:pt x="4884" y="9065"/>
                  </a:cubicBezTo>
                  <a:cubicBezTo>
                    <a:pt x="4884" y="8215"/>
                    <a:pt x="4254" y="7490"/>
                    <a:pt x="3403" y="7396"/>
                  </a:cubicBezTo>
                  <a:cubicBezTo>
                    <a:pt x="3466" y="7270"/>
                    <a:pt x="3466" y="7144"/>
                    <a:pt x="3466" y="7018"/>
                  </a:cubicBezTo>
                  <a:cubicBezTo>
                    <a:pt x="3466" y="6545"/>
                    <a:pt x="3246" y="6104"/>
                    <a:pt x="2930" y="5820"/>
                  </a:cubicBezTo>
                  <a:cubicBezTo>
                    <a:pt x="2883" y="5757"/>
                    <a:pt x="2797" y="5726"/>
                    <a:pt x="2706" y="5726"/>
                  </a:cubicBezTo>
                  <a:cubicBezTo>
                    <a:pt x="2615" y="5726"/>
                    <a:pt x="2521" y="5757"/>
                    <a:pt x="2458" y="5820"/>
                  </a:cubicBezTo>
                  <a:cubicBezTo>
                    <a:pt x="2363" y="5915"/>
                    <a:pt x="2363" y="6167"/>
                    <a:pt x="2458" y="6262"/>
                  </a:cubicBezTo>
                  <a:cubicBezTo>
                    <a:pt x="2678" y="6482"/>
                    <a:pt x="2773" y="6734"/>
                    <a:pt x="2773" y="7018"/>
                  </a:cubicBezTo>
                  <a:cubicBezTo>
                    <a:pt x="2773" y="7301"/>
                    <a:pt x="2678" y="7585"/>
                    <a:pt x="2458" y="7774"/>
                  </a:cubicBezTo>
                  <a:cubicBezTo>
                    <a:pt x="2269" y="7963"/>
                    <a:pt x="1985" y="8089"/>
                    <a:pt x="1733" y="8089"/>
                  </a:cubicBezTo>
                  <a:cubicBezTo>
                    <a:pt x="1450" y="8089"/>
                    <a:pt x="1166" y="7963"/>
                    <a:pt x="977" y="7774"/>
                  </a:cubicBezTo>
                  <a:cubicBezTo>
                    <a:pt x="788" y="7585"/>
                    <a:pt x="662" y="7301"/>
                    <a:pt x="662" y="7018"/>
                  </a:cubicBezTo>
                  <a:cubicBezTo>
                    <a:pt x="662" y="6829"/>
                    <a:pt x="725" y="6640"/>
                    <a:pt x="820" y="6419"/>
                  </a:cubicBezTo>
                  <a:cubicBezTo>
                    <a:pt x="1103" y="6608"/>
                    <a:pt x="1355" y="6671"/>
                    <a:pt x="1670" y="6671"/>
                  </a:cubicBezTo>
                  <a:cubicBezTo>
                    <a:pt x="1891" y="6671"/>
                    <a:pt x="2048" y="6514"/>
                    <a:pt x="2048" y="6325"/>
                  </a:cubicBezTo>
                  <a:cubicBezTo>
                    <a:pt x="2048" y="6104"/>
                    <a:pt x="1891" y="5946"/>
                    <a:pt x="1670" y="5946"/>
                  </a:cubicBezTo>
                  <a:cubicBezTo>
                    <a:pt x="1418" y="5946"/>
                    <a:pt x="1135" y="5852"/>
                    <a:pt x="946" y="5631"/>
                  </a:cubicBezTo>
                  <a:cubicBezTo>
                    <a:pt x="725" y="5442"/>
                    <a:pt x="631" y="5159"/>
                    <a:pt x="631" y="4907"/>
                  </a:cubicBezTo>
                  <a:cubicBezTo>
                    <a:pt x="631" y="4623"/>
                    <a:pt x="725" y="4340"/>
                    <a:pt x="946" y="4151"/>
                  </a:cubicBezTo>
                  <a:cubicBezTo>
                    <a:pt x="1135" y="3962"/>
                    <a:pt x="1418" y="3836"/>
                    <a:pt x="1670" y="3836"/>
                  </a:cubicBezTo>
                  <a:cubicBezTo>
                    <a:pt x="1954" y="3836"/>
                    <a:pt x="2237" y="3962"/>
                    <a:pt x="2426" y="4151"/>
                  </a:cubicBezTo>
                  <a:cubicBezTo>
                    <a:pt x="2489" y="4214"/>
                    <a:pt x="2576" y="4245"/>
                    <a:pt x="2663" y="4245"/>
                  </a:cubicBezTo>
                  <a:cubicBezTo>
                    <a:pt x="2749" y="4245"/>
                    <a:pt x="2836" y="4214"/>
                    <a:pt x="2899" y="4151"/>
                  </a:cubicBezTo>
                  <a:cubicBezTo>
                    <a:pt x="3025" y="4025"/>
                    <a:pt x="3025" y="3804"/>
                    <a:pt x="2899" y="3678"/>
                  </a:cubicBezTo>
                  <a:cubicBezTo>
                    <a:pt x="2678" y="3426"/>
                    <a:pt x="2426" y="3332"/>
                    <a:pt x="2111" y="3237"/>
                  </a:cubicBezTo>
                  <a:cubicBezTo>
                    <a:pt x="1954" y="2859"/>
                    <a:pt x="2048" y="2418"/>
                    <a:pt x="2363" y="2103"/>
                  </a:cubicBezTo>
                  <a:cubicBezTo>
                    <a:pt x="2552" y="1914"/>
                    <a:pt x="2836" y="1788"/>
                    <a:pt x="3088" y="1788"/>
                  </a:cubicBezTo>
                  <a:cubicBezTo>
                    <a:pt x="3372" y="1788"/>
                    <a:pt x="3655" y="1914"/>
                    <a:pt x="3844" y="2103"/>
                  </a:cubicBezTo>
                  <a:cubicBezTo>
                    <a:pt x="3907" y="2166"/>
                    <a:pt x="3994" y="2197"/>
                    <a:pt x="4080" y="2197"/>
                  </a:cubicBezTo>
                  <a:cubicBezTo>
                    <a:pt x="4167" y="2197"/>
                    <a:pt x="4254" y="2166"/>
                    <a:pt x="4317" y="2103"/>
                  </a:cubicBezTo>
                  <a:cubicBezTo>
                    <a:pt x="4443" y="1977"/>
                    <a:pt x="4443" y="1756"/>
                    <a:pt x="4317" y="1630"/>
                  </a:cubicBezTo>
                  <a:cubicBezTo>
                    <a:pt x="4128" y="1441"/>
                    <a:pt x="3876" y="1284"/>
                    <a:pt x="3624" y="1189"/>
                  </a:cubicBezTo>
                  <a:cubicBezTo>
                    <a:pt x="3781" y="969"/>
                    <a:pt x="3970" y="811"/>
                    <a:pt x="4254" y="748"/>
                  </a:cubicBezTo>
                  <a:cubicBezTo>
                    <a:pt x="4333" y="734"/>
                    <a:pt x="4413" y="726"/>
                    <a:pt x="4492" y="726"/>
                  </a:cubicBezTo>
                  <a:close/>
                  <a:moveTo>
                    <a:pt x="7254" y="0"/>
                  </a:moveTo>
                  <a:cubicBezTo>
                    <a:pt x="6817" y="0"/>
                    <a:pt x="6387" y="190"/>
                    <a:pt x="6049" y="528"/>
                  </a:cubicBezTo>
                  <a:cubicBezTo>
                    <a:pt x="6018" y="559"/>
                    <a:pt x="5923" y="654"/>
                    <a:pt x="5892" y="717"/>
                  </a:cubicBezTo>
                  <a:cubicBezTo>
                    <a:pt x="5860" y="654"/>
                    <a:pt x="5766" y="622"/>
                    <a:pt x="5734" y="528"/>
                  </a:cubicBezTo>
                  <a:cubicBezTo>
                    <a:pt x="5391" y="185"/>
                    <a:pt x="4972" y="13"/>
                    <a:pt x="4521" y="13"/>
                  </a:cubicBezTo>
                  <a:cubicBezTo>
                    <a:pt x="4392" y="13"/>
                    <a:pt x="4261" y="27"/>
                    <a:pt x="4128" y="55"/>
                  </a:cubicBezTo>
                  <a:cubicBezTo>
                    <a:pt x="3561" y="181"/>
                    <a:pt x="3151" y="559"/>
                    <a:pt x="2899" y="1126"/>
                  </a:cubicBezTo>
                  <a:cubicBezTo>
                    <a:pt x="2552" y="1158"/>
                    <a:pt x="2206" y="1347"/>
                    <a:pt x="1922" y="1599"/>
                  </a:cubicBezTo>
                  <a:cubicBezTo>
                    <a:pt x="1481" y="2040"/>
                    <a:pt x="1324" y="2607"/>
                    <a:pt x="1450" y="3206"/>
                  </a:cubicBezTo>
                  <a:cubicBezTo>
                    <a:pt x="1103" y="3237"/>
                    <a:pt x="788" y="3458"/>
                    <a:pt x="505" y="3678"/>
                  </a:cubicBezTo>
                  <a:cubicBezTo>
                    <a:pt x="190" y="3993"/>
                    <a:pt x="1" y="4434"/>
                    <a:pt x="1" y="4907"/>
                  </a:cubicBezTo>
                  <a:cubicBezTo>
                    <a:pt x="1" y="5285"/>
                    <a:pt x="127" y="5663"/>
                    <a:pt x="347" y="5915"/>
                  </a:cubicBezTo>
                  <a:cubicBezTo>
                    <a:pt x="127" y="6230"/>
                    <a:pt x="1" y="6608"/>
                    <a:pt x="1" y="6955"/>
                  </a:cubicBezTo>
                  <a:cubicBezTo>
                    <a:pt x="1" y="7427"/>
                    <a:pt x="190" y="7868"/>
                    <a:pt x="505" y="8183"/>
                  </a:cubicBezTo>
                  <a:cubicBezTo>
                    <a:pt x="788" y="8435"/>
                    <a:pt x="1103" y="8593"/>
                    <a:pt x="1450" y="8624"/>
                  </a:cubicBezTo>
                  <a:cubicBezTo>
                    <a:pt x="1418" y="8750"/>
                    <a:pt x="1418" y="8876"/>
                    <a:pt x="1418" y="9002"/>
                  </a:cubicBezTo>
                  <a:cubicBezTo>
                    <a:pt x="1418" y="9916"/>
                    <a:pt x="2080" y="10609"/>
                    <a:pt x="2962" y="10735"/>
                  </a:cubicBezTo>
                  <a:cubicBezTo>
                    <a:pt x="3214" y="11365"/>
                    <a:pt x="3813" y="11775"/>
                    <a:pt x="4569" y="11775"/>
                  </a:cubicBezTo>
                  <a:cubicBezTo>
                    <a:pt x="5104" y="11775"/>
                    <a:pt x="5640" y="11523"/>
                    <a:pt x="5955" y="11082"/>
                  </a:cubicBezTo>
                  <a:cubicBezTo>
                    <a:pt x="6270" y="11523"/>
                    <a:pt x="6774" y="11775"/>
                    <a:pt x="7310" y="11775"/>
                  </a:cubicBezTo>
                  <a:cubicBezTo>
                    <a:pt x="8034" y="11775"/>
                    <a:pt x="8664" y="11365"/>
                    <a:pt x="8948" y="10735"/>
                  </a:cubicBezTo>
                  <a:cubicBezTo>
                    <a:pt x="9799" y="10609"/>
                    <a:pt x="10460" y="9916"/>
                    <a:pt x="10460" y="9002"/>
                  </a:cubicBezTo>
                  <a:cubicBezTo>
                    <a:pt x="10460" y="8876"/>
                    <a:pt x="10460" y="8750"/>
                    <a:pt x="10429" y="8624"/>
                  </a:cubicBezTo>
                  <a:cubicBezTo>
                    <a:pt x="10775" y="8593"/>
                    <a:pt x="11090" y="8404"/>
                    <a:pt x="11374" y="8183"/>
                  </a:cubicBezTo>
                  <a:cubicBezTo>
                    <a:pt x="11689" y="7837"/>
                    <a:pt x="11878" y="7427"/>
                    <a:pt x="11878" y="6955"/>
                  </a:cubicBezTo>
                  <a:cubicBezTo>
                    <a:pt x="11878" y="6545"/>
                    <a:pt x="11783" y="6199"/>
                    <a:pt x="11531" y="5915"/>
                  </a:cubicBezTo>
                  <a:cubicBezTo>
                    <a:pt x="11689" y="5663"/>
                    <a:pt x="11815" y="5285"/>
                    <a:pt x="11815" y="4907"/>
                  </a:cubicBezTo>
                  <a:cubicBezTo>
                    <a:pt x="11815" y="4434"/>
                    <a:pt x="11594" y="3993"/>
                    <a:pt x="11279" y="3678"/>
                  </a:cubicBezTo>
                  <a:cubicBezTo>
                    <a:pt x="11027" y="3395"/>
                    <a:pt x="10712" y="3237"/>
                    <a:pt x="10334" y="3206"/>
                  </a:cubicBezTo>
                  <a:cubicBezTo>
                    <a:pt x="10460" y="2670"/>
                    <a:pt x="10303" y="2040"/>
                    <a:pt x="9862" y="1599"/>
                  </a:cubicBezTo>
                  <a:cubicBezTo>
                    <a:pt x="9610" y="1315"/>
                    <a:pt x="9231" y="1158"/>
                    <a:pt x="8885" y="1126"/>
                  </a:cubicBezTo>
                  <a:cubicBezTo>
                    <a:pt x="8664" y="559"/>
                    <a:pt x="8223" y="181"/>
                    <a:pt x="7656" y="55"/>
                  </a:cubicBezTo>
                  <a:cubicBezTo>
                    <a:pt x="7523" y="18"/>
                    <a:pt x="7388" y="0"/>
                    <a:pt x="72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54"/>
            <p:cNvSpPr/>
            <p:nvPr/>
          </p:nvSpPr>
          <p:spPr>
            <a:xfrm>
              <a:off x="-22685675" y="2408150"/>
              <a:ext cx="27575" cy="66175"/>
            </a:xfrm>
            <a:custGeom>
              <a:avLst/>
              <a:gdLst/>
              <a:ahLst/>
              <a:cxnLst/>
              <a:rect l="l" t="t" r="r" b="b"/>
              <a:pathLst>
                <a:path w="1103" h="2647" extrusionOk="0">
                  <a:moveTo>
                    <a:pt x="740" y="1"/>
                  </a:moveTo>
                  <a:cubicBezTo>
                    <a:pt x="654" y="1"/>
                    <a:pt x="567" y="32"/>
                    <a:pt x="504" y="95"/>
                  </a:cubicBezTo>
                  <a:cubicBezTo>
                    <a:pt x="189" y="410"/>
                    <a:pt x="0" y="820"/>
                    <a:pt x="0" y="1292"/>
                  </a:cubicBezTo>
                  <a:cubicBezTo>
                    <a:pt x="0" y="1765"/>
                    <a:pt x="189" y="2206"/>
                    <a:pt x="504" y="2521"/>
                  </a:cubicBezTo>
                  <a:cubicBezTo>
                    <a:pt x="599" y="2584"/>
                    <a:pt x="662" y="2647"/>
                    <a:pt x="756" y="2647"/>
                  </a:cubicBezTo>
                  <a:cubicBezTo>
                    <a:pt x="819" y="2647"/>
                    <a:pt x="945" y="2615"/>
                    <a:pt x="977" y="2521"/>
                  </a:cubicBezTo>
                  <a:cubicBezTo>
                    <a:pt x="1103" y="2395"/>
                    <a:pt x="1103" y="2174"/>
                    <a:pt x="977" y="2048"/>
                  </a:cubicBezTo>
                  <a:cubicBezTo>
                    <a:pt x="788" y="1859"/>
                    <a:pt x="662" y="1576"/>
                    <a:pt x="662" y="1292"/>
                  </a:cubicBezTo>
                  <a:cubicBezTo>
                    <a:pt x="662" y="1040"/>
                    <a:pt x="788" y="757"/>
                    <a:pt x="977" y="536"/>
                  </a:cubicBezTo>
                  <a:cubicBezTo>
                    <a:pt x="1103" y="442"/>
                    <a:pt x="1103" y="253"/>
                    <a:pt x="977" y="95"/>
                  </a:cubicBezTo>
                  <a:cubicBezTo>
                    <a:pt x="914" y="32"/>
                    <a:pt x="827" y="1"/>
                    <a:pt x="7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54"/>
            <p:cNvSpPr/>
            <p:nvPr/>
          </p:nvSpPr>
          <p:spPr>
            <a:xfrm>
              <a:off x="-22766800" y="2408950"/>
              <a:ext cx="27575" cy="66175"/>
            </a:xfrm>
            <a:custGeom>
              <a:avLst/>
              <a:gdLst/>
              <a:ahLst/>
              <a:cxnLst/>
              <a:rect l="l" t="t" r="r" b="b"/>
              <a:pathLst>
                <a:path w="1103" h="2647" extrusionOk="0">
                  <a:moveTo>
                    <a:pt x="362" y="0"/>
                  </a:moveTo>
                  <a:cubicBezTo>
                    <a:pt x="276" y="0"/>
                    <a:pt x="189" y="32"/>
                    <a:pt x="126" y="95"/>
                  </a:cubicBezTo>
                  <a:cubicBezTo>
                    <a:pt x="0" y="221"/>
                    <a:pt x="0" y="441"/>
                    <a:pt x="126" y="567"/>
                  </a:cubicBezTo>
                  <a:cubicBezTo>
                    <a:pt x="315" y="756"/>
                    <a:pt x="441" y="1040"/>
                    <a:pt x="441" y="1323"/>
                  </a:cubicBezTo>
                  <a:cubicBezTo>
                    <a:pt x="441" y="1575"/>
                    <a:pt x="315" y="1859"/>
                    <a:pt x="126" y="2048"/>
                  </a:cubicBezTo>
                  <a:cubicBezTo>
                    <a:pt x="0" y="2174"/>
                    <a:pt x="0" y="2426"/>
                    <a:pt x="126" y="2520"/>
                  </a:cubicBezTo>
                  <a:cubicBezTo>
                    <a:pt x="221" y="2615"/>
                    <a:pt x="284" y="2646"/>
                    <a:pt x="378" y="2646"/>
                  </a:cubicBezTo>
                  <a:cubicBezTo>
                    <a:pt x="441" y="2646"/>
                    <a:pt x="567" y="2615"/>
                    <a:pt x="599" y="2520"/>
                  </a:cubicBezTo>
                  <a:cubicBezTo>
                    <a:pt x="977" y="2174"/>
                    <a:pt x="1103" y="1733"/>
                    <a:pt x="1103" y="1323"/>
                  </a:cubicBezTo>
                  <a:cubicBezTo>
                    <a:pt x="1103" y="851"/>
                    <a:pt x="914" y="410"/>
                    <a:pt x="599" y="95"/>
                  </a:cubicBezTo>
                  <a:cubicBezTo>
                    <a:pt x="536" y="32"/>
                    <a:pt x="449" y="0"/>
                    <a:pt x="36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8" name="Google Shape;608;p54"/>
          <p:cNvSpPr/>
          <p:nvPr/>
        </p:nvSpPr>
        <p:spPr>
          <a:xfrm>
            <a:off x="4307407" y="4768450"/>
            <a:ext cx="529186" cy="485108"/>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2000" b="1"/>
              <a:t>9</a:t>
            </a:r>
            <a:endParaRPr sz="2000" b="1"/>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12"/>
        <p:cNvGrpSpPr/>
        <p:nvPr/>
      </p:nvGrpSpPr>
      <p:grpSpPr>
        <a:xfrm>
          <a:off x="0" y="0"/>
          <a:ext cx="0" cy="0"/>
          <a:chOff x="0" y="0"/>
          <a:chExt cx="0" cy="0"/>
        </a:xfrm>
      </p:grpSpPr>
      <p:sp>
        <p:nvSpPr>
          <p:cNvPr id="613" name="Google Shape;613;p55"/>
          <p:cNvSpPr txBox="1">
            <a:spLocks noGrp="1"/>
          </p:cNvSpPr>
          <p:nvPr>
            <p:ph type="title"/>
          </p:nvPr>
        </p:nvSpPr>
        <p:spPr>
          <a:xfrm>
            <a:off x="720000" y="445025"/>
            <a:ext cx="7704000" cy="959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r"/>
              <a:t>Chargement des Bibliothèques</a:t>
            </a:r>
            <a:endParaRPr/>
          </a:p>
        </p:txBody>
      </p:sp>
      <p:sp>
        <p:nvSpPr>
          <p:cNvPr id="614" name="Google Shape;614;p55"/>
          <p:cNvSpPr txBox="1">
            <a:spLocks noGrp="1"/>
          </p:cNvSpPr>
          <p:nvPr>
            <p:ph type="subTitle" idx="3"/>
          </p:nvPr>
        </p:nvSpPr>
        <p:spPr>
          <a:xfrm>
            <a:off x="1147475" y="1992100"/>
            <a:ext cx="6999300" cy="2934000"/>
          </a:xfrm>
          <a:prstGeom prst="rect">
            <a:avLst/>
          </a:prstGeom>
        </p:spPr>
        <p:txBody>
          <a:bodyPr spcFirstLastPara="1" wrap="square" lIns="91425" tIns="91425" rIns="91425" bIns="91425" anchor="t" anchorCtr="0">
            <a:noAutofit/>
          </a:bodyPr>
          <a:lstStyle/>
          <a:p>
            <a:pPr marL="457200" lvl="0" indent="0" algn="l" rtl="0">
              <a:spcBef>
                <a:spcPts val="0"/>
              </a:spcBef>
              <a:spcAft>
                <a:spcPts val="0"/>
              </a:spcAft>
              <a:buNone/>
            </a:pPr>
            <a:endParaRPr sz="2000"/>
          </a:p>
          <a:p>
            <a:pPr marL="457200" lvl="0" indent="-355600" algn="l" rtl="0">
              <a:spcBef>
                <a:spcPts val="0"/>
              </a:spcBef>
              <a:spcAft>
                <a:spcPts val="0"/>
              </a:spcAft>
              <a:buSzPts val="2000"/>
              <a:buChar char="●"/>
            </a:pPr>
            <a:r>
              <a:rPr lang="fr" sz="2000"/>
              <a:t>Importation des modules nécessaires pour gérer le système de fichiers, traiter les images, manipuler des données structurées, et générer des visualisations.</a:t>
            </a:r>
            <a:endParaRPr sz="2000"/>
          </a:p>
          <a:p>
            <a:pPr marL="0" lvl="0" indent="0" algn="l" rtl="0">
              <a:spcBef>
                <a:spcPts val="0"/>
              </a:spcBef>
              <a:spcAft>
                <a:spcPts val="0"/>
              </a:spcAft>
              <a:buNone/>
            </a:pPr>
            <a:endParaRPr sz="2000"/>
          </a:p>
          <a:p>
            <a:pPr marL="457200" lvl="0" indent="-355600" algn="l" rtl="0">
              <a:spcBef>
                <a:spcPts val="0"/>
              </a:spcBef>
              <a:spcAft>
                <a:spcPts val="0"/>
              </a:spcAft>
              <a:buSzPts val="2000"/>
              <a:buChar char="●"/>
            </a:pPr>
            <a:r>
              <a:rPr lang="fr" sz="2000"/>
              <a:t>Les warnings inutiles sont ignorés, et des styles de visualisation cohérents sont appliqués.</a:t>
            </a:r>
            <a:endParaRPr sz="2000"/>
          </a:p>
        </p:txBody>
      </p:sp>
      <p:pic>
        <p:nvPicPr>
          <p:cNvPr id="615" name="Google Shape;615;p55"/>
          <p:cNvPicPr preferRelativeResize="0"/>
          <p:nvPr/>
        </p:nvPicPr>
        <p:blipFill>
          <a:blip r:embed="rId3">
            <a:alphaModFix/>
          </a:blip>
          <a:stretch>
            <a:fillRect/>
          </a:stretch>
        </p:blipFill>
        <p:spPr>
          <a:xfrm>
            <a:off x="642500" y="1404125"/>
            <a:ext cx="609250" cy="792025"/>
          </a:xfrm>
          <a:prstGeom prst="rect">
            <a:avLst/>
          </a:prstGeom>
          <a:noFill/>
          <a:ln>
            <a:noFill/>
          </a:ln>
        </p:spPr>
      </p:pic>
      <p:pic>
        <p:nvPicPr>
          <p:cNvPr id="616" name="Google Shape;616;p55"/>
          <p:cNvPicPr preferRelativeResize="0"/>
          <p:nvPr/>
        </p:nvPicPr>
        <p:blipFill rotWithShape="1">
          <a:blip r:embed="rId4">
            <a:alphaModFix/>
          </a:blip>
          <a:srcRect l="2280" t="22168" r="27964" b="23710"/>
          <a:stretch/>
        </p:blipFill>
        <p:spPr>
          <a:xfrm>
            <a:off x="1610150" y="1492600"/>
            <a:ext cx="1654400" cy="615100"/>
          </a:xfrm>
          <a:prstGeom prst="rect">
            <a:avLst/>
          </a:prstGeom>
          <a:noFill/>
          <a:ln>
            <a:noFill/>
          </a:ln>
        </p:spPr>
      </p:pic>
      <p:pic>
        <p:nvPicPr>
          <p:cNvPr id="617" name="Google Shape;617;p55"/>
          <p:cNvPicPr preferRelativeResize="0"/>
          <p:nvPr/>
        </p:nvPicPr>
        <p:blipFill>
          <a:blip r:embed="rId5">
            <a:alphaModFix/>
          </a:blip>
          <a:stretch>
            <a:fillRect/>
          </a:stretch>
        </p:blipFill>
        <p:spPr>
          <a:xfrm>
            <a:off x="3444125" y="1480625"/>
            <a:ext cx="1295401" cy="564025"/>
          </a:xfrm>
          <a:prstGeom prst="rect">
            <a:avLst/>
          </a:prstGeom>
          <a:noFill/>
          <a:ln>
            <a:noFill/>
          </a:ln>
        </p:spPr>
      </p:pic>
      <p:pic>
        <p:nvPicPr>
          <p:cNvPr id="618" name="Google Shape;618;p55"/>
          <p:cNvPicPr preferRelativeResize="0"/>
          <p:nvPr/>
        </p:nvPicPr>
        <p:blipFill rotWithShape="1">
          <a:blip r:embed="rId6">
            <a:alphaModFix/>
          </a:blip>
          <a:srcRect b="47622"/>
          <a:stretch/>
        </p:blipFill>
        <p:spPr>
          <a:xfrm>
            <a:off x="5095375" y="1519500"/>
            <a:ext cx="1654400" cy="486273"/>
          </a:xfrm>
          <a:prstGeom prst="rect">
            <a:avLst/>
          </a:prstGeom>
          <a:noFill/>
          <a:ln>
            <a:noFill/>
          </a:ln>
        </p:spPr>
      </p:pic>
      <p:pic>
        <p:nvPicPr>
          <p:cNvPr id="619" name="Google Shape;619;p55"/>
          <p:cNvPicPr preferRelativeResize="0"/>
          <p:nvPr/>
        </p:nvPicPr>
        <p:blipFill>
          <a:blip r:embed="rId7">
            <a:alphaModFix/>
          </a:blip>
          <a:stretch>
            <a:fillRect/>
          </a:stretch>
        </p:blipFill>
        <p:spPr>
          <a:xfrm>
            <a:off x="7105624" y="1564374"/>
            <a:ext cx="1825800" cy="396525"/>
          </a:xfrm>
          <a:prstGeom prst="rect">
            <a:avLst/>
          </a:prstGeom>
          <a:noFill/>
          <a:ln>
            <a:noFill/>
          </a:ln>
        </p:spPr>
      </p:pic>
      <p:grpSp>
        <p:nvGrpSpPr>
          <p:cNvPr id="620" name="Google Shape;620;p55"/>
          <p:cNvGrpSpPr/>
          <p:nvPr/>
        </p:nvGrpSpPr>
        <p:grpSpPr>
          <a:xfrm>
            <a:off x="-7" y="-11"/>
            <a:ext cx="975837" cy="853864"/>
            <a:chOff x="-22859750" y="2335900"/>
            <a:chExt cx="296950" cy="294375"/>
          </a:xfrm>
        </p:grpSpPr>
        <p:sp>
          <p:nvSpPr>
            <p:cNvPr id="621" name="Google Shape;621;p55"/>
            <p:cNvSpPr/>
            <p:nvPr/>
          </p:nvSpPr>
          <p:spPr>
            <a:xfrm>
              <a:off x="-22859750" y="2335900"/>
              <a:ext cx="296950" cy="294375"/>
            </a:xfrm>
            <a:custGeom>
              <a:avLst/>
              <a:gdLst/>
              <a:ahLst/>
              <a:cxnLst/>
              <a:rect l="l" t="t" r="r" b="b"/>
              <a:pathLst>
                <a:path w="11878" h="11775" extrusionOk="0">
                  <a:moveTo>
                    <a:pt x="7306" y="663"/>
                  </a:moveTo>
                  <a:cubicBezTo>
                    <a:pt x="7389" y="663"/>
                    <a:pt x="7475" y="671"/>
                    <a:pt x="7562" y="685"/>
                  </a:cubicBezTo>
                  <a:cubicBezTo>
                    <a:pt x="7814" y="780"/>
                    <a:pt x="8034" y="937"/>
                    <a:pt x="8192" y="1126"/>
                  </a:cubicBezTo>
                  <a:cubicBezTo>
                    <a:pt x="7908" y="1189"/>
                    <a:pt x="7656" y="1347"/>
                    <a:pt x="7467" y="1567"/>
                  </a:cubicBezTo>
                  <a:cubicBezTo>
                    <a:pt x="7341" y="1662"/>
                    <a:pt x="7341" y="1914"/>
                    <a:pt x="7467" y="2008"/>
                  </a:cubicBezTo>
                  <a:cubicBezTo>
                    <a:pt x="7530" y="2071"/>
                    <a:pt x="7617" y="2103"/>
                    <a:pt x="7703" y="2103"/>
                  </a:cubicBezTo>
                  <a:cubicBezTo>
                    <a:pt x="7790" y="2103"/>
                    <a:pt x="7877" y="2071"/>
                    <a:pt x="7940" y="2008"/>
                  </a:cubicBezTo>
                  <a:cubicBezTo>
                    <a:pt x="8129" y="1819"/>
                    <a:pt x="8412" y="1693"/>
                    <a:pt x="8696" y="1693"/>
                  </a:cubicBezTo>
                  <a:cubicBezTo>
                    <a:pt x="8979" y="1693"/>
                    <a:pt x="9231" y="1819"/>
                    <a:pt x="9452" y="2008"/>
                  </a:cubicBezTo>
                  <a:cubicBezTo>
                    <a:pt x="9767" y="2355"/>
                    <a:pt x="9830" y="2764"/>
                    <a:pt x="9673" y="3174"/>
                  </a:cubicBezTo>
                  <a:cubicBezTo>
                    <a:pt x="9389" y="3237"/>
                    <a:pt x="9137" y="3395"/>
                    <a:pt x="8885" y="3584"/>
                  </a:cubicBezTo>
                  <a:cubicBezTo>
                    <a:pt x="8759" y="3710"/>
                    <a:pt x="8759" y="3962"/>
                    <a:pt x="8885" y="4056"/>
                  </a:cubicBezTo>
                  <a:cubicBezTo>
                    <a:pt x="8948" y="4119"/>
                    <a:pt x="9035" y="4151"/>
                    <a:pt x="9121" y="4151"/>
                  </a:cubicBezTo>
                  <a:cubicBezTo>
                    <a:pt x="9208" y="4151"/>
                    <a:pt x="9294" y="4119"/>
                    <a:pt x="9358" y="4056"/>
                  </a:cubicBezTo>
                  <a:cubicBezTo>
                    <a:pt x="9547" y="3867"/>
                    <a:pt x="9830" y="3741"/>
                    <a:pt x="10114" y="3741"/>
                  </a:cubicBezTo>
                  <a:cubicBezTo>
                    <a:pt x="10397" y="3741"/>
                    <a:pt x="10649" y="3867"/>
                    <a:pt x="10870" y="4056"/>
                  </a:cubicBezTo>
                  <a:cubicBezTo>
                    <a:pt x="11059" y="4277"/>
                    <a:pt x="11185" y="4529"/>
                    <a:pt x="11185" y="4812"/>
                  </a:cubicBezTo>
                  <a:cubicBezTo>
                    <a:pt x="11185" y="5096"/>
                    <a:pt x="11059" y="5379"/>
                    <a:pt x="10870" y="5568"/>
                  </a:cubicBezTo>
                  <a:cubicBezTo>
                    <a:pt x="10649" y="5757"/>
                    <a:pt x="10397" y="5883"/>
                    <a:pt x="10114" y="5883"/>
                  </a:cubicBezTo>
                  <a:cubicBezTo>
                    <a:pt x="9925" y="5883"/>
                    <a:pt x="9767" y="6041"/>
                    <a:pt x="9767" y="6230"/>
                  </a:cubicBezTo>
                  <a:cubicBezTo>
                    <a:pt x="9767" y="6451"/>
                    <a:pt x="9925" y="6608"/>
                    <a:pt x="10114" y="6608"/>
                  </a:cubicBezTo>
                  <a:cubicBezTo>
                    <a:pt x="10429" y="6608"/>
                    <a:pt x="10712" y="6514"/>
                    <a:pt x="10964" y="6356"/>
                  </a:cubicBezTo>
                  <a:cubicBezTo>
                    <a:pt x="11090" y="6514"/>
                    <a:pt x="11122" y="6703"/>
                    <a:pt x="11122" y="6955"/>
                  </a:cubicBezTo>
                  <a:cubicBezTo>
                    <a:pt x="11122" y="7270"/>
                    <a:pt x="11027" y="7553"/>
                    <a:pt x="10807" y="7742"/>
                  </a:cubicBezTo>
                  <a:cubicBezTo>
                    <a:pt x="10618" y="7931"/>
                    <a:pt x="10366" y="8057"/>
                    <a:pt x="10082" y="8057"/>
                  </a:cubicBezTo>
                  <a:cubicBezTo>
                    <a:pt x="9799" y="8057"/>
                    <a:pt x="9515" y="7931"/>
                    <a:pt x="9326" y="7742"/>
                  </a:cubicBezTo>
                  <a:cubicBezTo>
                    <a:pt x="9137" y="7553"/>
                    <a:pt x="9011" y="7270"/>
                    <a:pt x="9011" y="6986"/>
                  </a:cubicBezTo>
                  <a:cubicBezTo>
                    <a:pt x="9011" y="6703"/>
                    <a:pt x="9137" y="6419"/>
                    <a:pt x="9326" y="6230"/>
                  </a:cubicBezTo>
                  <a:cubicBezTo>
                    <a:pt x="9452" y="6104"/>
                    <a:pt x="9452" y="5883"/>
                    <a:pt x="9326" y="5757"/>
                  </a:cubicBezTo>
                  <a:cubicBezTo>
                    <a:pt x="9263" y="5694"/>
                    <a:pt x="9176" y="5663"/>
                    <a:pt x="9090" y="5663"/>
                  </a:cubicBezTo>
                  <a:cubicBezTo>
                    <a:pt x="9003" y="5663"/>
                    <a:pt x="8916" y="5694"/>
                    <a:pt x="8853" y="5757"/>
                  </a:cubicBezTo>
                  <a:cubicBezTo>
                    <a:pt x="8538" y="6072"/>
                    <a:pt x="8349" y="6514"/>
                    <a:pt x="8349" y="6986"/>
                  </a:cubicBezTo>
                  <a:cubicBezTo>
                    <a:pt x="8349" y="7112"/>
                    <a:pt x="8349" y="7207"/>
                    <a:pt x="8381" y="7333"/>
                  </a:cubicBezTo>
                  <a:cubicBezTo>
                    <a:pt x="7562" y="7459"/>
                    <a:pt x="6932" y="8215"/>
                    <a:pt x="6932" y="9034"/>
                  </a:cubicBezTo>
                  <a:cubicBezTo>
                    <a:pt x="6932" y="9223"/>
                    <a:pt x="7089" y="9381"/>
                    <a:pt x="7278" y="9381"/>
                  </a:cubicBezTo>
                  <a:cubicBezTo>
                    <a:pt x="7467" y="9381"/>
                    <a:pt x="7625" y="9223"/>
                    <a:pt x="7625" y="9034"/>
                  </a:cubicBezTo>
                  <a:cubicBezTo>
                    <a:pt x="7625" y="8435"/>
                    <a:pt x="8097" y="8026"/>
                    <a:pt x="8664" y="8026"/>
                  </a:cubicBezTo>
                  <a:lnTo>
                    <a:pt x="8696" y="8026"/>
                  </a:lnTo>
                  <a:cubicBezTo>
                    <a:pt x="8727" y="8089"/>
                    <a:pt x="8822" y="8120"/>
                    <a:pt x="8853" y="8215"/>
                  </a:cubicBezTo>
                  <a:cubicBezTo>
                    <a:pt x="9074" y="8435"/>
                    <a:pt x="9326" y="8561"/>
                    <a:pt x="9641" y="8656"/>
                  </a:cubicBezTo>
                  <a:cubicBezTo>
                    <a:pt x="9673" y="8750"/>
                    <a:pt x="9704" y="8908"/>
                    <a:pt x="9704" y="9034"/>
                  </a:cubicBezTo>
                  <a:cubicBezTo>
                    <a:pt x="9704" y="9507"/>
                    <a:pt x="9452" y="9853"/>
                    <a:pt x="9011" y="10011"/>
                  </a:cubicBezTo>
                  <a:cubicBezTo>
                    <a:pt x="8979" y="9853"/>
                    <a:pt x="8853" y="9759"/>
                    <a:pt x="8664" y="9759"/>
                  </a:cubicBezTo>
                  <a:cubicBezTo>
                    <a:pt x="8444" y="9759"/>
                    <a:pt x="8286" y="9916"/>
                    <a:pt x="8286" y="10105"/>
                  </a:cubicBezTo>
                  <a:cubicBezTo>
                    <a:pt x="8286" y="10704"/>
                    <a:pt x="7814" y="11113"/>
                    <a:pt x="7278" y="11113"/>
                  </a:cubicBezTo>
                  <a:cubicBezTo>
                    <a:pt x="6711" y="11113"/>
                    <a:pt x="6239" y="10641"/>
                    <a:pt x="6239" y="10105"/>
                  </a:cubicBezTo>
                  <a:lnTo>
                    <a:pt x="6239" y="6640"/>
                  </a:lnTo>
                  <a:cubicBezTo>
                    <a:pt x="6522" y="6860"/>
                    <a:pt x="6932" y="6986"/>
                    <a:pt x="7278" y="6986"/>
                  </a:cubicBezTo>
                  <a:cubicBezTo>
                    <a:pt x="7467" y="6986"/>
                    <a:pt x="7625" y="6829"/>
                    <a:pt x="7625" y="6640"/>
                  </a:cubicBezTo>
                  <a:cubicBezTo>
                    <a:pt x="7625" y="6451"/>
                    <a:pt x="7467" y="6293"/>
                    <a:pt x="7278" y="6293"/>
                  </a:cubicBezTo>
                  <a:cubicBezTo>
                    <a:pt x="6680" y="6293"/>
                    <a:pt x="6239" y="5820"/>
                    <a:pt x="6239" y="5253"/>
                  </a:cubicBezTo>
                  <a:lnTo>
                    <a:pt x="6239" y="1788"/>
                  </a:lnTo>
                  <a:lnTo>
                    <a:pt x="6239" y="1756"/>
                  </a:lnTo>
                  <a:lnTo>
                    <a:pt x="6239" y="1725"/>
                  </a:lnTo>
                  <a:cubicBezTo>
                    <a:pt x="6239" y="1441"/>
                    <a:pt x="6365" y="1158"/>
                    <a:pt x="6554" y="969"/>
                  </a:cubicBezTo>
                  <a:cubicBezTo>
                    <a:pt x="6772" y="750"/>
                    <a:pt x="7027" y="663"/>
                    <a:pt x="7306" y="663"/>
                  </a:cubicBezTo>
                  <a:close/>
                  <a:moveTo>
                    <a:pt x="4492" y="726"/>
                  </a:moveTo>
                  <a:cubicBezTo>
                    <a:pt x="4756" y="726"/>
                    <a:pt x="5012" y="813"/>
                    <a:pt x="5230" y="1032"/>
                  </a:cubicBezTo>
                  <a:cubicBezTo>
                    <a:pt x="5419" y="1221"/>
                    <a:pt x="5545" y="1504"/>
                    <a:pt x="5545" y="1788"/>
                  </a:cubicBezTo>
                  <a:lnTo>
                    <a:pt x="5545" y="1819"/>
                  </a:lnTo>
                  <a:lnTo>
                    <a:pt x="5545" y="5285"/>
                  </a:lnTo>
                  <a:cubicBezTo>
                    <a:pt x="5545" y="5883"/>
                    <a:pt x="5073" y="6325"/>
                    <a:pt x="4506" y="6325"/>
                  </a:cubicBezTo>
                  <a:cubicBezTo>
                    <a:pt x="4317" y="6325"/>
                    <a:pt x="4159" y="6482"/>
                    <a:pt x="4159" y="6671"/>
                  </a:cubicBezTo>
                  <a:cubicBezTo>
                    <a:pt x="4159" y="6860"/>
                    <a:pt x="4317" y="7018"/>
                    <a:pt x="4506" y="7018"/>
                  </a:cubicBezTo>
                  <a:cubicBezTo>
                    <a:pt x="4915" y="7018"/>
                    <a:pt x="5262" y="6892"/>
                    <a:pt x="5545" y="6671"/>
                  </a:cubicBezTo>
                  <a:lnTo>
                    <a:pt x="5545" y="10105"/>
                  </a:lnTo>
                  <a:lnTo>
                    <a:pt x="5545" y="10137"/>
                  </a:lnTo>
                  <a:cubicBezTo>
                    <a:pt x="5545" y="10704"/>
                    <a:pt x="5073" y="11176"/>
                    <a:pt x="4506" y="11176"/>
                  </a:cubicBezTo>
                  <a:cubicBezTo>
                    <a:pt x="3939" y="11176"/>
                    <a:pt x="3498" y="10704"/>
                    <a:pt x="3498" y="10137"/>
                  </a:cubicBezTo>
                  <a:cubicBezTo>
                    <a:pt x="3498" y="9948"/>
                    <a:pt x="3340" y="9790"/>
                    <a:pt x="3151" y="9790"/>
                  </a:cubicBezTo>
                  <a:cubicBezTo>
                    <a:pt x="2994" y="9790"/>
                    <a:pt x="2836" y="9916"/>
                    <a:pt x="2773" y="10074"/>
                  </a:cubicBezTo>
                  <a:cubicBezTo>
                    <a:pt x="2395" y="9916"/>
                    <a:pt x="2080" y="9538"/>
                    <a:pt x="2080" y="9065"/>
                  </a:cubicBezTo>
                  <a:cubicBezTo>
                    <a:pt x="2080" y="8908"/>
                    <a:pt x="2111" y="8813"/>
                    <a:pt x="2143" y="8687"/>
                  </a:cubicBezTo>
                  <a:cubicBezTo>
                    <a:pt x="2426" y="8593"/>
                    <a:pt x="2710" y="8435"/>
                    <a:pt x="2930" y="8246"/>
                  </a:cubicBezTo>
                  <a:cubicBezTo>
                    <a:pt x="2994" y="8215"/>
                    <a:pt x="3057" y="8120"/>
                    <a:pt x="3088" y="8057"/>
                  </a:cubicBezTo>
                  <a:lnTo>
                    <a:pt x="3151" y="8057"/>
                  </a:lnTo>
                  <a:cubicBezTo>
                    <a:pt x="3718" y="8057"/>
                    <a:pt x="4159" y="8530"/>
                    <a:pt x="4159" y="9065"/>
                  </a:cubicBezTo>
                  <a:cubicBezTo>
                    <a:pt x="4159" y="9286"/>
                    <a:pt x="4317" y="9444"/>
                    <a:pt x="4506" y="9444"/>
                  </a:cubicBezTo>
                  <a:cubicBezTo>
                    <a:pt x="4726" y="9444"/>
                    <a:pt x="4884" y="9286"/>
                    <a:pt x="4884" y="9065"/>
                  </a:cubicBezTo>
                  <a:cubicBezTo>
                    <a:pt x="4884" y="8215"/>
                    <a:pt x="4254" y="7490"/>
                    <a:pt x="3403" y="7396"/>
                  </a:cubicBezTo>
                  <a:cubicBezTo>
                    <a:pt x="3466" y="7270"/>
                    <a:pt x="3466" y="7144"/>
                    <a:pt x="3466" y="7018"/>
                  </a:cubicBezTo>
                  <a:cubicBezTo>
                    <a:pt x="3466" y="6545"/>
                    <a:pt x="3246" y="6104"/>
                    <a:pt x="2930" y="5820"/>
                  </a:cubicBezTo>
                  <a:cubicBezTo>
                    <a:pt x="2883" y="5757"/>
                    <a:pt x="2797" y="5726"/>
                    <a:pt x="2706" y="5726"/>
                  </a:cubicBezTo>
                  <a:cubicBezTo>
                    <a:pt x="2615" y="5726"/>
                    <a:pt x="2521" y="5757"/>
                    <a:pt x="2458" y="5820"/>
                  </a:cubicBezTo>
                  <a:cubicBezTo>
                    <a:pt x="2363" y="5915"/>
                    <a:pt x="2363" y="6167"/>
                    <a:pt x="2458" y="6262"/>
                  </a:cubicBezTo>
                  <a:cubicBezTo>
                    <a:pt x="2678" y="6482"/>
                    <a:pt x="2773" y="6734"/>
                    <a:pt x="2773" y="7018"/>
                  </a:cubicBezTo>
                  <a:cubicBezTo>
                    <a:pt x="2773" y="7301"/>
                    <a:pt x="2678" y="7585"/>
                    <a:pt x="2458" y="7774"/>
                  </a:cubicBezTo>
                  <a:cubicBezTo>
                    <a:pt x="2269" y="7963"/>
                    <a:pt x="1985" y="8089"/>
                    <a:pt x="1733" y="8089"/>
                  </a:cubicBezTo>
                  <a:cubicBezTo>
                    <a:pt x="1450" y="8089"/>
                    <a:pt x="1166" y="7963"/>
                    <a:pt x="977" y="7774"/>
                  </a:cubicBezTo>
                  <a:cubicBezTo>
                    <a:pt x="788" y="7585"/>
                    <a:pt x="662" y="7301"/>
                    <a:pt x="662" y="7018"/>
                  </a:cubicBezTo>
                  <a:cubicBezTo>
                    <a:pt x="662" y="6829"/>
                    <a:pt x="725" y="6640"/>
                    <a:pt x="820" y="6419"/>
                  </a:cubicBezTo>
                  <a:cubicBezTo>
                    <a:pt x="1103" y="6608"/>
                    <a:pt x="1355" y="6671"/>
                    <a:pt x="1670" y="6671"/>
                  </a:cubicBezTo>
                  <a:cubicBezTo>
                    <a:pt x="1891" y="6671"/>
                    <a:pt x="2048" y="6514"/>
                    <a:pt x="2048" y="6325"/>
                  </a:cubicBezTo>
                  <a:cubicBezTo>
                    <a:pt x="2048" y="6104"/>
                    <a:pt x="1891" y="5946"/>
                    <a:pt x="1670" y="5946"/>
                  </a:cubicBezTo>
                  <a:cubicBezTo>
                    <a:pt x="1418" y="5946"/>
                    <a:pt x="1135" y="5852"/>
                    <a:pt x="946" y="5631"/>
                  </a:cubicBezTo>
                  <a:cubicBezTo>
                    <a:pt x="725" y="5442"/>
                    <a:pt x="631" y="5159"/>
                    <a:pt x="631" y="4907"/>
                  </a:cubicBezTo>
                  <a:cubicBezTo>
                    <a:pt x="631" y="4623"/>
                    <a:pt x="725" y="4340"/>
                    <a:pt x="946" y="4151"/>
                  </a:cubicBezTo>
                  <a:cubicBezTo>
                    <a:pt x="1135" y="3962"/>
                    <a:pt x="1418" y="3836"/>
                    <a:pt x="1670" y="3836"/>
                  </a:cubicBezTo>
                  <a:cubicBezTo>
                    <a:pt x="1954" y="3836"/>
                    <a:pt x="2237" y="3962"/>
                    <a:pt x="2426" y="4151"/>
                  </a:cubicBezTo>
                  <a:cubicBezTo>
                    <a:pt x="2489" y="4214"/>
                    <a:pt x="2576" y="4245"/>
                    <a:pt x="2663" y="4245"/>
                  </a:cubicBezTo>
                  <a:cubicBezTo>
                    <a:pt x="2749" y="4245"/>
                    <a:pt x="2836" y="4214"/>
                    <a:pt x="2899" y="4151"/>
                  </a:cubicBezTo>
                  <a:cubicBezTo>
                    <a:pt x="3025" y="4025"/>
                    <a:pt x="3025" y="3804"/>
                    <a:pt x="2899" y="3678"/>
                  </a:cubicBezTo>
                  <a:cubicBezTo>
                    <a:pt x="2678" y="3426"/>
                    <a:pt x="2426" y="3332"/>
                    <a:pt x="2111" y="3237"/>
                  </a:cubicBezTo>
                  <a:cubicBezTo>
                    <a:pt x="1954" y="2859"/>
                    <a:pt x="2048" y="2418"/>
                    <a:pt x="2363" y="2103"/>
                  </a:cubicBezTo>
                  <a:cubicBezTo>
                    <a:pt x="2552" y="1914"/>
                    <a:pt x="2836" y="1788"/>
                    <a:pt x="3088" y="1788"/>
                  </a:cubicBezTo>
                  <a:cubicBezTo>
                    <a:pt x="3372" y="1788"/>
                    <a:pt x="3655" y="1914"/>
                    <a:pt x="3844" y="2103"/>
                  </a:cubicBezTo>
                  <a:cubicBezTo>
                    <a:pt x="3907" y="2166"/>
                    <a:pt x="3994" y="2197"/>
                    <a:pt x="4080" y="2197"/>
                  </a:cubicBezTo>
                  <a:cubicBezTo>
                    <a:pt x="4167" y="2197"/>
                    <a:pt x="4254" y="2166"/>
                    <a:pt x="4317" y="2103"/>
                  </a:cubicBezTo>
                  <a:cubicBezTo>
                    <a:pt x="4443" y="1977"/>
                    <a:pt x="4443" y="1756"/>
                    <a:pt x="4317" y="1630"/>
                  </a:cubicBezTo>
                  <a:cubicBezTo>
                    <a:pt x="4128" y="1441"/>
                    <a:pt x="3876" y="1284"/>
                    <a:pt x="3624" y="1189"/>
                  </a:cubicBezTo>
                  <a:cubicBezTo>
                    <a:pt x="3781" y="969"/>
                    <a:pt x="3970" y="811"/>
                    <a:pt x="4254" y="748"/>
                  </a:cubicBezTo>
                  <a:cubicBezTo>
                    <a:pt x="4333" y="734"/>
                    <a:pt x="4413" y="726"/>
                    <a:pt x="4492" y="726"/>
                  </a:cubicBezTo>
                  <a:close/>
                  <a:moveTo>
                    <a:pt x="7254" y="0"/>
                  </a:moveTo>
                  <a:cubicBezTo>
                    <a:pt x="6817" y="0"/>
                    <a:pt x="6387" y="190"/>
                    <a:pt x="6049" y="528"/>
                  </a:cubicBezTo>
                  <a:cubicBezTo>
                    <a:pt x="6018" y="559"/>
                    <a:pt x="5923" y="654"/>
                    <a:pt x="5892" y="717"/>
                  </a:cubicBezTo>
                  <a:cubicBezTo>
                    <a:pt x="5860" y="654"/>
                    <a:pt x="5766" y="622"/>
                    <a:pt x="5734" y="528"/>
                  </a:cubicBezTo>
                  <a:cubicBezTo>
                    <a:pt x="5391" y="185"/>
                    <a:pt x="4972" y="13"/>
                    <a:pt x="4521" y="13"/>
                  </a:cubicBezTo>
                  <a:cubicBezTo>
                    <a:pt x="4392" y="13"/>
                    <a:pt x="4261" y="27"/>
                    <a:pt x="4128" y="55"/>
                  </a:cubicBezTo>
                  <a:cubicBezTo>
                    <a:pt x="3561" y="181"/>
                    <a:pt x="3151" y="559"/>
                    <a:pt x="2899" y="1126"/>
                  </a:cubicBezTo>
                  <a:cubicBezTo>
                    <a:pt x="2552" y="1158"/>
                    <a:pt x="2206" y="1347"/>
                    <a:pt x="1922" y="1599"/>
                  </a:cubicBezTo>
                  <a:cubicBezTo>
                    <a:pt x="1481" y="2040"/>
                    <a:pt x="1324" y="2607"/>
                    <a:pt x="1450" y="3206"/>
                  </a:cubicBezTo>
                  <a:cubicBezTo>
                    <a:pt x="1103" y="3237"/>
                    <a:pt x="788" y="3458"/>
                    <a:pt x="505" y="3678"/>
                  </a:cubicBezTo>
                  <a:cubicBezTo>
                    <a:pt x="190" y="3993"/>
                    <a:pt x="1" y="4434"/>
                    <a:pt x="1" y="4907"/>
                  </a:cubicBezTo>
                  <a:cubicBezTo>
                    <a:pt x="1" y="5285"/>
                    <a:pt x="127" y="5663"/>
                    <a:pt x="347" y="5915"/>
                  </a:cubicBezTo>
                  <a:cubicBezTo>
                    <a:pt x="127" y="6230"/>
                    <a:pt x="1" y="6608"/>
                    <a:pt x="1" y="6955"/>
                  </a:cubicBezTo>
                  <a:cubicBezTo>
                    <a:pt x="1" y="7427"/>
                    <a:pt x="190" y="7868"/>
                    <a:pt x="505" y="8183"/>
                  </a:cubicBezTo>
                  <a:cubicBezTo>
                    <a:pt x="788" y="8435"/>
                    <a:pt x="1103" y="8593"/>
                    <a:pt x="1450" y="8624"/>
                  </a:cubicBezTo>
                  <a:cubicBezTo>
                    <a:pt x="1418" y="8750"/>
                    <a:pt x="1418" y="8876"/>
                    <a:pt x="1418" y="9002"/>
                  </a:cubicBezTo>
                  <a:cubicBezTo>
                    <a:pt x="1418" y="9916"/>
                    <a:pt x="2080" y="10609"/>
                    <a:pt x="2962" y="10735"/>
                  </a:cubicBezTo>
                  <a:cubicBezTo>
                    <a:pt x="3214" y="11365"/>
                    <a:pt x="3813" y="11775"/>
                    <a:pt x="4569" y="11775"/>
                  </a:cubicBezTo>
                  <a:cubicBezTo>
                    <a:pt x="5104" y="11775"/>
                    <a:pt x="5640" y="11523"/>
                    <a:pt x="5955" y="11082"/>
                  </a:cubicBezTo>
                  <a:cubicBezTo>
                    <a:pt x="6270" y="11523"/>
                    <a:pt x="6774" y="11775"/>
                    <a:pt x="7310" y="11775"/>
                  </a:cubicBezTo>
                  <a:cubicBezTo>
                    <a:pt x="8034" y="11775"/>
                    <a:pt x="8664" y="11365"/>
                    <a:pt x="8948" y="10735"/>
                  </a:cubicBezTo>
                  <a:cubicBezTo>
                    <a:pt x="9799" y="10609"/>
                    <a:pt x="10460" y="9916"/>
                    <a:pt x="10460" y="9002"/>
                  </a:cubicBezTo>
                  <a:cubicBezTo>
                    <a:pt x="10460" y="8876"/>
                    <a:pt x="10460" y="8750"/>
                    <a:pt x="10429" y="8624"/>
                  </a:cubicBezTo>
                  <a:cubicBezTo>
                    <a:pt x="10775" y="8593"/>
                    <a:pt x="11090" y="8404"/>
                    <a:pt x="11374" y="8183"/>
                  </a:cubicBezTo>
                  <a:cubicBezTo>
                    <a:pt x="11689" y="7837"/>
                    <a:pt x="11878" y="7427"/>
                    <a:pt x="11878" y="6955"/>
                  </a:cubicBezTo>
                  <a:cubicBezTo>
                    <a:pt x="11878" y="6545"/>
                    <a:pt x="11783" y="6199"/>
                    <a:pt x="11531" y="5915"/>
                  </a:cubicBezTo>
                  <a:cubicBezTo>
                    <a:pt x="11689" y="5663"/>
                    <a:pt x="11815" y="5285"/>
                    <a:pt x="11815" y="4907"/>
                  </a:cubicBezTo>
                  <a:cubicBezTo>
                    <a:pt x="11815" y="4434"/>
                    <a:pt x="11594" y="3993"/>
                    <a:pt x="11279" y="3678"/>
                  </a:cubicBezTo>
                  <a:cubicBezTo>
                    <a:pt x="11027" y="3395"/>
                    <a:pt x="10712" y="3237"/>
                    <a:pt x="10334" y="3206"/>
                  </a:cubicBezTo>
                  <a:cubicBezTo>
                    <a:pt x="10460" y="2670"/>
                    <a:pt x="10303" y="2040"/>
                    <a:pt x="9862" y="1599"/>
                  </a:cubicBezTo>
                  <a:cubicBezTo>
                    <a:pt x="9610" y="1315"/>
                    <a:pt x="9231" y="1158"/>
                    <a:pt x="8885" y="1126"/>
                  </a:cubicBezTo>
                  <a:cubicBezTo>
                    <a:pt x="8664" y="559"/>
                    <a:pt x="8223" y="181"/>
                    <a:pt x="7656" y="55"/>
                  </a:cubicBezTo>
                  <a:cubicBezTo>
                    <a:pt x="7523" y="18"/>
                    <a:pt x="7388" y="0"/>
                    <a:pt x="72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55"/>
            <p:cNvSpPr/>
            <p:nvPr/>
          </p:nvSpPr>
          <p:spPr>
            <a:xfrm>
              <a:off x="-22685675" y="2408150"/>
              <a:ext cx="27575" cy="66175"/>
            </a:xfrm>
            <a:custGeom>
              <a:avLst/>
              <a:gdLst/>
              <a:ahLst/>
              <a:cxnLst/>
              <a:rect l="l" t="t" r="r" b="b"/>
              <a:pathLst>
                <a:path w="1103" h="2647" extrusionOk="0">
                  <a:moveTo>
                    <a:pt x="740" y="1"/>
                  </a:moveTo>
                  <a:cubicBezTo>
                    <a:pt x="654" y="1"/>
                    <a:pt x="567" y="32"/>
                    <a:pt x="504" y="95"/>
                  </a:cubicBezTo>
                  <a:cubicBezTo>
                    <a:pt x="189" y="410"/>
                    <a:pt x="0" y="820"/>
                    <a:pt x="0" y="1292"/>
                  </a:cubicBezTo>
                  <a:cubicBezTo>
                    <a:pt x="0" y="1765"/>
                    <a:pt x="189" y="2206"/>
                    <a:pt x="504" y="2521"/>
                  </a:cubicBezTo>
                  <a:cubicBezTo>
                    <a:pt x="599" y="2584"/>
                    <a:pt x="662" y="2647"/>
                    <a:pt x="756" y="2647"/>
                  </a:cubicBezTo>
                  <a:cubicBezTo>
                    <a:pt x="819" y="2647"/>
                    <a:pt x="945" y="2615"/>
                    <a:pt x="977" y="2521"/>
                  </a:cubicBezTo>
                  <a:cubicBezTo>
                    <a:pt x="1103" y="2395"/>
                    <a:pt x="1103" y="2174"/>
                    <a:pt x="977" y="2048"/>
                  </a:cubicBezTo>
                  <a:cubicBezTo>
                    <a:pt x="788" y="1859"/>
                    <a:pt x="662" y="1576"/>
                    <a:pt x="662" y="1292"/>
                  </a:cubicBezTo>
                  <a:cubicBezTo>
                    <a:pt x="662" y="1040"/>
                    <a:pt x="788" y="757"/>
                    <a:pt x="977" y="536"/>
                  </a:cubicBezTo>
                  <a:cubicBezTo>
                    <a:pt x="1103" y="442"/>
                    <a:pt x="1103" y="253"/>
                    <a:pt x="977" y="95"/>
                  </a:cubicBezTo>
                  <a:cubicBezTo>
                    <a:pt x="914" y="32"/>
                    <a:pt x="827" y="1"/>
                    <a:pt x="7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55"/>
            <p:cNvSpPr/>
            <p:nvPr/>
          </p:nvSpPr>
          <p:spPr>
            <a:xfrm>
              <a:off x="-22766800" y="2408950"/>
              <a:ext cx="27575" cy="66175"/>
            </a:xfrm>
            <a:custGeom>
              <a:avLst/>
              <a:gdLst/>
              <a:ahLst/>
              <a:cxnLst/>
              <a:rect l="l" t="t" r="r" b="b"/>
              <a:pathLst>
                <a:path w="1103" h="2647" extrusionOk="0">
                  <a:moveTo>
                    <a:pt x="362" y="0"/>
                  </a:moveTo>
                  <a:cubicBezTo>
                    <a:pt x="276" y="0"/>
                    <a:pt x="189" y="32"/>
                    <a:pt x="126" y="95"/>
                  </a:cubicBezTo>
                  <a:cubicBezTo>
                    <a:pt x="0" y="221"/>
                    <a:pt x="0" y="441"/>
                    <a:pt x="126" y="567"/>
                  </a:cubicBezTo>
                  <a:cubicBezTo>
                    <a:pt x="315" y="756"/>
                    <a:pt x="441" y="1040"/>
                    <a:pt x="441" y="1323"/>
                  </a:cubicBezTo>
                  <a:cubicBezTo>
                    <a:pt x="441" y="1575"/>
                    <a:pt x="315" y="1859"/>
                    <a:pt x="126" y="2048"/>
                  </a:cubicBezTo>
                  <a:cubicBezTo>
                    <a:pt x="0" y="2174"/>
                    <a:pt x="0" y="2426"/>
                    <a:pt x="126" y="2520"/>
                  </a:cubicBezTo>
                  <a:cubicBezTo>
                    <a:pt x="221" y="2615"/>
                    <a:pt x="284" y="2646"/>
                    <a:pt x="378" y="2646"/>
                  </a:cubicBezTo>
                  <a:cubicBezTo>
                    <a:pt x="441" y="2646"/>
                    <a:pt x="567" y="2615"/>
                    <a:pt x="599" y="2520"/>
                  </a:cubicBezTo>
                  <a:cubicBezTo>
                    <a:pt x="977" y="2174"/>
                    <a:pt x="1103" y="1733"/>
                    <a:pt x="1103" y="1323"/>
                  </a:cubicBezTo>
                  <a:cubicBezTo>
                    <a:pt x="1103" y="851"/>
                    <a:pt x="914" y="410"/>
                    <a:pt x="599" y="95"/>
                  </a:cubicBezTo>
                  <a:cubicBezTo>
                    <a:pt x="536" y="32"/>
                    <a:pt x="449" y="0"/>
                    <a:pt x="36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4" name="Google Shape;624;p55"/>
          <p:cNvGrpSpPr/>
          <p:nvPr/>
        </p:nvGrpSpPr>
        <p:grpSpPr>
          <a:xfrm>
            <a:off x="8168168" y="-11"/>
            <a:ext cx="975837" cy="853864"/>
            <a:chOff x="-22859750" y="2335900"/>
            <a:chExt cx="296950" cy="294375"/>
          </a:xfrm>
        </p:grpSpPr>
        <p:sp>
          <p:nvSpPr>
            <p:cNvPr id="625" name="Google Shape;625;p55"/>
            <p:cNvSpPr/>
            <p:nvPr/>
          </p:nvSpPr>
          <p:spPr>
            <a:xfrm>
              <a:off x="-22859750" y="2335900"/>
              <a:ext cx="296950" cy="294375"/>
            </a:xfrm>
            <a:custGeom>
              <a:avLst/>
              <a:gdLst/>
              <a:ahLst/>
              <a:cxnLst/>
              <a:rect l="l" t="t" r="r" b="b"/>
              <a:pathLst>
                <a:path w="11878" h="11775" extrusionOk="0">
                  <a:moveTo>
                    <a:pt x="7306" y="663"/>
                  </a:moveTo>
                  <a:cubicBezTo>
                    <a:pt x="7389" y="663"/>
                    <a:pt x="7475" y="671"/>
                    <a:pt x="7562" y="685"/>
                  </a:cubicBezTo>
                  <a:cubicBezTo>
                    <a:pt x="7814" y="780"/>
                    <a:pt x="8034" y="937"/>
                    <a:pt x="8192" y="1126"/>
                  </a:cubicBezTo>
                  <a:cubicBezTo>
                    <a:pt x="7908" y="1189"/>
                    <a:pt x="7656" y="1347"/>
                    <a:pt x="7467" y="1567"/>
                  </a:cubicBezTo>
                  <a:cubicBezTo>
                    <a:pt x="7341" y="1662"/>
                    <a:pt x="7341" y="1914"/>
                    <a:pt x="7467" y="2008"/>
                  </a:cubicBezTo>
                  <a:cubicBezTo>
                    <a:pt x="7530" y="2071"/>
                    <a:pt x="7617" y="2103"/>
                    <a:pt x="7703" y="2103"/>
                  </a:cubicBezTo>
                  <a:cubicBezTo>
                    <a:pt x="7790" y="2103"/>
                    <a:pt x="7877" y="2071"/>
                    <a:pt x="7940" y="2008"/>
                  </a:cubicBezTo>
                  <a:cubicBezTo>
                    <a:pt x="8129" y="1819"/>
                    <a:pt x="8412" y="1693"/>
                    <a:pt x="8696" y="1693"/>
                  </a:cubicBezTo>
                  <a:cubicBezTo>
                    <a:pt x="8979" y="1693"/>
                    <a:pt x="9231" y="1819"/>
                    <a:pt x="9452" y="2008"/>
                  </a:cubicBezTo>
                  <a:cubicBezTo>
                    <a:pt x="9767" y="2355"/>
                    <a:pt x="9830" y="2764"/>
                    <a:pt x="9673" y="3174"/>
                  </a:cubicBezTo>
                  <a:cubicBezTo>
                    <a:pt x="9389" y="3237"/>
                    <a:pt x="9137" y="3395"/>
                    <a:pt x="8885" y="3584"/>
                  </a:cubicBezTo>
                  <a:cubicBezTo>
                    <a:pt x="8759" y="3710"/>
                    <a:pt x="8759" y="3962"/>
                    <a:pt x="8885" y="4056"/>
                  </a:cubicBezTo>
                  <a:cubicBezTo>
                    <a:pt x="8948" y="4119"/>
                    <a:pt x="9035" y="4151"/>
                    <a:pt x="9121" y="4151"/>
                  </a:cubicBezTo>
                  <a:cubicBezTo>
                    <a:pt x="9208" y="4151"/>
                    <a:pt x="9294" y="4119"/>
                    <a:pt x="9358" y="4056"/>
                  </a:cubicBezTo>
                  <a:cubicBezTo>
                    <a:pt x="9547" y="3867"/>
                    <a:pt x="9830" y="3741"/>
                    <a:pt x="10114" y="3741"/>
                  </a:cubicBezTo>
                  <a:cubicBezTo>
                    <a:pt x="10397" y="3741"/>
                    <a:pt x="10649" y="3867"/>
                    <a:pt x="10870" y="4056"/>
                  </a:cubicBezTo>
                  <a:cubicBezTo>
                    <a:pt x="11059" y="4277"/>
                    <a:pt x="11185" y="4529"/>
                    <a:pt x="11185" y="4812"/>
                  </a:cubicBezTo>
                  <a:cubicBezTo>
                    <a:pt x="11185" y="5096"/>
                    <a:pt x="11059" y="5379"/>
                    <a:pt x="10870" y="5568"/>
                  </a:cubicBezTo>
                  <a:cubicBezTo>
                    <a:pt x="10649" y="5757"/>
                    <a:pt x="10397" y="5883"/>
                    <a:pt x="10114" y="5883"/>
                  </a:cubicBezTo>
                  <a:cubicBezTo>
                    <a:pt x="9925" y="5883"/>
                    <a:pt x="9767" y="6041"/>
                    <a:pt x="9767" y="6230"/>
                  </a:cubicBezTo>
                  <a:cubicBezTo>
                    <a:pt x="9767" y="6451"/>
                    <a:pt x="9925" y="6608"/>
                    <a:pt x="10114" y="6608"/>
                  </a:cubicBezTo>
                  <a:cubicBezTo>
                    <a:pt x="10429" y="6608"/>
                    <a:pt x="10712" y="6514"/>
                    <a:pt x="10964" y="6356"/>
                  </a:cubicBezTo>
                  <a:cubicBezTo>
                    <a:pt x="11090" y="6514"/>
                    <a:pt x="11122" y="6703"/>
                    <a:pt x="11122" y="6955"/>
                  </a:cubicBezTo>
                  <a:cubicBezTo>
                    <a:pt x="11122" y="7270"/>
                    <a:pt x="11027" y="7553"/>
                    <a:pt x="10807" y="7742"/>
                  </a:cubicBezTo>
                  <a:cubicBezTo>
                    <a:pt x="10618" y="7931"/>
                    <a:pt x="10366" y="8057"/>
                    <a:pt x="10082" y="8057"/>
                  </a:cubicBezTo>
                  <a:cubicBezTo>
                    <a:pt x="9799" y="8057"/>
                    <a:pt x="9515" y="7931"/>
                    <a:pt x="9326" y="7742"/>
                  </a:cubicBezTo>
                  <a:cubicBezTo>
                    <a:pt x="9137" y="7553"/>
                    <a:pt x="9011" y="7270"/>
                    <a:pt x="9011" y="6986"/>
                  </a:cubicBezTo>
                  <a:cubicBezTo>
                    <a:pt x="9011" y="6703"/>
                    <a:pt x="9137" y="6419"/>
                    <a:pt x="9326" y="6230"/>
                  </a:cubicBezTo>
                  <a:cubicBezTo>
                    <a:pt x="9452" y="6104"/>
                    <a:pt x="9452" y="5883"/>
                    <a:pt x="9326" y="5757"/>
                  </a:cubicBezTo>
                  <a:cubicBezTo>
                    <a:pt x="9263" y="5694"/>
                    <a:pt x="9176" y="5663"/>
                    <a:pt x="9090" y="5663"/>
                  </a:cubicBezTo>
                  <a:cubicBezTo>
                    <a:pt x="9003" y="5663"/>
                    <a:pt x="8916" y="5694"/>
                    <a:pt x="8853" y="5757"/>
                  </a:cubicBezTo>
                  <a:cubicBezTo>
                    <a:pt x="8538" y="6072"/>
                    <a:pt x="8349" y="6514"/>
                    <a:pt x="8349" y="6986"/>
                  </a:cubicBezTo>
                  <a:cubicBezTo>
                    <a:pt x="8349" y="7112"/>
                    <a:pt x="8349" y="7207"/>
                    <a:pt x="8381" y="7333"/>
                  </a:cubicBezTo>
                  <a:cubicBezTo>
                    <a:pt x="7562" y="7459"/>
                    <a:pt x="6932" y="8215"/>
                    <a:pt x="6932" y="9034"/>
                  </a:cubicBezTo>
                  <a:cubicBezTo>
                    <a:pt x="6932" y="9223"/>
                    <a:pt x="7089" y="9381"/>
                    <a:pt x="7278" y="9381"/>
                  </a:cubicBezTo>
                  <a:cubicBezTo>
                    <a:pt x="7467" y="9381"/>
                    <a:pt x="7625" y="9223"/>
                    <a:pt x="7625" y="9034"/>
                  </a:cubicBezTo>
                  <a:cubicBezTo>
                    <a:pt x="7625" y="8435"/>
                    <a:pt x="8097" y="8026"/>
                    <a:pt x="8664" y="8026"/>
                  </a:cubicBezTo>
                  <a:lnTo>
                    <a:pt x="8696" y="8026"/>
                  </a:lnTo>
                  <a:cubicBezTo>
                    <a:pt x="8727" y="8089"/>
                    <a:pt x="8822" y="8120"/>
                    <a:pt x="8853" y="8215"/>
                  </a:cubicBezTo>
                  <a:cubicBezTo>
                    <a:pt x="9074" y="8435"/>
                    <a:pt x="9326" y="8561"/>
                    <a:pt x="9641" y="8656"/>
                  </a:cubicBezTo>
                  <a:cubicBezTo>
                    <a:pt x="9673" y="8750"/>
                    <a:pt x="9704" y="8908"/>
                    <a:pt x="9704" y="9034"/>
                  </a:cubicBezTo>
                  <a:cubicBezTo>
                    <a:pt x="9704" y="9507"/>
                    <a:pt x="9452" y="9853"/>
                    <a:pt x="9011" y="10011"/>
                  </a:cubicBezTo>
                  <a:cubicBezTo>
                    <a:pt x="8979" y="9853"/>
                    <a:pt x="8853" y="9759"/>
                    <a:pt x="8664" y="9759"/>
                  </a:cubicBezTo>
                  <a:cubicBezTo>
                    <a:pt x="8444" y="9759"/>
                    <a:pt x="8286" y="9916"/>
                    <a:pt x="8286" y="10105"/>
                  </a:cubicBezTo>
                  <a:cubicBezTo>
                    <a:pt x="8286" y="10704"/>
                    <a:pt x="7814" y="11113"/>
                    <a:pt x="7278" y="11113"/>
                  </a:cubicBezTo>
                  <a:cubicBezTo>
                    <a:pt x="6711" y="11113"/>
                    <a:pt x="6239" y="10641"/>
                    <a:pt x="6239" y="10105"/>
                  </a:cubicBezTo>
                  <a:lnTo>
                    <a:pt x="6239" y="6640"/>
                  </a:lnTo>
                  <a:cubicBezTo>
                    <a:pt x="6522" y="6860"/>
                    <a:pt x="6932" y="6986"/>
                    <a:pt x="7278" y="6986"/>
                  </a:cubicBezTo>
                  <a:cubicBezTo>
                    <a:pt x="7467" y="6986"/>
                    <a:pt x="7625" y="6829"/>
                    <a:pt x="7625" y="6640"/>
                  </a:cubicBezTo>
                  <a:cubicBezTo>
                    <a:pt x="7625" y="6451"/>
                    <a:pt x="7467" y="6293"/>
                    <a:pt x="7278" y="6293"/>
                  </a:cubicBezTo>
                  <a:cubicBezTo>
                    <a:pt x="6680" y="6293"/>
                    <a:pt x="6239" y="5820"/>
                    <a:pt x="6239" y="5253"/>
                  </a:cubicBezTo>
                  <a:lnTo>
                    <a:pt x="6239" y="1788"/>
                  </a:lnTo>
                  <a:lnTo>
                    <a:pt x="6239" y="1756"/>
                  </a:lnTo>
                  <a:lnTo>
                    <a:pt x="6239" y="1725"/>
                  </a:lnTo>
                  <a:cubicBezTo>
                    <a:pt x="6239" y="1441"/>
                    <a:pt x="6365" y="1158"/>
                    <a:pt x="6554" y="969"/>
                  </a:cubicBezTo>
                  <a:cubicBezTo>
                    <a:pt x="6772" y="750"/>
                    <a:pt x="7027" y="663"/>
                    <a:pt x="7306" y="663"/>
                  </a:cubicBezTo>
                  <a:close/>
                  <a:moveTo>
                    <a:pt x="4492" y="726"/>
                  </a:moveTo>
                  <a:cubicBezTo>
                    <a:pt x="4756" y="726"/>
                    <a:pt x="5012" y="813"/>
                    <a:pt x="5230" y="1032"/>
                  </a:cubicBezTo>
                  <a:cubicBezTo>
                    <a:pt x="5419" y="1221"/>
                    <a:pt x="5545" y="1504"/>
                    <a:pt x="5545" y="1788"/>
                  </a:cubicBezTo>
                  <a:lnTo>
                    <a:pt x="5545" y="1819"/>
                  </a:lnTo>
                  <a:lnTo>
                    <a:pt x="5545" y="5285"/>
                  </a:lnTo>
                  <a:cubicBezTo>
                    <a:pt x="5545" y="5883"/>
                    <a:pt x="5073" y="6325"/>
                    <a:pt x="4506" y="6325"/>
                  </a:cubicBezTo>
                  <a:cubicBezTo>
                    <a:pt x="4317" y="6325"/>
                    <a:pt x="4159" y="6482"/>
                    <a:pt x="4159" y="6671"/>
                  </a:cubicBezTo>
                  <a:cubicBezTo>
                    <a:pt x="4159" y="6860"/>
                    <a:pt x="4317" y="7018"/>
                    <a:pt x="4506" y="7018"/>
                  </a:cubicBezTo>
                  <a:cubicBezTo>
                    <a:pt x="4915" y="7018"/>
                    <a:pt x="5262" y="6892"/>
                    <a:pt x="5545" y="6671"/>
                  </a:cubicBezTo>
                  <a:lnTo>
                    <a:pt x="5545" y="10105"/>
                  </a:lnTo>
                  <a:lnTo>
                    <a:pt x="5545" y="10137"/>
                  </a:lnTo>
                  <a:cubicBezTo>
                    <a:pt x="5545" y="10704"/>
                    <a:pt x="5073" y="11176"/>
                    <a:pt x="4506" y="11176"/>
                  </a:cubicBezTo>
                  <a:cubicBezTo>
                    <a:pt x="3939" y="11176"/>
                    <a:pt x="3498" y="10704"/>
                    <a:pt x="3498" y="10137"/>
                  </a:cubicBezTo>
                  <a:cubicBezTo>
                    <a:pt x="3498" y="9948"/>
                    <a:pt x="3340" y="9790"/>
                    <a:pt x="3151" y="9790"/>
                  </a:cubicBezTo>
                  <a:cubicBezTo>
                    <a:pt x="2994" y="9790"/>
                    <a:pt x="2836" y="9916"/>
                    <a:pt x="2773" y="10074"/>
                  </a:cubicBezTo>
                  <a:cubicBezTo>
                    <a:pt x="2395" y="9916"/>
                    <a:pt x="2080" y="9538"/>
                    <a:pt x="2080" y="9065"/>
                  </a:cubicBezTo>
                  <a:cubicBezTo>
                    <a:pt x="2080" y="8908"/>
                    <a:pt x="2111" y="8813"/>
                    <a:pt x="2143" y="8687"/>
                  </a:cubicBezTo>
                  <a:cubicBezTo>
                    <a:pt x="2426" y="8593"/>
                    <a:pt x="2710" y="8435"/>
                    <a:pt x="2930" y="8246"/>
                  </a:cubicBezTo>
                  <a:cubicBezTo>
                    <a:pt x="2994" y="8215"/>
                    <a:pt x="3057" y="8120"/>
                    <a:pt x="3088" y="8057"/>
                  </a:cubicBezTo>
                  <a:lnTo>
                    <a:pt x="3151" y="8057"/>
                  </a:lnTo>
                  <a:cubicBezTo>
                    <a:pt x="3718" y="8057"/>
                    <a:pt x="4159" y="8530"/>
                    <a:pt x="4159" y="9065"/>
                  </a:cubicBezTo>
                  <a:cubicBezTo>
                    <a:pt x="4159" y="9286"/>
                    <a:pt x="4317" y="9444"/>
                    <a:pt x="4506" y="9444"/>
                  </a:cubicBezTo>
                  <a:cubicBezTo>
                    <a:pt x="4726" y="9444"/>
                    <a:pt x="4884" y="9286"/>
                    <a:pt x="4884" y="9065"/>
                  </a:cubicBezTo>
                  <a:cubicBezTo>
                    <a:pt x="4884" y="8215"/>
                    <a:pt x="4254" y="7490"/>
                    <a:pt x="3403" y="7396"/>
                  </a:cubicBezTo>
                  <a:cubicBezTo>
                    <a:pt x="3466" y="7270"/>
                    <a:pt x="3466" y="7144"/>
                    <a:pt x="3466" y="7018"/>
                  </a:cubicBezTo>
                  <a:cubicBezTo>
                    <a:pt x="3466" y="6545"/>
                    <a:pt x="3246" y="6104"/>
                    <a:pt x="2930" y="5820"/>
                  </a:cubicBezTo>
                  <a:cubicBezTo>
                    <a:pt x="2883" y="5757"/>
                    <a:pt x="2797" y="5726"/>
                    <a:pt x="2706" y="5726"/>
                  </a:cubicBezTo>
                  <a:cubicBezTo>
                    <a:pt x="2615" y="5726"/>
                    <a:pt x="2521" y="5757"/>
                    <a:pt x="2458" y="5820"/>
                  </a:cubicBezTo>
                  <a:cubicBezTo>
                    <a:pt x="2363" y="5915"/>
                    <a:pt x="2363" y="6167"/>
                    <a:pt x="2458" y="6262"/>
                  </a:cubicBezTo>
                  <a:cubicBezTo>
                    <a:pt x="2678" y="6482"/>
                    <a:pt x="2773" y="6734"/>
                    <a:pt x="2773" y="7018"/>
                  </a:cubicBezTo>
                  <a:cubicBezTo>
                    <a:pt x="2773" y="7301"/>
                    <a:pt x="2678" y="7585"/>
                    <a:pt x="2458" y="7774"/>
                  </a:cubicBezTo>
                  <a:cubicBezTo>
                    <a:pt x="2269" y="7963"/>
                    <a:pt x="1985" y="8089"/>
                    <a:pt x="1733" y="8089"/>
                  </a:cubicBezTo>
                  <a:cubicBezTo>
                    <a:pt x="1450" y="8089"/>
                    <a:pt x="1166" y="7963"/>
                    <a:pt x="977" y="7774"/>
                  </a:cubicBezTo>
                  <a:cubicBezTo>
                    <a:pt x="788" y="7585"/>
                    <a:pt x="662" y="7301"/>
                    <a:pt x="662" y="7018"/>
                  </a:cubicBezTo>
                  <a:cubicBezTo>
                    <a:pt x="662" y="6829"/>
                    <a:pt x="725" y="6640"/>
                    <a:pt x="820" y="6419"/>
                  </a:cubicBezTo>
                  <a:cubicBezTo>
                    <a:pt x="1103" y="6608"/>
                    <a:pt x="1355" y="6671"/>
                    <a:pt x="1670" y="6671"/>
                  </a:cubicBezTo>
                  <a:cubicBezTo>
                    <a:pt x="1891" y="6671"/>
                    <a:pt x="2048" y="6514"/>
                    <a:pt x="2048" y="6325"/>
                  </a:cubicBezTo>
                  <a:cubicBezTo>
                    <a:pt x="2048" y="6104"/>
                    <a:pt x="1891" y="5946"/>
                    <a:pt x="1670" y="5946"/>
                  </a:cubicBezTo>
                  <a:cubicBezTo>
                    <a:pt x="1418" y="5946"/>
                    <a:pt x="1135" y="5852"/>
                    <a:pt x="946" y="5631"/>
                  </a:cubicBezTo>
                  <a:cubicBezTo>
                    <a:pt x="725" y="5442"/>
                    <a:pt x="631" y="5159"/>
                    <a:pt x="631" y="4907"/>
                  </a:cubicBezTo>
                  <a:cubicBezTo>
                    <a:pt x="631" y="4623"/>
                    <a:pt x="725" y="4340"/>
                    <a:pt x="946" y="4151"/>
                  </a:cubicBezTo>
                  <a:cubicBezTo>
                    <a:pt x="1135" y="3962"/>
                    <a:pt x="1418" y="3836"/>
                    <a:pt x="1670" y="3836"/>
                  </a:cubicBezTo>
                  <a:cubicBezTo>
                    <a:pt x="1954" y="3836"/>
                    <a:pt x="2237" y="3962"/>
                    <a:pt x="2426" y="4151"/>
                  </a:cubicBezTo>
                  <a:cubicBezTo>
                    <a:pt x="2489" y="4214"/>
                    <a:pt x="2576" y="4245"/>
                    <a:pt x="2663" y="4245"/>
                  </a:cubicBezTo>
                  <a:cubicBezTo>
                    <a:pt x="2749" y="4245"/>
                    <a:pt x="2836" y="4214"/>
                    <a:pt x="2899" y="4151"/>
                  </a:cubicBezTo>
                  <a:cubicBezTo>
                    <a:pt x="3025" y="4025"/>
                    <a:pt x="3025" y="3804"/>
                    <a:pt x="2899" y="3678"/>
                  </a:cubicBezTo>
                  <a:cubicBezTo>
                    <a:pt x="2678" y="3426"/>
                    <a:pt x="2426" y="3332"/>
                    <a:pt x="2111" y="3237"/>
                  </a:cubicBezTo>
                  <a:cubicBezTo>
                    <a:pt x="1954" y="2859"/>
                    <a:pt x="2048" y="2418"/>
                    <a:pt x="2363" y="2103"/>
                  </a:cubicBezTo>
                  <a:cubicBezTo>
                    <a:pt x="2552" y="1914"/>
                    <a:pt x="2836" y="1788"/>
                    <a:pt x="3088" y="1788"/>
                  </a:cubicBezTo>
                  <a:cubicBezTo>
                    <a:pt x="3372" y="1788"/>
                    <a:pt x="3655" y="1914"/>
                    <a:pt x="3844" y="2103"/>
                  </a:cubicBezTo>
                  <a:cubicBezTo>
                    <a:pt x="3907" y="2166"/>
                    <a:pt x="3994" y="2197"/>
                    <a:pt x="4080" y="2197"/>
                  </a:cubicBezTo>
                  <a:cubicBezTo>
                    <a:pt x="4167" y="2197"/>
                    <a:pt x="4254" y="2166"/>
                    <a:pt x="4317" y="2103"/>
                  </a:cubicBezTo>
                  <a:cubicBezTo>
                    <a:pt x="4443" y="1977"/>
                    <a:pt x="4443" y="1756"/>
                    <a:pt x="4317" y="1630"/>
                  </a:cubicBezTo>
                  <a:cubicBezTo>
                    <a:pt x="4128" y="1441"/>
                    <a:pt x="3876" y="1284"/>
                    <a:pt x="3624" y="1189"/>
                  </a:cubicBezTo>
                  <a:cubicBezTo>
                    <a:pt x="3781" y="969"/>
                    <a:pt x="3970" y="811"/>
                    <a:pt x="4254" y="748"/>
                  </a:cubicBezTo>
                  <a:cubicBezTo>
                    <a:pt x="4333" y="734"/>
                    <a:pt x="4413" y="726"/>
                    <a:pt x="4492" y="726"/>
                  </a:cubicBezTo>
                  <a:close/>
                  <a:moveTo>
                    <a:pt x="7254" y="0"/>
                  </a:moveTo>
                  <a:cubicBezTo>
                    <a:pt x="6817" y="0"/>
                    <a:pt x="6387" y="190"/>
                    <a:pt x="6049" y="528"/>
                  </a:cubicBezTo>
                  <a:cubicBezTo>
                    <a:pt x="6018" y="559"/>
                    <a:pt x="5923" y="654"/>
                    <a:pt x="5892" y="717"/>
                  </a:cubicBezTo>
                  <a:cubicBezTo>
                    <a:pt x="5860" y="654"/>
                    <a:pt x="5766" y="622"/>
                    <a:pt x="5734" y="528"/>
                  </a:cubicBezTo>
                  <a:cubicBezTo>
                    <a:pt x="5391" y="185"/>
                    <a:pt x="4972" y="13"/>
                    <a:pt x="4521" y="13"/>
                  </a:cubicBezTo>
                  <a:cubicBezTo>
                    <a:pt x="4392" y="13"/>
                    <a:pt x="4261" y="27"/>
                    <a:pt x="4128" y="55"/>
                  </a:cubicBezTo>
                  <a:cubicBezTo>
                    <a:pt x="3561" y="181"/>
                    <a:pt x="3151" y="559"/>
                    <a:pt x="2899" y="1126"/>
                  </a:cubicBezTo>
                  <a:cubicBezTo>
                    <a:pt x="2552" y="1158"/>
                    <a:pt x="2206" y="1347"/>
                    <a:pt x="1922" y="1599"/>
                  </a:cubicBezTo>
                  <a:cubicBezTo>
                    <a:pt x="1481" y="2040"/>
                    <a:pt x="1324" y="2607"/>
                    <a:pt x="1450" y="3206"/>
                  </a:cubicBezTo>
                  <a:cubicBezTo>
                    <a:pt x="1103" y="3237"/>
                    <a:pt x="788" y="3458"/>
                    <a:pt x="505" y="3678"/>
                  </a:cubicBezTo>
                  <a:cubicBezTo>
                    <a:pt x="190" y="3993"/>
                    <a:pt x="1" y="4434"/>
                    <a:pt x="1" y="4907"/>
                  </a:cubicBezTo>
                  <a:cubicBezTo>
                    <a:pt x="1" y="5285"/>
                    <a:pt x="127" y="5663"/>
                    <a:pt x="347" y="5915"/>
                  </a:cubicBezTo>
                  <a:cubicBezTo>
                    <a:pt x="127" y="6230"/>
                    <a:pt x="1" y="6608"/>
                    <a:pt x="1" y="6955"/>
                  </a:cubicBezTo>
                  <a:cubicBezTo>
                    <a:pt x="1" y="7427"/>
                    <a:pt x="190" y="7868"/>
                    <a:pt x="505" y="8183"/>
                  </a:cubicBezTo>
                  <a:cubicBezTo>
                    <a:pt x="788" y="8435"/>
                    <a:pt x="1103" y="8593"/>
                    <a:pt x="1450" y="8624"/>
                  </a:cubicBezTo>
                  <a:cubicBezTo>
                    <a:pt x="1418" y="8750"/>
                    <a:pt x="1418" y="8876"/>
                    <a:pt x="1418" y="9002"/>
                  </a:cubicBezTo>
                  <a:cubicBezTo>
                    <a:pt x="1418" y="9916"/>
                    <a:pt x="2080" y="10609"/>
                    <a:pt x="2962" y="10735"/>
                  </a:cubicBezTo>
                  <a:cubicBezTo>
                    <a:pt x="3214" y="11365"/>
                    <a:pt x="3813" y="11775"/>
                    <a:pt x="4569" y="11775"/>
                  </a:cubicBezTo>
                  <a:cubicBezTo>
                    <a:pt x="5104" y="11775"/>
                    <a:pt x="5640" y="11523"/>
                    <a:pt x="5955" y="11082"/>
                  </a:cubicBezTo>
                  <a:cubicBezTo>
                    <a:pt x="6270" y="11523"/>
                    <a:pt x="6774" y="11775"/>
                    <a:pt x="7310" y="11775"/>
                  </a:cubicBezTo>
                  <a:cubicBezTo>
                    <a:pt x="8034" y="11775"/>
                    <a:pt x="8664" y="11365"/>
                    <a:pt x="8948" y="10735"/>
                  </a:cubicBezTo>
                  <a:cubicBezTo>
                    <a:pt x="9799" y="10609"/>
                    <a:pt x="10460" y="9916"/>
                    <a:pt x="10460" y="9002"/>
                  </a:cubicBezTo>
                  <a:cubicBezTo>
                    <a:pt x="10460" y="8876"/>
                    <a:pt x="10460" y="8750"/>
                    <a:pt x="10429" y="8624"/>
                  </a:cubicBezTo>
                  <a:cubicBezTo>
                    <a:pt x="10775" y="8593"/>
                    <a:pt x="11090" y="8404"/>
                    <a:pt x="11374" y="8183"/>
                  </a:cubicBezTo>
                  <a:cubicBezTo>
                    <a:pt x="11689" y="7837"/>
                    <a:pt x="11878" y="7427"/>
                    <a:pt x="11878" y="6955"/>
                  </a:cubicBezTo>
                  <a:cubicBezTo>
                    <a:pt x="11878" y="6545"/>
                    <a:pt x="11783" y="6199"/>
                    <a:pt x="11531" y="5915"/>
                  </a:cubicBezTo>
                  <a:cubicBezTo>
                    <a:pt x="11689" y="5663"/>
                    <a:pt x="11815" y="5285"/>
                    <a:pt x="11815" y="4907"/>
                  </a:cubicBezTo>
                  <a:cubicBezTo>
                    <a:pt x="11815" y="4434"/>
                    <a:pt x="11594" y="3993"/>
                    <a:pt x="11279" y="3678"/>
                  </a:cubicBezTo>
                  <a:cubicBezTo>
                    <a:pt x="11027" y="3395"/>
                    <a:pt x="10712" y="3237"/>
                    <a:pt x="10334" y="3206"/>
                  </a:cubicBezTo>
                  <a:cubicBezTo>
                    <a:pt x="10460" y="2670"/>
                    <a:pt x="10303" y="2040"/>
                    <a:pt x="9862" y="1599"/>
                  </a:cubicBezTo>
                  <a:cubicBezTo>
                    <a:pt x="9610" y="1315"/>
                    <a:pt x="9231" y="1158"/>
                    <a:pt x="8885" y="1126"/>
                  </a:cubicBezTo>
                  <a:cubicBezTo>
                    <a:pt x="8664" y="559"/>
                    <a:pt x="8223" y="181"/>
                    <a:pt x="7656" y="55"/>
                  </a:cubicBezTo>
                  <a:cubicBezTo>
                    <a:pt x="7523" y="18"/>
                    <a:pt x="7388" y="0"/>
                    <a:pt x="72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55"/>
            <p:cNvSpPr/>
            <p:nvPr/>
          </p:nvSpPr>
          <p:spPr>
            <a:xfrm>
              <a:off x="-22685675" y="2408150"/>
              <a:ext cx="27575" cy="66175"/>
            </a:xfrm>
            <a:custGeom>
              <a:avLst/>
              <a:gdLst/>
              <a:ahLst/>
              <a:cxnLst/>
              <a:rect l="l" t="t" r="r" b="b"/>
              <a:pathLst>
                <a:path w="1103" h="2647" extrusionOk="0">
                  <a:moveTo>
                    <a:pt x="740" y="1"/>
                  </a:moveTo>
                  <a:cubicBezTo>
                    <a:pt x="654" y="1"/>
                    <a:pt x="567" y="32"/>
                    <a:pt x="504" y="95"/>
                  </a:cubicBezTo>
                  <a:cubicBezTo>
                    <a:pt x="189" y="410"/>
                    <a:pt x="0" y="820"/>
                    <a:pt x="0" y="1292"/>
                  </a:cubicBezTo>
                  <a:cubicBezTo>
                    <a:pt x="0" y="1765"/>
                    <a:pt x="189" y="2206"/>
                    <a:pt x="504" y="2521"/>
                  </a:cubicBezTo>
                  <a:cubicBezTo>
                    <a:pt x="599" y="2584"/>
                    <a:pt x="662" y="2647"/>
                    <a:pt x="756" y="2647"/>
                  </a:cubicBezTo>
                  <a:cubicBezTo>
                    <a:pt x="819" y="2647"/>
                    <a:pt x="945" y="2615"/>
                    <a:pt x="977" y="2521"/>
                  </a:cubicBezTo>
                  <a:cubicBezTo>
                    <a:pt x="1103" y="2395"/>
                    <a:pt x="1103" y="2174"/>
                    <a:pt x="977" y="2048"/>
                  </a:cubicBezTo>
                  <a:cubicBezTo>
                    <a:pt x="788" y="1859"/>
                    <a:pt x="662" y="1576"/>
                    <a:pt x="662" y="1292"/>
                  </a:cubicBezTo>
                  <a:cubicBezTo>
                    <a:pt x="662" y="1040"/>
                    <a:pt x="788" y="757"/>
                    <a:pt x="977" y="536"/>
                  </a:cubicBezTo>
                  <a:cubicBezTo>
                    <a:pt x="1103" y="442"/>
                    <a:pt x="1103" y="253"/>
                    <a:pt x="977" y="95"/>
                  </a:cubicBezTo>
                  <a:cubicBezTo>
                    <a:pt x="914" y="32"/>
                    <a:pt x="827" y="1"/>
                    <a:pt x="7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55"/>
            <p:cNvSpPr/>
            <p:nvPr/>
          </p:nvSpPr>
          <p:spPr>
            <a:xfrm>
              <a:off x="-22766800" y="2408950"/>
              <a:ext cx="27575" cy="66175"/>
            </a:xfrm>
            <a:custGeom>
              <a:avLst/>
              <a:gdLst/>
              <a:ahLst/>
              <a:cxnLst/>
              <a:rect l="l" t="t" r="r" b="b"/>
              <a:pathLst>
                <a:path w="1103" h="2647" extrusionOk="0">
                  <a:moveTo>
                    <a:pt x="362" y="0"/>
                  </a:moveTo>
                  <a:cubicBezTo>
                    <a:pt x="276" y="0"/>
                    <a:pt x="189" y="32"/>
                    <a:pt x="126" y="95"/>
                  </a:cubicBezTo>
                  <a:cubicBezTo>
                    <a:pt x="0" y="221"/>
                    <a:pt x="0" y="441"/>
                    <a:pt x="126" y="567"/>
                  </a:cubicBezTo>
                  <a:cubicBezTo>
                    <a:pt x="315" y="756"/>
                    <a:pt x="441" y="1040"/>
                    <a:pt x="441" y="1323"/>
                  </a:cubicBezTo>
                  <a:cubicBezTo>
                    <a:pt x="441" y="1575"/>
                    <a:pt x="315" y="1859"/>
                    <a:pt x="126" y="2048"/>
                  </a:cubicBezTo>
                  <a:cubicBezTo>
                    <a:pt x="0" y="2174"/>
                    <a:pt x="0" y="2426"/>
                    <a:pt x="126" y="2520"/>
                  </a:cubicBezTo>
                  <a:cubicBezTo>
                    <a:pt x="221" y="2615"/>
                    <a:pt x="284" y="2646"/>
                    <a:pt x="378" y="2646"/>
                  </a:cubicBezTo>
                  <a:cubicBezTo>
                    <a:pt x="441" y="2646"/>
                    <a:pt x="567" y="2615"/>
                    <a:pt x="599" y="2520"/>
                  </a:cubicBezTo>
                  <a:cubicBezTo>
                    <a:pt x="977" y="2174"/>
                    <a:pt x="1103" y="1733"/>
                    <a:pt x="1103" y="1323"/>
                  </a:cubicBezTo>
                  <a:cubicBezTo>
                    <a:pt x="1103" y="851"/>
                    <a:pt x="914" y="410"/>
                    <a:pt x="599" y="95"/>
                  </a:cubicBezTo>
                  <a:cubicBezTo>
                    <a:pt x="536" y="32"/>
                    <a:pt x="449" y="0"/>
                    <a:pt x="36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8" name="Google Shape;628;p55"/>
          <p:cNvSpPr/>
          <p:nvPr/>
        </p:nvSpPr>
        <p:spPr>
          <a:xfrm>
            <a:off x="4307407" y="4768450"/>
            <a:ext cx="529186" cy="485108"/>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2000" b="1"/>
              <a:t>10</a:t>
            </a:r>
            <a:endParaRPr sz="2000" b="1"/>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32"/>
        <p:cNvGrpSpPr/>
        <p:nvPr/>
      </p:nvGrpSpPr>
      <p:grpSpPr>
        <a:xfrm>
          <a:off x="0" y="0"/>
          <a:ext cx="0" cy="0"/>
          <a:chOff x="0" y="0"/>
          <a:chExt cx="0" cy="0"/>
        </a:xfrm>
      </p:grpSpPr>
      <p:sp>
        <p:nvSpPr>
          <p:cNvPr id="633" name="Google Shape;633;p56"/>
          <p:cNvSpPr txBox="1">
            <a:spLocks noGrp="1"/>
          </p:cNvSpPr>
          <p:nvPr>
            <p:ph type="title"/>
          </p:nvPr>
        </p:nvSpPr>
        <p:spPr>
          <a:xfrm>
            <a:off x="713225" y="2384250"/>
            <a:ext cx="4344300" cy="1571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fr"/>
              <a:t>Validation de la cohérence</a:t>
            </a:r>
            <a:endParaRPr/>
          </a:p>
        </p:txBody>
      </p:sp>
      <p:sp>
        <p:nvSpPr>
          <p:cNvPr id="634" name="Google Shape;634;p56"/>
          <p:cNvSpPr txBox="1">
            <a:spLocks noGrp="1"/>
          </p:cNvSpPr>
          <p:nvPr>
            <p:ph type="title" idx="2"/>
          </p:nvPr>
        </p:nvSpPr>
        <p:spPr>
          <a:xfrm>
            <a:off x="713225" y="1468350"/>
            <a:ext cx="1264200" cy="915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fr"/>
              <a:t>03</a:t>
            </a:r>
            <a:endParaRPr/>
          </a:p>
        </p:txBody>
      </p:sp>
      <p:grpSp>
        <p:nvGrpSpPr>
          <p:cNvPr id="635" name="Google Shape;635;p56"/>
          <p:cNvGrpSpPr/>
          <p:nvPr/>
        </p:nvGrpSpPr>
        <p:grpSpPr>
          <a:xfrm>
            <a:off x="5104880" y="-153372"/>
            <a:ext cx="4218588" cy="6000577"/>
            <a:chOff x="5104880" y="-153372"/>
            <a:chExt cx="4218588" cy="6000577"/>
          </a:xfrm>
        </p:grpSpPr>
        <p:sp>
          <p:nvSpPr>
            <p:cNvPr id="636" name="Google Shape;636;p56"/>
            <p:cNvSpPr/>
            <p:nvPr/>
          </p:nvSpPr>
          <p:spPr>
            <a:xfrm>
              <a:off x="7074911" y="254737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56"/>
            <p:cNvSpPr/>
            <p:nvPr/>
          </p:nvSpPr>
          <p:spPr>
            <a:xfrm>
              <a:off x="7026089" y="-1533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56"/>
            <p:cNvSpPr/>
            <p:nvPr/>
          </p:nvSpPr>
          <p:spPr>
            <a:xfrm>
              <a:off x="6606684" y="318466"/>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56"/>
            <p:cNvSpPr/>
            <p:nvPr/>
          </p:nvSpPr>
          <p:spPr>
            <a:xfrm>
              <a:off x="6138958" y="13708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56"/>
            <p:cNvSpPr/>
            <p:nvPr/>
          </p:nvSpPr>
          <p:spPr>
            <a:xfrm>
              <a:off x="5732458" y="87452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56"/>
            <p:cNvSpPr/>
            <p:nvPr/>
          </p:nvSpPr>
          <p:spPr>
            <a:xfrm>
              <a:off x="7480889" y="9899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56"/>
            <p:cNvSpPr/>
            <p:nvPr/>
          </p:nvSpPr>
          <p:spPr>
            <a:xfrm>
              <a:off x="7074904" y="207505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56"/>
            <p:cNvSpPr/>
            <p:nvPr/>
          </p:nvSpPr>
          <p:spPr>
            <a:xfrm>
              <a:off x="7962441" y="140407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56"/>
            <p:cNvSpPr/>
            <p:nvPr/>
          </p:nvSpPr>
          <p:spPr>
            <a:xfrm rot="10800000" flipH="1">
              <a:off x="6036087" y="312497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56"/>
            <p:cNvSpPr/>
            <p:nvPr/>
          </p:nvSpPr>
          <p:spPr>
            <a:xfrm rot="10800000" flipH="1">
              <a:off x="6355205" y="410208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56"/>
            <p:cNvSpPr/>
            <p:nvPr/>
          </p:nvSpPr>
          <p:spPr>
            <a:xfrm rot="10800000" flipH="1">
              <a:off x="5732459" y="487908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56"/>
            <p:cNvSpPr/>
            <p:nvPr/>
          </p:nvSpPr>
          <p:spPr>
            <a:xfrm rot="10800000" flipH="1">
              <a:off x="6683197" y="351549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56"/>
            <p:cNvSpPr/>
            <p:nvPr/>
          </p:nvSpPr>
          <p:spPr>
            <a:xfrm rot="10800000" flipH="1">
              <a:off x="5104880" y="443452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56"/>
            <p:cNvSpPr/>
            <p:nvPr/>
          </p:nvSpPr>
          <p:spPr>
            <a:xfrm>
              <a:off x="8484758" y="243811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56"/>
            <p:cNvSpPr/>
            <p:nvPr/>
          </p:nvSpPr>
          <p:spPr>
            <a:xfrm>
              <a:off x="8038260" y="292128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56"/>
            <p:cNvSpPr/>
            <p:nvPr/>
          </p:nvSpPr>
          <p:spPr>
            <a:xfrm rot="10800000" flipH="1">
              <a:off x="7853362" y="396220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56"/>
            <p:cNvSpPr/>
            <p:nvPr/>
          </p:nvSpPr>
          <p:spPr>
            <a:xfrm rot="10800000" flipH="1">
              <a:off x="8261505" y="443452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653" name="Google Shape;653;p56"/>
          <p:cNvCxnSpPr/>
          <p:nvPr/>
        </p:nvCxnSpPr>
        <p:spPr>
          <a:xfrm>
            <a:off x="841250" y="1385850"/>
            <a:ext cx="373500" cy="0"/>
          </a:xfrm>
          <a:prstGeom prst="straightConnector1">
            <a:avLst/>
          </a:prstGeom>
          <a:noFill/>
          <a:ln w="19050" cap="flat" cmpd="sng">
            <a:solidFill>
              <a:schemeClr val="dk1"/>
            </a:solidFill>
            <a:prstDash val="solid"/>
            <a:round/>
            <a:headEnd type="none" w="med" len="med"/>
            <a:tailEnd type="none" w="med" len="med"/>
          </a:ln>
        </p:spPr>
      </p:cxnSp>
      <p:sp>
        <p:nvSpPr>
          <p:cNvPr id="654" name="Google Shape;654;p56"/>
          <p:cNvSpPr/>
          <p:nvPr/>
        </p:nvSpPr>
        <p:spPr>
          <a:xfrm>
            <a:off x="4307407" y="4768450"/>
            <a:ext cx="529186" cy="485108"/>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2000" b="1"/>
              <a:t>11</a:t>
            </a:r>
            <a:endParaRPr sz="2000" b="1"/>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58"/>
        <p:cNvGrpSpPr/>
        <p:nvPr/>
      </p:nvGrpSpPr>
      <p:grpSpPr>
        <a:xfrm>
          <a:off x="0" y="0"/>
          <a:ext cx="0" cy="0"/>
          <a:chOff x="0" y="0"/>
          <a:chExt cx="0" cy="0"/>
        </a:xfrm>
      </p:grpSpPr>
      <p:sp>
        <p:nvSpPr>
          <p:cNvPr id="659" name="Google Shape;659;p57"/>
          <p:cNvSpPr txBox="1">
            <a:spLocks noGrp="1"/>
          </p:cNvSpPr>
          <p:nvPr>
            <p:ph type="title"/>
          </p:nvPr>
        </p:nvSpPr>
        <p:spPr>
          <a:xfrm>
            <a:off x="720000" y="445025"/>
            <a:ext cx="7704000" cy="1584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r"/>
              <a:t>Exploration et Statistiques : Répartition des données</a:t>
            </a:r>
            <a:endParaRPr/>
          </a:p>
        </p:txBody>
      </p:sp>
      <p:pic>
        <p:nvPicPr>
          <p:cNvPr id="660" name="Google Shape;660;p57"/>
          <p:cNvPicPr preferRelativeResize="0"/>
          <p:nvPr/>
        </p:nvPicPr>
        <p:blipFill>
          <a:blip r:embed="rId3">
            <a:alphaModFix/>
          </a:blip>
          <a:stretch>
            <a:fillRect/>
          </a:stretch>
        </p:blipFill>
        <p:spPr>
          <a:xfrm>
            <a:off x="1664123" y="2898750"/>
            <a:ext cx="5412800" cy="1630550"/>
          </a:xfrm>
          <a:prstGeom prst="rect">
            <a:avLst/>
          </a:prstGeom>
          <a:noFill/>
          <a:ln>
            <a:noFill/>
          </a:ln>
        </p:spPr>
      </p:pic>
      <p:sp>
        <p:nvSpPr>
          <p:cNvPr id="661" name="Google Shape;661;p57"/>
          <p:cNvSpPr txBox="1">
            <a:spLocks noGrp="1"/>
          </p:cNvSpPr>
          <p:nvPr>
            <p:ph type="subTitle" idx="3"/>
          </p:nvPr>
        </p:nvSpPr>
        <p:spPr>
          <a:xfrm>
            <a:off x="1211100" y="1800025"/>
            <a:ext cx="6999300" cy="88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sz="2000"/>
              <a:t>Les fichiers d'images dans les sous-dossiers sont comptés pour chaque classe.</a:t>
            </a:r>
            <a:endParaRPr sz="2000"/>
          </a:p>
        </p:txBody>
      </p:sp>
      <p:grpSp>
        <p:nvGrpSpPr>
          <p:cNvPr id="662" name="Google Shape;662;p57"/>
          <p:cNvGrpSpPr/>
          <p:nvPr/>
        </p:nvGrpSpPr>
        <p:grpSpPr>
          <a:xfrm>
            <a:off x="-7" y="-11"/>
            <a:ext cx="975837" cy="853864"/>
            <a:chOff x="-22859750" y="2335900"/>
            <a:chExt cx="296950" cy="294375"/>
          </a:xfrm>
        </p:grpSpPr>
        <p:sp>
          <p:nvSpPr>
            <p:cNvPr id="663" name="Google Shape;663;p57"/>
            <p:cNvSpPr/>
            <p:nvPr/>
          </p:nvSpPr>
          <p:spPr>
            <a:xfrm>
              <a:off x="-22859750" y="2335900"/>
              <a:ext cx="296950" cy="294375"/>
            </a:xfrm>
            <a:custGeom>
              <a:avLst/>
              <a:gdLst/>
              <a:ahLst/>
              <a:cxnLst/>
              <a:rect l="l" t="t" r="r" b="b"/>
              <a:pathLst>
                <a:path w="11878" h="11775" extrusionOk="0">
                  <a:moveTo>
                    <a:pt x="7306" y="663"/>
                  </a:moveTo>
                  <a:cubicBezTo>
                    <a:pt x="7389" y="663"/>
                    <a:pt x="7475" y="671"/>
                    <a:pt x="7562" y="685"/>
                  </a:cubicBezTo>
                  <a:cubicBezTo>
                    <a:pt x="7814" y="780"/>
                    <a:pt x="8034" y="937"/>
                    <a:pt x="8192" y="1126"/>
                  </a:cubicBezTo>
                  <a:cubicBezTo>
                    <a:pt x="7908" y="1189"/>
                    <a:pt x="7656" y="1347"/>
                    <a:pt x="7467" y="1567"/>
                  </a:cubicBezTo>
                  <a:cubicBezTo>
                    <a:pt x="7341" y="1662"/>
                    <a:pt x="7341" y="1914"/>
                    <a:pt x="7467" y="2008"/>
                  </a:cubicBezTo>
                  <a:cubicBezTo>
                    <a:pt x="7530" y="2071"/>
                    <a:pt x="7617" y="2103"/>
                    <a:pt x="7703" y="2103"/>
                  </a:cubicBezTo>
                  <a:cubicBezTo>
                    <a:pt x="7790" y="2103"/>
                    <a:pt x="7877" y="2071"/>
                    <a:pt x="7940" y="2008"/>
                  </a:cubicBezTo>
                  <a:cubicBezTo>
                    <a:pt x="8129" y="1819"/>
                    <a:pt x="8412" y="1693"/>
                    <a:pt x="8696" y="1693"/>
                  </a:cubicBezTo>
                  <a:cubicBezTo>
                    <a:pt x="8979" y="1693"/>
                    <a:pt x="9231" y="1819"/>
                    <a:pt x="9452" y="2008"/>
                  </a:cubicBezTo>
                  <a:cubicBezTo>
                    <a:pt x="9767" y="2355"/>
                    <a:pt x="9830" y="2764"/>
                    <a:pt x="9673" y="3174"/>
                  </a:cubicBezTo>
                  <a:cubicBezTo>
                    <a:pt x="9389" y="3237"/>
                    <a:pt x="9137" y="3395"/>
                    <a:pt x="8885" y="3584"/>
                  </a:cubicBezTo>
                  <a:cubicBezTo>
                    <a:pt x="8759" y="3710"/>
                    <a:pt x="8759" y="3962"/>
                    <a:pt x="8885" y="4056"/>
                  </a:cubicBezTo>
                  <a:cubicBezTo>
                    <a:pt x="8948" y="4119"/>
                    <a:pt x="9035" y="4151"/>
                    <a:pt x="9121" y="4151"/>
                  </a:cubicBezTo>
                  <a:cubicBezTo>
                    <a:pt x="9208" y="4151"/>
                    <a:pt x="9294" y="4119"/>
                    <a:pt x="9358" y="4056"/>
                  </a:cubicBezTo>
                  <a:cubicBezTo>
                    <a:pt x="9547" y="3867"/>
                    <a:pt x="9830" y="3741"/>
                    <a:pt x="10114" y="3741"/>
                  </a:cubicBezTo>
                  <a:cubicBezTo>
                    <a:pt x="10397" y="3741"/>
                    <a:pt x="10649" y="3867"/>
                    <a:pt x="10870" y="4056"/>
                  </a:cubicBezTo>
                  <a:cubicBezTo>
                    <a:pt x="11059" y="4277"/>
                    <a:pt x="11185" y="4529"/>
                    <a:pt x="11185" y="4812"/>
                  </a:cubicBezTo>
                  <a:cubicBezTo>
                    <a:pt x="11185" y="5096"/>
                    <a:pt x="11059" y="5379"/>
                    <a:pt x="10870" y="5568"/>
                  </a:cubicBezTo>
                  <a:cubicBezTo>
                    <a:pt x="10649" y="5757"/>
                    <a:pt x="10397" y="5883"/>
                    <a:pt x="10114" y="5883"/>
                  </a:cubicBezTo>
                  <a:cubicBezTo>
                    <a:pt x="9925" y="5883"/>
                    <a:pt x="9767" y="6041"/>
                    <a:pt x="9767" y="6230"/>
                  </a:cubicBezTo>
                  <a:cubicBezTo>
                    <a:pt x="9767" y="6451"/>
                    <a:pt x="9925" y="6608"/>
                    <a:pt x="10114" y="6608"/>
                  </a:cubicBezTo>
                  <a:cubicBezTo>
                    <a:pt x="10429" y="6608"/>
                    <a:pt x="10712" y="6514"/>
                    <a:pt x="10964" y="6356"/>
                  </a:cubicBezTo>
                  <a:cubicBezTo>
                    <a:pt x="11090" y="6514"/>
                    <a:pt x="11122" y="6703"/>
                    <a:pt x="11122" y="6955"/>
                  </a:cubicBezTo>
                  <a:cubicBezTo>
                    <a:pt x="11122" y="7270"/>
                    <a:pt x="11027" y="7553"/>
                    <a:pt x="10807" y="7742"/>
                  </a:cubicBezTo>
                  <a:cubicBezTo>
                    <a:pt x="10618" y="7931"/>
                    <a:pt x="10366" y="8057"/>
                    <a:pt x="10082" y="8057"/>
                  </a:cubicBezTo>
                  <a:cubicBezTo>
                    <a:pt x="9799" y="8057"/>
                    <a:pt x="9515" y="7931"/>
                    <a:pt x="9326" y="7742"/>
                  </a:cubicBezTo>
                  <a:cubicBezTo>
                    <a:pt x="9137" y="7553"/>
                    <a:pt x="9011" y="7270"/>
                    <a:pt x="9011" y="6986"/>
                  </a:cubicBezTo>
                  <a:cubicBezTo>
                    <a:pt x="9011" y="6703"/>
                    <a:pt x="9137" y="6419"/>
                    <a:pt x="9326" y="6230"/>
                  </a:cubicBezTo>
                  <a:cubicBezTo>
                    <a:pt x="9452" y="6104"/>
                    <a:pt x="9452" y="5883"/>
                    <a:pt x="9326" y="5757"/>
                  </a:cubicBezTo>
                  <a:cubicBezTo>
                    <a:pt x="9263" y="5694"/>
                    <a:pt x="9176" y="5663"/>
                    <a:pt x="9090" y="5663"/>
                  </a:cubicBezTo>
                  <a:cubicBezTo>
                    <a:pt x="9003" y="5663"/>
                    <a:pt x="8916" y="5694"/>
                    <a:pt x="8853" y="5757"/>
                  </a:cubicBezTo>
                  <a:cubicBezTo>
                    <a:pt x="8538" y="6072"/>
                    <a:pt x="8349" y="6514"/>
                    <a:pt x="8349" y="6986"/>
                  </a:cubicBezTo>
                  <a:cubicBezTo>
                    <a:pt x="8349" y="7112"/>
                    <a:pt x="8349" y="7207"/>
                    <a:pt x="8381" y="7333"/>
                  </a:cubicBezTo>
                  <a:cubicBezTo>
                    <a:pt x="7562" y="7459"/>
                    <a:pt x="6932" y="8215"/>
                    <a:pt x="6932" y="9034"/>
                  </a:cubicBezTo>
                  <a:cubicBezTo>
                    <a:pt x="6932" y="9223"/>
                    <a:pt x="7089" y="9381"/>
                    <a:pt x="7278" y="9381"/>
                  </a:cubicBezTo>
                  <a:cubicBezTo>
                    <a:pt x="7467" y="9381"/>
                    <a:pt x="7625" y="9223"/>
                    <a:pt x="7625" y="9034"/>
                  </a:cubicBezTo>
                  <a:cubicBezTo>
                    <a:pt x="7625" y="8435"/>
                    <a:pt x="8097" y="8026"/>
                    <a:pt x="8664" y="8026"/>
                  </a:cubicBezTo>
                  <a:lnTo>
                    <a:pt x="8696" y="8026"/>
                  </a:lnTo>
                  <a:cubicBezTo>
                    <a:pt x="8727" y="8089"/>
                    <a:pt x="8822" y="8120"/>
                    <a:pt x="8853" y="8215"/>
                  </a:cubicBezTo>
                  <a:cubicBezTo>
                    <a:pt x="9074" y="8435"/>
                    <a:pt x="9326" y="8561"/>
                    <a:pt x="9641" y="8656"/>
                  </a:cubicBezTo>
                  <a:cubicBezTo>
                    <a:pt x="9673" y="8750"/>
                    <a:pt x="9704" y="8908"/>
                    <a:pt x="9704" y="9034"/>
                  </a:cubicBezTo>
                  <a:cubicBezTo>
                    <a:pt x="9704" y="9507"/>
                    <a:pt x="9452" y="9853"/>
                    <a:pt x="9011" y="10011"/>
                  </a:cubicBezTo>
                  <a:cubicBezTo>
                    <a:pt x="8979" y="9853"/>
                    <a:pt x="8853" y="9759"/>
                    <a:pt x="8664" y="9759"/>
                  </a:cubicBezTo>
                  <a:cubicBezTo>
                    <a:pt x="8444" y="9759"/>
                    <a:pt x="8286" y="9916"/>
                    <a:pt x="8286" y="10105"/>
                  </a:cubicBezTo>
                  <a:cubicBezTo>
                    <a:pt x="8286" y="10704"/>
                    <a:pt x="7814" y="11113"/>
                    <a:pt x="7278" y="11113"/>
                  </a:cubicBezTo>
                  <a:cubicBezTo>
                    <a:pt x="6711" y="11113"/>
                    <a:pt x="6239" y="10641"/>
                    <a:pt x="6239" y="10105"/>
                  </a:cubicBezTo>
                  <a:lnTo>
                    <a:pt x="6239" y="6640"/>
                  </a:lnTo>
                  <a:cubicBezTo>
                    <a:pt x="6522" y="6860"/>
                    <a:pt x="6932" y="6986"/>
                    <a:pt x="7278" y="6986"/>
                  </a:cubicBezTo>
                  <a:cubicBezTo>
                    <a:pt x="7467" y="6986"/>
                    <a:pt x="7625" y="6829"/>
                    <a:pt x="7625" y="6640"/>
                  </a:cubicBezTo>
                  <a:cubicBezTo>
                    <a:pt x="7625" y="6451"/>
                    <a:pt x="7467" y="6293"/>
                    <a:pt x="7278" y="6293"/>
                  </a:cubicBezTo>
                  <a:cubicBezTo>
                    <a:pt x="6680" y="6293"/>
                    <a:pt x="6239" y="5820"/>
                    <a:pt x="6239" y="5253"/>
                  </a:cubicBezTo>
                  <a:lnTo>
                    <a:pt x="6239" y="1788"/>
                  </a:lnTo>
                  <a:lnTo>
                    <a:pt x="6239" y="1756"/>
                  </a:lnTo>
                  <a:lnTo>
                    <a:pt x="6239" y="1725"/>
                  </a:lnTo>
                  <a:cubicBezTo>
                    <a:pt x="6239" y="1441"/>
                    <a:pt x="6365" y="1158"/>
                    <a:pt x="6554" y="969"/>
                  </a:cubicBezTo>
                  <a:cubicBezTo>
                    <a:pt x="6772" y="750"/>
                    <a:pt x="7027" y="663"/>
                    <a:pt x="7306" y="663"/>
                  </a:cubicBezTo>
                  <a:close/>
                  <a:moveTo>
                    <a:pt x="4492" y="726"/>
                  </a:moveTo>
                  <a:cubicBezTo>
                    <a:pt x="4756" y="726"/>
                    <a:pt x="5012" y="813"/>
                    <a:pt x="5230" y="1032"/>
                  </a:cubicBezTo>
                  <a:cubicBezTo>
                    <a:pt x="5419" y="1221"/>
                    <a:pt x="5545" y="1504"/>
                    <a:pt x="5545" y="1788"/>
                  </a:cubicBezTo>
                  <a:lnTo>
                    <a:pt x="5545" y="1819"/>
                  </a:lnTo>
                  <a:lnTo>
                    <a:pt x="5545" y="5285"/>
                  </a:lnTo>
                  <a:cubicBezTo>
                    <a:pt x="5545" y="5883"/>
                    <a:pt x="5073" y="6325"/>
                    <a:pt x="4506" y="6325"/>
                  </a:cubicBezTo>
                  <a:cubicBezTo>
                    <a:pt x="4317" y="6325"/>
                    <a:pt x="4159" y="6482"/>
                    <a:pt x="4159" y="6671"/>
                  </a:cubicBezTo>
                  <a:cubicBezTo>
                    <a:pt x="4159" y="6860"/>
                    <a:pt x="4317" y="7018"/>
                    <a:pt x="4506" y="7018"/>
                  </a:cubicBezTo>
                  <a:cubicBezTo>
                    <a:pt x="4915" y="7018"/>
                    <a:pt x="5262" y="6892"/>
                    <a:pt x="5545" y="6671"/>
                  </a:cubicBezTo>
                  <a:lnTo>
                    <a:pt x="5545" y="10105"/>
                  </a:lnTo>
                  <a:lnTo>
                    <a:pt x="5545" y="10137"/>
                  </a:lnTo>
                  <a:cubicBezTo>
                    <a:pt x="5545" y="10704"/>
                    <a:pt x="5073" y="11176"/>
                    <a:pt x="4506" y="11176"/>
                  </a:cubicBezTo>
                  <a:cubicBezTo>
                    <a:pt x="3939" y="11176"/>
                    <a:pt x="3498" y="10704"/>
                    <a:pt x="3498" y="10137"/>
                  </a:cubicBezTo>
                  <a:cubicBezTo>
                    <a:pt x="3498" y="9948"/>
                    <a:pt x="3340" y="9790"/>
                    <a:pt x="3151" y="9790"/>
                  </a:cubicBezTo>
                  <a:cubicBezTo>
                    <a:pt x="2994" y="9790"/>
                    <a:pt x="2836" y="9916"/>
                    <a:pt x="2773" y="10074"/>
                  </a:cubicBezTo>
                  <a:cubicBezTo>
                    <a:pt x="2395" y="9916"/>
                    <a:pt x="2080" y="9538"/>
                    <a:pt x="2080" y="9065"/>
                  </a:cubicBezTo>
                  <a:cubicBezTo>
                    <a:pt x="2080" y="8908"/>
                    <a:pt x="2111" y="8813"/>
                    <a:pt x="2143" y="8687"/>
                  </a:cubicBezTo>
                  <a:cubicBezTo>
                    <a:pt x="2426" y="8593"/>
                    <a:pt x="2710" y="8435"/>
                    <a:pt x="2930" y="8246"/>
                  </a:cubicBezTo>
                  <a:cubicBezTo>
                    <a:pt x="2994" y="8215"/>
                    <a:pt x="3057" y="8120"/>
                    <a:pt x="3088" y="8057"/>
                  </a:cubicBezTo>
                  <a:lnTo>
                    <a:pt x="3151" y="8057"/>
                  </a:lnTo>
                  <a:cubicBezTo>
                    <a:pt x="3718" y="8057"/>
                    <a:pt x="4159" y="8530"/>
                    <a:pt x="4159" y="9065"/>
                  </a:cubicBezTo>
                  <a:cubicBezTo>
                    <a:pt x="4159" y="9286"/>
                    <a:pt x="4317" y="9444"/>
                    <a:pt x="4506" y="9444"/>
                  </a:cubicBezTo>
                  <a:cubicBezTo>
                    <a:pt x="4726" y="9444"/>
                    <a:pt x="4884" y="9286"/>
                    <a:pt x="4884" y="9065"/>
                  </a:cubicBezTo>
                  <a:cubicBezTo>
                    <a:pt x="4884" y="8215"/>
                    <a:pt x="4254" y="7490"/>
                    <a:pt x="3403" y="7396"/>
                  </a:cubicBezTo>
                  <a:cubicBezTo>
                    <a:pt x="3466" y="7270"/>
                    <a:pt x="3466" y="7144"/>
                    <a:pt x="3466" y="7018"/>
                  </a:cubicBezTo>
                  <a:cubicBezTo>
                    <a:pt x="3466" y="6545"/>
                    <a:pt x="3246" y="6104"/>
                    <a:pt x="2930" y="5820"/>
                  </a:cubicBezTo>
                  <a:cubicBezTo>
                    <a:pt x="2883" y="5757"/>
                    <a:pt x="2797" y="5726"/>
                    <a:pt x="2706" y="5726"/>
                  </a:cubicBezTo>
                  <a:cubicBezTo>
                    <a:pt x="2615" y="5726"/>
                    <a:pt x="2521" y="5757"/>
                    <a:pt x="2458" y="5820"/>
                  </a:cubicBezTo>
                  <a:cubicBezTo>
                    <a:pt x="2363" y="5915"/>
                    <a:pt x="2363" y="6167"/>
                    <a:pt x="2458" y="6262"/>
                  </a:cubicBezTo>
                  <a:cubicBezTo>
                    <a:pt x="2678" y="6482"/>
                    <a:pt x="2773" y="6734"/>
                    <a:pt x="2773" y="7018"/>
                  </a:cubicBezTo>
                  <a:cubicBezTo>
                    <a:pt x="2773" y="7301"/>
                    <a:pt x="2678" y="7585"/>
                    <a:pt x="2458" y="7774"/>
                  </a:cubicBezTo>
                  <a:cubicBezTo>
                    <a:pt x="2269" y="7963"/>
                    <a:pt x="1985" y="8089"/>
                    <a:pt x="1733" y="8089"/>
                  </a:cubicBezTo>
                  <a:cubicBezTo>
                    <a:pt x="1450" y="8089"/>
                    <a:pt x="1166" y="7963"/>
                    <a:pt x="977" y="7774"/>
                  </a:cubicBezTo>
                  <a:cubicBezTo>
                    <a:pt x="788" y="7585"/>
                    <a:pt x="662" y="7301"/>
                    <a:pt x="662" y="7018"/>
                  </a:cubicBezTo>
                  <a:cubicBezTo>
                    <a:pt x="662" y="6829"/>
                    <a:pt x="725" y="6640"/>
                    <a:pt x="820" y="6419"/>
                  </a:cubicBezTo>
                  <a:cubicBezTo>
                    <a:pt x="1103" y="6608"/>
                    <a:pt x="1355" y="6671"/>
                    <a:pt x="1670" y="6671"/>
                  </a:cubicBezTo>
                  <a:cubicBezTo>
                    <a:pt x="1891" y="6671"/>
                    <a:pt x="2048" y="6514"/>
                    <a:pt x="2048" y="6325"/>
                  </a:cubicBezTo>
                  <a:cubicBezTo>
                    <a:pt x="2048" y="6104"/>
                    <a:pt x="1891" y="5946"/>
                    <a:pt x="1670" y="5946"/>
                  </a:cubicBezTo>
                  <a:cubicBezTo>
                    <a:pt x="1418" y="5946"/>
                    <a:pt x="1135" y="5852"/>
                    <a:pt x="946" y="5631"/>
                  </a:cubicBezTo>
                  <a:cubicBezTo>
                    <a:pt x="725" y="5442"/>
                    <a:pt x="631" y="5159"/>
                    <a:pt x="631" y="4907"/>
                  </a:cubicBezTo>
                  <a:cubicBezTo>
                    <a:pt x="631" y="4623"/>
                    <a:pt x="725" y="4340"/>
                    <a:pt x="946" y="4151"/>
                  </a:cubicBezTo>
                  <a:cubicBezTo>
                    <a:pt x="1135" y="3962"/>
                    <a:pt x="1418" y="3836"/>
                    <a:pt x="1670" y="3836"/>
                  </a:cubicBezTo>
                  <a:cubicBezTo>
                    <a:pt x="1954" y="3836"/>
                    <a:pt x="2237" y="3962"/>
                    <a:pt x="2426" y="4151"/>
                  </a:cubicBezTo>
                  <a:cubicBezTo>
                    <a:pt x="2489" y="4214"/>
                    <a:pt x="2576" y="4245"/>
                    <a:pt x="2663" y="4245"/>
                  </a:cubicBezTo>
                  <a:cubicBezTo>
                    <a:pt x="2749" y="4245"/>
                    <a:pt x="2836" y="4214"/>
                    <a:pt x="2899" y="4151"/>
                  </a:cubicBezTo>
                  <a:cubicBezTo>
                    <a:pt x="3025" y="4025"/>
                    <a:pt x="3025" y="3804"/>
                    <a:pt x="2899" y="3678"/>
                  </a:cubicBezTo>
                  <a:cubicBezTo>
                    <a:pt x="2678" y="3426"/>
                    <a:pt x="2426" y="3332"/>
                    <a:pt x="2111" y="3237"/>
                  </a:cubicBezTo>
                  <a:cubicBezTo>
                    <a:pt x="1954" y="2859"/>
                    <a:pt x="2048" y="2418"/>
                    <a:pt x="2363" y="2103"/>
                  </a:cubicBezTo>
                  <a:cubicBezTo>
                    <a:pt x="2552" y="1914"/>
                    <a:pt x="2836" y="1788"/>
                    <a:pt x="3088" y="1788"/>
                  </a:cubicBezTo>
                  <a:cubicBezTo>
                    <a:pt x="3372" y="1788"/>
                    <a:pt x="3655" y="1914"/>
                    <a:pt x="3844" y="2103"/>
                  </a:cubicBezTo>
                  <a:cubicBezTo>
                    <a:pt x="3907" y="2166"/>
                    <a:pt x="3994" y="2197"/>
                    <a:pt x="4080" y="2197"/>
                  </a:cubicBezTo>
                  <a:cubicBezTo>
                    <a:pt x="4167" y="2197"/>
                    <a:pt x="4254" y="2166"/>
                    <a:pt x="4317" y="2103"/>
                  </a:cubicBezTo>
                  <a:cubicBezTo>
                    <a:pt x="4443" y="1977"/>
                    <a:pt x="4443" y="1756"/>
                    <a:pt x="4317" y="1630"/>
                  </a:cubicBezTo>
                  <a:cubicBezTo>
                    <a:pt x="4128" y="1441"/>
                    <a:pt x="3876" y="1284"/>
                    <a:pt x="3624" y="1189"/>
                  </a:cubicBezTo>
                  <a:cubicBezTo>
                    <a:pt x="3781" y="969"/>
                    <a:pt x="3970" y="811"/>
                    <a:pt x="4254" y="748"/>
                  </a:cubicBezTo>
                  <a:cubicBezTo>
                    <a:pt x="4333" y="734"/>
                    <a:pt x="4413" y="726"/>
                    <a:pt x="4492" y="726"/>
                  </a:cubicBezTo>
                  <a:close/>
                  <a:moveTo>
                    <a:pt x="7254" y="0"/>
                  </a:moveTo>
                  <a:cubicBezTo>
                    <a:pt x="6817" y="0"/>
                    <a:pt x="6387" y="190"/>
                    <a:pt x="6049" y="528"/>
                  </a:cubicBezTo>
                  <a:cubicBezTo>
                    <a:pt x="6018" y="559"/>
                    <a:pt x="5923" y="654"/>
                    <a:pt x="5892" y="717"/>
                  </a:cubicBezTo>
                  <a:cubicBezTo>
                    <a:pt x="5860" y="654"/>
                    <a:pt x="5766" y="622"/>
                    <a:pt x="5734" y="528"/>
                  </a:cubicBezTo>
                  <a:cubicBezTo>
                    <a:pt x="5391" y="185"/>
                    <a:pt x="4972" y="13"/>
                    <a:pt x="4521" y="13"/>
                  </a:cubicBezTo>
                  <a:cubicBezTo>
                    <a:pt x="4392" y="13"/>
                    <a:pt x="4261" y="27"/>
                    <a:pt x="4128" y="55"/>
                  </a:cubicBezTo>
                  <a:cubicBezTo>
                    <a:pt x="3561" y="181"/>
                    <a:pt x="3151" y="559"/>
                    <a:pt x="2899" y="1126"/>
                  </a:cubicBezTo>
                  <a:cubicBezTo>
                    <a:pt x="2552" y="1158"/>
                    <a:pt x="2206" y="1347"/>
                    <a:pt x="1922" y="1599"/>
                  </a:cubicBezTo>
                  <a:cubicBezTo>
                    <a:pt x="1481" y="2040"/>
                    <a:pt x="1324" y="2607"/>
                    <a:pt x="1450" y="3206"/>
                  </a:cubicBezTo>
                  <a:cubicBezTo>
                    <a:pt x="1103" y="3237"/>
                    <a:pt x="788" y="3458"/>
                    <a:pt x="505" y="3678"/>
                  </a:cubicBezTo>
                  <a:cubicBezTo>
                    <a:pt x="190" y="3993"/>
                    <a:pt x="1" y="4434"/>
                    <a:pt x="1" y="4907"/>
                  </a:cubicBezTo>
                  <a:cubicBezTo>
                    <a:pt x="1" y="5285"/>
                    <a:pt x="127" y="5663"/>
                    <a:pt x="347" y="5915"/>
                  </a:cubicBezTo>
                  <a:cubicBezTo>
                    <a:pt x="127" y="6230"/>
                    <a:pt x="1" y="6608"/>
                    <a:pt x="1" y="6955"/>
                  </a:cubicBezTo>
                  <a:cubicBezTo>
                    <a:pt x="1" y="7427"/>
                    <a:pt x="190" y="7868"/>
                    <a:pt x="505" y="8183"/>
                  </a:cubicBezTo>
                  <a:cubicBezTo>
                    <a:pt x="788" y="8435"/>
                    <a:pt x="1103" y="8593"/>
                    <a:pt x="1450" y="8624"/>
                  </a:cubicBezTo>
                  <a:cubicBezTo>
                    <a:pt x="1418" y="8750"/>
                    <a:pt x="1418" y="8876"/>
                    <a:pt x="1418" y="9002"/>
                  </a:cubicBezTo>
                  <a:cubicBezTo>
                    <a:pt x="1418" y="9916"/>
                    <a:pt x="2080" y="10609"/>
                    <a:pt x="2962" y="10735"/>
                  </a:cubicBezTo>
                  <a:cubicBezTo>
                    <a:pt x="3214" y="11365"/>
                    <a:pt x="3813" y="11775"/>
                    <a:pt x="4569" y="11775"/>
                  </a:cubicBezTo>
                  <a:cubicBezTo>
                    <a:pt x="5104" y="11775"/>
                    <a:pt x="5640" y="11523"/>
                    <a:pt x="5955" y="11082"/>
                  </a:cubicBezTo>
                  <a:cubicBezTo>
                    <a:pt x="6270" y="11523"/>
                    <a:pt x="6774" y="11775"/>
                    <a:pt x="7310" y="11775"/>
                  </a:cubicBezTo>
                  <a:cubicBezTo>
                    <a:pt x="8034" y="11775"/>
                    <a:pt x="8664" y="11365"/>
                    <a:pt x="8948" y="10735"/>
                  </a:cubicBezTo>
                  <a:cubicBezTo>
                    <a:pt x="9799" y="10609"/>
                    <a:pt x="10460" y="9916"/>
                    <a:pt x="10460" y="9002"/>
                  </a:cubicBezTo>
                  <a:cubicBezTo>
                    <a:pt x="10460" y="8876"/>
                    <a:pt x="10460" y="8750"/>
                    <a:pt x="10429" y="8624"/>
                  </a:cubicBezTo>
                  <a:cubicBezTo>
                    <a:pt x="10775" y="8593"/>
                    <a:pt x="11090" y="8404"/>
                    <a:pt x="11374" y="8183"/>
                  </a:cubicBezTo>
                  <a:cubicBezTo>
                    <a:pt x="11689" y="7837"/>
                    <a:pt x="11878" y="7427"/>
                    <a:pt x="11878" y="6955"/>
                  </a:cubicBezTo>
                  <a:cubicBezTo>
                    <a:pt x="11878" y="6545"/>
                    <a:pt x="11783" y="6199"/>
                    <a:pt x="11531" y="5915"/>
                  </a:cubicBezTo>
                  <a:cubicBezTo>
                    <a:pt x="11689" y="5663"/>
                    <a:pt x="11815" y="5285"/>
                    <a:pt x="11815" y="4907"/>
                  </a:cubicBezTo>
                  <a:cubicBezTo>
                    <a:pt x="11815" y="4434"/>
                    <a:pt x="11594" y="3993"/>
                    <a:pt x="11279" y="3678"/>
                  </a:cubicBezTo>
                  <a:cubicBezTo>
                    <a:pt x="11027" y="3395"/>
                    <a:pt x="10712" y="3237"/>
                    <a:pt x="10334" y="3206"/>
                  </a:cubicBezTo>
                  <a:cubicBezTo>
                    <a:pt x="10460" y="2670"/>
                    <a:pt x="10303" y="2040"/>
                    <a:pt x="9862" y="1599"/>
                  </a:cubicBezTo>
                  <a:cubicBezTo>
                    <a:pt x="9610" y="1315"/>
                    <a:pt x="9231" y="1158"/>
                    <a:pt x="8885" y="1126"/>
                  </a:cubicBezTo>
                  <a:cubicBezTo>
                    <a:pt x="8664" y="559"/>
                    <a:pt x="8223" y="181"/>
                    <a:pt x="7656" y="55"/>
                  </a:cubicBezTo>
                  <a:cubicBezTo>
                    <a:pt x="7523" y="18"/>
                    <a:pt x="7388" y="0"/>
                    <a:pt x="72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57"/>
            <p:cNvSpPr/>
            <p:nvPr/>
          </p:nvSpPr>
          <p:spPr>
            <a:xfrm>
              <a:off x="-22685675" y="2408150"/>
              <a:ext cx="27575" cy="66175"/>
            </a:xfrm>
            <a:custGeom>
              <a:avLst/>
              <a:gdLst/>
              <a:ahLst/>
              <a:cxnLst/>
              <a:rect l="l" t="t" r="r" b="b"/>
              <a:pathLst>
                <a:path w="1103" h="2647" extrusionOk="0">
                  <a:moveTo>
                    <a:pt x="740" y="1"/>
                  </a:moveTo>
                  <a:cubicBezTo>
                    <a:pt x="654" y="1"/>
                    <a:pt x="567" y="32"/>
                    <a:pt x="504" y="95"/>
                  </a:cubicBezTo>
                  <a:cubicBezTo>
                    <a:pt x="189" y="410"/>
                    <a:pt x="0" y="820"/>
                    <a:pt x="0" y="1292"/>
                  </a:cubicBezTo>
                  <a:cubicBezTo>
                    <a:pt x="0" y="1765"/>
                    <a:pt x="189" y="2206"/>
                    <a:pt x="504" y="2521"/>
                  </a:cubicBezTo>
                  <a:cubicBezTo>
                    <a:pt x="599" y="2584"/>
                    <a:pt x="662" y="2647"/>
                    <a:pt x="756" y="2647"/>
                  </a:cubicBezTo>
                  <a:cubicBezTo>
                    <a:pt x="819" y="2647"/>
                    <a:pt x="945" y="2615"/>
                    <a:pt x="977" y="2521"/>
                  </a:cubicBezTo>
                  <a:cubicBezTo>
                    <a:pt x="1103" y="2395"/>
                    <a:pt x="1103" y="2174"/>
                    <a:pt x="977" y="2048"/>
                  </a:cubicBezTo>
                  <a:cubicBezTo>
                    <a:pt x="788" y="1859"/>
                    <a:pt x="662" y="1576"/>
                    <a:pt x="662" y="1292"/>
                  </a:cubicBezTo>
                  <a:cubicBezTo>
                    <a:pt x="662" y="1040"/>
                    <a:pt x="788" y="757"/>
                    <a:pt x="977" y="536"/>
                  </a:cubicBezTo>
                  <a:cubicBezTo>
                    <a:pt x="1103" y="442"/>
                    <a:pt x="1103" y="253"/>
                    <a:pt x="977" y="95"/>
                  </a:cubicBezTo>
                  <a:cubicBezTo>
                    <a:pt x="914" y="32"/>
                    <a:pt x="827" y="1"/>
                    <a:pt x="7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57"/>
            <p:cNvSpPr/>
            <p:nvPr/>
          </p:nvSpPr>
          <p:spPr>
            <a:xfrm>
              <a:off x="-22766800" y="2408950"/>
              <a:ext cx="27575" cy="66175"/>
            </a:xfrm>
            <a:custGeom>
              <a:avLst/>
              <a:gdLst/>
              <a:ahLst/>
              <a:cxnLst/>
              <a:rect l="l" t="t" r="r" b="b"/>
              <a:pathLst>
                <a:path w="1103" h="2647" extrusionOk="0">
                  <a:moveTo>
                    <a:pt x="362" y="0"/>
                  </a:moveTo>
                  <a:cubicBezTo>
                    <a:pt x="276" y="0"/>
                    <a:pt x="189" y="32"/>
                    <a:pt x="126" y="95"/>
                  </a:cubicBezTo>
                  <a:cubicBezTo>
                    <a:pt x="0" y="221"/>
                    <a:pt x="0" y="441"/>
                    <a:pt x="126" y="567"/>
                  </a:cubicBezTo>
                  <a:cubicBezTo>
                    <a:pt x="315" y="756"/>
                    <a:pt x="441" y="1040"/>
                    <a:pt x="441" y="1323"/>
                  </a:cubicBezTo>
                  <a:cubicBezTo>
                    <a:pt x="441" y="1575"/>
                    <a:pt x="315" y="1859"/>
                    <a:pt x="126" y="2048"/>
                  </a:cubicBezTo>
                  <a:cubicBezTo>
                    <a:pt x="0" y="2174"/>
                    <a:pt x="0" y="2426"/>
                    <a:pt x="126" y="2520"/>
                  </a:cubicBezTo>
                  <a:cubicBezTo>
                    <a:pt x="221" y="2615"/>
                    <a:pt x="284" y="2646"/>
                    <a:pt x="378" y="2646"/>
                  </a:cubicBezTo>
                  <a:cubicBezTo>
                    <a:pt x="441" y="2646"/>
                    <a:pt x="567" y="2615"/>
                    <a:pt x="599" y="2520"/>
                  </a:cubicBezTo>
                  <a:cubicBezTo>
                    <a:pt x="977" y="2174"/>
                    <a:pt x="1103" y="1733"/>
                    <a:pt x="1103" y="1323"/>
                  </a:cubicBezTo>
                  <a:cubicBezTo>
                    <a:pt x="1103" y="851"/>
                    <a:pt x="914" y="410"/>
                    <a:pt x="599" y="95"/>
                  </a:cubicBezTo>
                  <a:cubicBezTo>
                    <a:pt x="536" y="32"/>
                    <a:pt x="449" y="0"/>
                    <a:pt x="36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6" name="Google Shape;666;p57"/>
          <p:cNvGrpSpPr/>
          <p:nvPr/>
        </p:nvGrpSpPr>
        <p:grpSpPr>
          <a:xfrm>
            <a:off x="8168168" y="-11"/>
            <a:ext cx="975837" cy="853864"/>
            <a:chOff x="-22859750" y="2335900"/>
            <a:chExt cx="296950" cy="294375"/>
          </a:xfrm>
        </p:grpSpPr>
        <p:sp>
          <p:nvSpPr>
            <p:cNvPr id="667" name="Google Shape;667;p57"/>
            <p:cNvSpPr/>
            <p:nvPr/>
          </p:nvSpPr>
          <p:spPr>
            <a:xfrm>
              <a:off x="-22859750" y="2335900"/>
              <a:ext cx="296950" cy="294375"/>
            </a:xfrm>
            <a:custGeom>
              <a:avLst/>
              <a:gdLst/>
              <a:ahLst/>
              <a:cxnLst/>
              <a:rect l="l" t="t" r="r" b="b"/>
              <a:pathLst>
                <a:path w="11878" h="11775" extrusionOk="0">
                  <a:moveTo>
                    <a:pt x="7306" y="663"/>
                  </a:moveTo>
                  <a:cubicBezTo>
                    <a:pt x="7389" y="663"/>
                    <a:pt x="7475" y="671"/>
                    <a:pt x="7562" y="685"/>
                  </a:cubicBezTo>
                  <a:cubicBezTo>
                    <a:pt x="7814" y="780"/>
                    <a:pt x="8034" y="937"/>
                    <a:pt x="8192" y="1126"/>
                  </a:cubicBezTo>
                  <a:cubicBezTo>
                    <a:pt x="7908" y="1189"/>
                    <a:pt x="7656" y="1347"/>
                    <a:pt x="7467" y="1567"/>
                  </a:cubicBezTo>
                  <a:cubicBezTo>
                    <a:pt x="7341" y="1662"/>
                    <a:pt x="7341" y="1914"/>
                    <a:pt x="7467" y="2008"/>
                  </a:cubicBezTo>
                  <a:cubicBezTo>
                    <a:pt x="7530" y="2071"/>
                    <a:pt x="7617" y="2103"/>
                    <a:pt x="7703" y="2103"/>
                  </a:cubicBezTo>
                  <a:cubicBezTo>
                    <a:pt x="7790" y="2103"/>
                    <a:pt x="7877" y="2071"/>
                    <a:pt x="7940" y="2008"/>
                  </a:cubicBezTo>
                  <a:cubicBezTo>
                    <a:pt x="8129" y="1819"/>
                    <a:pt x="8412" y="1693"/>
                    <a:pt x="8696" y="1693"/>
                  </a:cubicBezTo>
                  <a:cubicBezTo>
                    <a:pt x="8979" y="1693"/>
                    <a:pt x="9231" y="1819"/>
                    <a:pt x="9452" y="2008"/>
                  </a:cubicBezTo>
                  <a:cubicBezTo>
                    <a:pt x="9767" y="2355"/>
                    <a:pt x="9830" y="2764"/>
                    <a:pt x="9673" y="3174"/>
                  </a:cubicBezTo>
                  <a:cubicBezTo>
                    <a:pt x="9389" y="3237"/>
                    <a:pt x="9137" y="3395"/>
                    <a:pt x="8885" y="3584"/>
                  </a:cubicBezTo>
                  <a:cubicBezTo>
                    <a:pt x="8759" y="3710"/>
                    <a:pt x="8759" y="3962"/>
                    <a:pt x="8885" y="4056"/>
                  </a:cubicBezTo>
                  <a:cubicBezTo>
                    <a:pt x="8948" y="4119"/>
                    <a:pt x="9035" y="4151"/>
                    <a:pt x="9121" y="4151"/>
                  </a:cubicBezTo>
                  <a:cubicBezTo>
                    <a:pt x="9208" y="4151"/>
                    <a:pt x="9294" y="4119"/>
                    <a:pt x="9358" y="4056"/>
                  </a:cubicBezTo>
                  <a:cubicBezTo>
                    <a:pt x="9547" y="3867"/>
                    <a:pt x="9830" y="3741"/>
                    <a:pt x="10114" y="3741"/>
                  </a:cubicBezTo>
                  <a:cubicBezTo>
                    <a:pt x="10397" y="3741"/>
                    <a:pt x="10649" y="3867"/>
                    <a:pt x="10870" y="4056"/>
                  </a:cubicBezTo>
                  <a:cubicBezTo>
                    <a:pt x="11059" y="4277"/>
                    <a:pt x="11185" y="4529"/>
                    <a:pt x="11185" y="4812"/>
                  </a:cubicBezTo>
                  <a:cubicBezTo>
                    <a:pt x="11185" y="5096"/>
                    <a:pt x="11059" y="5379"/>
                    <a:pt x="10870" y="5568"/>
                  </a:cubicBezTo>
                  <a:cubicBezTo>
                    <a:pt x="10649" y="5757"/>
                    <a:pt x="10397" y="5883"/>
                    <a:pt x="10114" y="5883"/>
                  </a:cubicBezTo>
                  <a:cubicBezTo>
                    <a:pt x="9925" y="5883"/>
                    <a:pt x="9767" y="6041"/>
                    <a:pt x="9767" y="6230"/>
                  </a:cubicBezTo>
                  <a:cubicBezTo>
                    <a:pt x="9767" y="6451"/>
                    <a:pt x="9925" y="6608"/>
                    <a:pt x="10114" y="6608"/>
                  </a:cubicBezTo>
                  <a:cubicBezTo>
                    <a:pt x="10429" y="6608"/>
                    <a:pt x="10712" y="6514"/>
                    <a:pt x="10964" y="6356"/>
                  </a:cubicBezTo>
                  <a:cubicBezTo>
                    <a:pt x="11090" y="6514"/>
                    <a:pt x="11122" y="6703"/>
                    <a:pt x="11122" y="6955"/>
                  </a:cubicBezTo>
                  <a:cubicBezTo>
                    <a:pt x="11122" y="7270"/>
                    <a:pt x="11027" y="7553"/>
                    <a:pt x="10807" y="7742"/>
                  </a:cubicBezTo>
                  <a:cubicBezTo>
                    <a:pt x="10618" y="7931"/>
                    <a:pt x="10366" y="8057"/>
                    <a:pt x="10082" y="8057"/>
                  </a:cubicBezTo>
                  <a:cubicBezTo>
                    <a:pt x="9799" y="8057"/>
                    <a:pt x="9515" y="7931"/>
                    <a:pt x="9326" y="7742"/>
                  </a:cubicBezTo>
                  <a:cubicBezTo>
                    <a:pt x="9137" y="7553"/>
                    <a:pt x="9011" y="7270"/>
                    <a:pt x="9011" y="6986"/>
                  </a:cubicBezTo>
                  <a:cubicBezTo>
                    <a:pt x="9011" y="6703"/>
                    <a:pt x="9137" y="6419"/>
                    <a:pt x="9326" y="6230"/>
                  </a:cubicBezTo>
                  <a:cubicBezTo>
                    <a:pt x="9452" y="6104"/>
                    <a:pt x="9452" y="5883"/>
                    <a:pt x="9326" y="5757"/>
                  </a:cubicBezTo>
                  <a:cubicBezTo>
                    <a:pt x="9263" y="5694"/>
                    <a:pt x="9176" y="5663"/>
                    <a:pt x="9090" y="5663"/>
                  </a:cubicBezTo>
                  <a:cubicBezTo>
                    <a:pt x="9003" y="5663"/>
                    <a:pt x="8916" y="5694"/>
                    <a:pt x="8853" y="5757"/>
                  </a:cubicBezTo>
                  <a:cubicBezTo>
                    <a:pt x="8538" y="6072"/>
                    <a:pt x="8349" y="6514"/>
                    <a:pt x="8349" y="6986"/>
                  </a:cubicBezTo>
                  <a:cubicBezTo>
                    <a:pt x="8349" y="7112"/>
                    <a:pt x="8349" y="7207"/>
                    <a:pt x="8381" y="7333"/>
                  </a:cubicBezTo>
                  <a:cubicBezTo>
                    <a:pt x="7562" y="7459"/>
                    <a:pt x="6932" y="8215"/>
                    <a:pt x="6932" y="9034"/>
                  </a:cubicBezTo>
                  <a:cubicBezTo>
                    <a:pt x="6932" y="9223"/>
                    <a:pt x="7089" y="9381"/>
                    <a:pt x="7278" y="9381"/>
                  </a:cubicBezTo>
                  <a:cubicBezTo>
                    <a:pt x="7467" y="9381"/>
                    <a:pt x="7625" y="9223"/>
                    <a:pt x="7625" y="9034"/>
                  </a:cubicBezTo>
                  <a:cubicBezTo>
                    <a:pt x="7625" y="8435"/>
                    <a:pt x="8097" y="8026"/>
                    <a:pt x="8664" y="8026"/>
                  </a:cubicBezTo>
                  <a:lnTo>
                    <a:pt x="8696" y="8026"/>
                  </a:lnTo>
                  <a:cubicBezTo>
                    <a:pt x="8727" y="8089"/>
                    <a:pt x="8822" y="8120"/>
                    <a:pt x="8853" y="8215"/>
                  </a:cubicBezTo>
                  <a:cubicBezTo>
                    <a:pt x="9074" y="8435"/>
                    <a:pt x="9326" y="8561"/>
                    <a:pt x="9641" y="8656"/>
                  </a:cubicBezTo>
                  <a:cubicBezTo>
                    <a:pt x="9673" y="8750"/>
                    <a:pt x="9704" y="8908"/>
                    <a:pt x="9704" y="9034"/>
                  </a:cubicBezTo>
                  <a:cubicBezTo>
                    <a:pt x="9704" y="9507"/>
                    <a:pt x="9452" y="9853"/>
                    <a:pt x="9011" y="10011"/>
                  </a:cubicBezTo>
                  <a:cubicBezTo>
                    <a:pt x="8979" y="9853"/>
                    <a:pt x="8853" y="9759"/>
                    <a:pt x="8664" y="9759"/>
                  </a:cubicBezTo>
                  <a:cubicBezTo>
                    <a:pt x="8444" y="9759"/>
                    <a:pt x="8286" y="9916"/>
                    <a:pt x="8286" y="10105"/>
                  </a:cubicBezTo>
                  <a:cubicBezTo>
                    <a:pt x="8286" y="10704"/>
                    <a:pt x="7814" y="11113"/>
                    <a:pt x="7278" y="11113"/>
                  </a:cubicBezTo>
                  <a:cubicBezTo>
                    <a:pt x="6711" y="11113"/>
                    <a:pt x="6239" y="10641"/>
                    <a:pt x="6239" y="10105"/>
                  </a:cubicBezTo>
                  <a:lnTo>
                    <a:pt x="6239" y="6640"/>
                  </a:lnTo>
                  <a:cubicBezTo>
                    <a:pt x="6522" y="6860"/>
                    <a:pt x="6932" y="6986"/>
                    <a:pt x="7278" y="6986"/>
                  </a:cubicBezTo>
                  <a:cubicBezTo>
                    <a:pt x="7467" y="6986"/>
                    <a:pt x="7625" y="6829"/>
                    <a:pt x="7625" y="6640"/>
                  </a:cubicBezTo>
                  <a:cubicBezTo>
                    <a:pt x="7625" y="6451"/>
                    <a:pt x="7467" y="6293"/>
                    <a:pt x="7278" y="6293"/>
                  </a:cubicBezTo>
                  <a:cubicBezTo>
                    <a:pt x="6680" y="6293"/>
                    <a:pt x="6239" y="5820"/>
                    <a:pt x="6239" y="5253"/>
                  </a:cubicBezTo>
                  <a:lnTo>
                    <a:pt x="6239" y="1788"/>
                  </a:lnTo>
                  <a:lnTo>
                    <a:pt x="6239" y="1756"/>
                  </a:lnTo>
                  <a:lnTo>
                    <a:pt x="6239" y="1725"/>
                  </a:lnTo>
                  <a:cubicBezTo>
                    <a:pt x="6239" y="1441"/>
                    <a:pt x="6365" y="1158"/>
                    <a:pt x="6554" y="969"/>
                  </a:cubicBezTo>
                  <a:cubicBezTo>
                    <a:pt x="6772" y="750"/>
                    <a:pt x="7027" y="663"/>
                    <a:pt x="7306" y="663"/>
                  </a:cubicBezTo>
                  <a:close/>
                  <a:moveTo>
                    <a:pt x="4492" y="726"/>
                  </a:moveTo>
                  <a:cubicBezTo>
                    <a:pt x="4756" y="726"/>
                    <a:pt x="5012" y="813"/>
                    <a:pt x="5230" y="1032"/>
                  </a:cubicBezTo>
                  <a:cubicBezTo>
                    <a:pt x="5419" y="1221"/>
                    <a:pt x="5545" y="1504"/>
                    <a:pt x="5545" y="1788"/>
                  </a:cubicBezTo>
                  <a:lnTo>
                    <a:pt x="5545" y="1819"/>
                  </a:lnTo>
                  <a:lnTo>
                    <a:pt x="5545" y="5285"/>
                  </a:lnTo>
                  <a:cubicBezTo>
                    <a:pt x="5545" y="5883"/>
                    <a:pt x="5073" y="6325"/>
                    <a:pt x="4506" y="6325"/>
                  </a:cubicBezTo>
                  <a:cubicBezTo>
                    <a:pt x="4317" y="6325"/>
                    <a:pt x="4159" y="6482"/>
                    <a:pt x="4159" y="6671"/>
                  </a:cubicBezTo>
                  <a:cubicBezTo>
                    <a:pt x="4159" y="6860"/>
                    <a:pt x="4317" y="7018"/>
                    <a:pt x="4506" y="7018"/>
                  </a:cubicBezTo>
                  <a:cubicBezTo>
                    <a:pt x="4915" y="7018"/>
                    <a:pt x="5262" y="6892"/>
                    <a:pt x="5545" y="6671"/>
                  </a:cubicBezTo>
                  <a:lnTo>
                    <a:pt x="5545" y="10105"/>
                  </a:lnTo>
                  <a:lnTo>
                    <a:pt x="5545" y="10137"/>
                  </a:lnTo>
                  <a:cubicBezTo>
                    <a:pt x="5545" y="10704"/>
                    <a:pt x="5073" y="11176"/>
                    <a:pt x="4506" y="11176"/>
                  </a:cubicBezTo>
                  <a:cubicBezTo>
                    <a:pt x="3939" y="11176"/>
                    <a:pt x="3498" y="10704"/>
                    <a:pt x="3498" y="10137"/>
                  </a:cubicBezTo>
                  <a:cubicBezTo>
                    <a:pt x="3498" y="9948"/>
                    <a:pt x="3340" y="9790"/>
                    <a:pt x="3151" y="9790"/>
                  </a:cubicBezTo>
                  <a:cubicBezTo>
                    <a:pt x="2994" y="9790"/>
                    <a:pt x="2836" y="9916"/>
                    <a:pt x="2773" y="10074"/>
                  </a:cubicBezTo>
                  <a:cubicBezTo>
                    <a:pt x="2395" y="9916"/>
                    <a:pt x="2080" y="9538"/>
                    <a:pt x="2080" y="9065"/>
                  </a:cubicBezTo>
                  <a:cubicBezTo>
                    <a:pt x="2080" y="8908"/>
                    <a:pt x="2111" y="8813"/>
                    <a:pt x="2143" y="8687"/>
                  </a:cubicBezTo>
                  <a:cubicBezTo>
                    <a:pt x="2426" y="8593"/>
                    <a:pt x="2710" y="8435"/>
                    <a:pt x="2930" y="8246"/>
                  </a:cubicBezTo>
                  <a:cubicBezTo>
                    <a:pt x="2994" y="8215"/>
                    <a:pt x="3057" y="8120"/>
                    <a:pt x="3088" y="8057"/>
                  </a:cubicBezTo>
                  <a:lnTo>
                    <a:pt x="3151" y="8057"/>
                  </a:lnTo>
                  <a:cubicBezTo>
                    <a:pt x="3718" y="8057"/>
                    <a:pt x="4159" y="8530"/>
                    <a:pt x="4159" y="9065"/>
                  </a:cubicBezTo>
                  <a:cubicBezTo>
                    <a:pt x="4159" y="9286"/>
                    <a:pt x="4317" y="9444"/>
                    <a:pt x="4506" y="9444"/>
                  </a:cubicBezTo>
                  <a:cubicBezTo>
                    <a:pt x="4726" y="9444"/>
                    <a:pt x="4884" y="9286"/>
                    <a:pt x="4884" y="9065"/>
                  </a:cubicBezTo>
                  <a:cubicBezTo>
                    <a:pt x="4884" y="8215"/>
                    <a:pt x="4254" y="7490"/>
                    <a:pt x="3403" y="7396"/>
                  </a:cubicBezTo>
                  <a:cubicBezTo>
                    <a:pt x="3466" y="7270"/>
                    <a:pt x="3466" y="7144"/>
                    <a:pt x="3466" y="7018"/>
                  </a:cubicBezTo>
                  <a:cubicBezTo>
                    <a:pt x="3466" y="6545"/>
                    <a:pt x="3246" y="6104"/>
                    <a:pt x="2930" y="5820"/>
                  </a:cubicBezTo>
                  <a:cubicBezTo>
                    <a:pt x="2883" y="5757"/>
                    <a:pt x="2797" y="5726"/>
                    <a:pt x="2706" y="5726"/>
                  </a:cubicBezTo>
                  <a:cubicBezTo>
                    <a:pt x="2615" y="5726"/>
                    <a:pt x="2521" y="5757"/>
                    <a:pt x="2458" y="5820"/>
                  </a:cubicBezTo>
                  <a:cubicBezTo>
                    <a:pt x="2363" y="5915"/>
                    <a:pt x="2363" y="6167"/>
                    <a:pt x="2458" y="6262"/>
                  </a:cubicBezTo>
                  <a:cubicBezTo>
                    <a:pt x="2678" y="6482"/>
                    <a:pt x="2773" y="6734"/>
                    <a:pt x="2773" y="7018"/>
                  </a:cubicBezTo>
                  <a:cubicBezTo>
                    <a:pt x="2773" y="7301"/>
                    <a:pt x="2678" y="7585"/>
                    <a:pt x="2458" y="7774"/>
                  </a:cubicBezTo>
                  <a:cubicBezTo>
                    <a:pt x="2269" y="7963"/>
                    <a:pt x="1985" y="8089"/>
                    <a:pt x="1733" y="8089"/>
                  </a:cubicBezTo>
                  <a:cubicBezTo>
                    <a:pt x="1450" y="8089"/>
                    <a:pt x="1166" y="7963"/>
                    <a:pt x="977" y="7774"/>
                  </a:cubicBezTo>
                  <a:cubicBezTo>
                    <a:pt x="788" y="7585"/>
                    <a:pt x="662" y="7301"/>
                    <a:pt x="662" y="7018"/>
                  </a:cubicBezTo>
                  <a:cubicBezTo>
                    <a:pt x="662" y="6829"/>
                    <a:pt x="725" y="6640"/>
                    <a:pt x="820" y="6419"/>
                  </a:cubicBezTo>
                  <a:cubicBezTo>
                    <a:pt x="1103" y="6608"/>
                    <a:pt x="1355" y="6671"/>
                    <a:pt x="1670" y="6671"/>
                  </a:cubicBezTo>
                  <a:cubicBezTo>
                    <a:pt x="1891" y="6671"/>
                    <a:pt x="2048" y="6514"/>
                    <a:pt x="2048" y="6325"/>
                  </a:cubicBezTo>
                  <a:cubicBezTo>
                    <a:pt x="2048" y="6104"/>
                    <a:pt x="1891" y="5946"/>
                    <a:pt x="1670" y="5946"/>
                  </a:cubicBezTo>
                  <a:cubicBezTo>
                    <a:pt x="1418" y="5946"/>
                    <a:pt x="1135" y="5852"/>
                    <a:pt x="946" y="5631"/>
                  </a:cubicBezTo>
                  <a:cubicBezTo>
                    <a:pt x="725" y="5442"/>
                    <a:pt x="631" y="5159"/>
                    <a:pt x="631" y="4907"/>
                  </a:cubicBezTo>
                  <a:cubicBezTo>
                    <a:pt x="631" y="4623"/>
                    <a:pt x="725" y="4340"/>
                    <a:pt x="946" y="4151"/>
                  </a:cubicBezTo>
                  <a:cubicBezTo>
                    <a:pt x="1135" y="3962"/>
                    <a:pt x="1418" y="3836"/>
                    <a:pt x="1670" y="3836"/>
                  </a:cubicBezTo>
                  <a:cubicBezTo>
                    <a:pt x="1954" y="3836"/>
                    <a:pt x="2237" y="3962"/>
                    <a:pt x="2426" y="4151"/>
                  </a:cubicBezTo>
                  <a:cubicBezTo>
                    <a:pt x="2489" y="4214"/>
                    <a:pt x="2576" y="4245"/>
                    <a:pt x="2663" y="4245"/>
                  </a:cubicBezTo>
                  <a:cubicBezTo>
                    <a:pt x="2749" y="4245"/>
                    <a:pt x="2836" y="4214"/>
                    <a:pt x="2899" y="4151"/>
                  </a:cubicBezTo>
                  <a:cubicBezTo>
                    <a:pt x="3025" y="4025"/>
                    <a:pt x="3025" y="3804"/>
                    <a:pt x="2899" y="3678"/>
                  </a:cubicBezTo>
                  <a:cubicBezTo>
                    <a:pt x="2678" y="3426"/>
                    <a:pt x="2426" y="3332"/>
                    <a:pt x="2111" y="3237"/>
                  </a:cubicBezTo>
                  <a:cubicBezTo>
                    <a:pt x="1954" y="2859"/>
                    <a:pt x="2048" y="2418"/>
                    <a:pt x="2363" y="2103"/>
                  </a:cubicBezTo>
                  <a:cubicBezTo>
                    <a:pt x="2552" y="1914"/>
                    <a:pt x="2836" y="1788"/>
                    <a:pt x="3088" y="1788"/>
                  </a:cubicBezTo>
                  <a:cubicBezTo>
                    <a:pt x="3372" y="1788"/>
                    <a:pt x="3655" y="1914"/>
                    <a:pt x="3844" y="2103"/>
                  </a:cubicBezTo>
                  <a:cubicBezTo>
                    <a:pt x="3907" y="2166"/>
                    <a:pt x="3994" y="2197"/>
                    <a:pt x="4080" y="2197"/>
                  </a:cubicBezTo>
                  <a:cubicBezTo>
                    <a:pt x="4167" y="2197"/>
                    <a:pt x="4254" y="2166"/>
                    <a:pt x="4317" y="2103"/>
                  </a:cubicBezTo>
                  <a:cubicBezTo>
                    <a:pt x="4443" y="1977"/>
                    <a:pt x="4443" y="1756"/>
                    <a:pt x="4317" y="1630"/>
                  </a:cubicBezTo>
                  <a:cubicBezTo>
                    <a:pt x="4128" y="1441"/>
                    <a:pt x="3876" y="1284"/>
                    <a:pt x="3624" y="1189"/>
                  </a:cubicBezTo>
                  <a:cubicBezTo>
                    <a:pt x="3781" y="969"/>
                    <a:pt x="3970" y="811"/>
                    <a:pt x="4254" y="748"/>
                  </a:cubicBezTo>
                  <a:cubicBezTo>
                    <a:pt x="4333" y="734"/>
                    <a:pt x="4413" y="726"/>
                    <a:pt x="4492" y="726"/>
                  </a:cubicBezTo>
                  <a:close/>
                  <a:moveTo>
                    <a:pt x="7254" y="0"/>
                  </a:moveTo>
                  <a:cubicBezTo>
                    <a:pt x="6817" y="0"/>
                    <a:pt x="6387" y="190"/>
                    <a:pt x="6049" y="528"/>
                  </a:cubicBezTo>
                  <a:cubicBezTo>
                    <a:pt x="6018" y="559"/>
                    <a:pt x="5923" y="654"/>
                    <a:pt x="5892" y="717"/>
                  </a:cubicBezTo>
                  <a:cubicBezTo>
                    <a:pt x="5860" y="654"/>
                    <a:pt x="5766" y="622"/>
                    <a:pt x="5734" y="528"/>
                  </a:cubicBezTo>
                  <a:cubicBezTo>
                    <a:pt x="5391" y="185"/>
                    <a:pt x="4972" y="13"/>
                    <a:pt x="4521" y="13"/>
                  </a:cubicBezTo>
                  <a:cubicBezTo>
                    <a:pt x="4392" y="13"/>
                    <a:pt x="4261" y="27"/>
                    <a:pt x="4128" y="55"/>
                  </a:cubicBezTo>
                  <a:cubicBezTo>
                    <a:pt x="3561" y="181"/>
                    <a:pt x="3151" y="559"/>
                    <a:pt x="2899" y="1126"/>
                  </a:cubicBezTo>
                  <a:cubicBezTo>
                    <a:pt x="2552" y="1158"/>
                    <a:pt x="2206" y="1347"/>
                    <a:pt x="1922" y="1599"/>
                  </a:cubicBezTo>
                  <a:cubicBezTo>
                    <a:pt x="1481" y="2040"/>
                    <a:pt x="1324" y="2607"/>
                    <a:pt x="1450" y="3206"/>
                  </a:cubicBezTo>
                  <a:cubicBezTo>
                    <a:pt x="1103" y="3237"/>
                    <a:pt x="788" y="3458"/>
                    <a:pt x="505" y="3678"/>
                  </a:cubicBezTo>
                  <a:cubicBezTo>
                    <a:pt x="190" y="3993"/>
                    <a:pt x="1" y="4434"/>
                    <a:pt x="1" y="4907"/>
                  </a:cubicBezTo>
                  <a:cubicBezTo>
                    <a:pt x="1" y="5285"/>
                    <a:pt x="127" y="5663"/>
                    <a:pt x="347" y="5915"/>
                  </a:cubicBezTo>
                  <a:cubicBezTo>
                    <a:pt x="127" y="6230"/>
                    <a:pt x="1" y="6608"/>
                    <a:pt x="1" y="6955"/>
                  </a:cubicBezTo>
                  <a:cubicBezTo>
                    <a:pt x="1" y="7427"/>
                    <a:pt x="190" y="7868"/>
                    <a:pt x="505" y="8183"/>
                  </a:cubicBezTo>
                  <a:cubicBezTo>
                    <a:pt x="788" y="8435"/>
                    <a:pt x="1103" y="8593"/>
                    <a:pt x="1450" y="8624"/>
                  </a:cubicBezTo>
                  <a:cubicBezTo>
                    <a:pt x="1418" y="8750"/>
                    <a:pt x="1418" y="8876"/>
                    <a:pt x="1418" y="9002"/>
                  </a:cubicBezTo>
                  <a:cubicBezTo>
                    <a:pt x="1418" y="9916"/>
                    <a:pt x="2080" y="10609"/>
                    <a:pt x="2962" y="10735"/>
                  </a:cubicBezTo>
                  <a:cubicBezTo>
                    <a:pt x="3214" y="11365"/>
                    <a:pt x="3813" y="11775"/>
                    <a:pt x="4569" y="11775"/>
                  </a:cubicBezTo>
                  <a:cubicBezTo>
                    <a:pt x="5104" y="11775"/>
                    <a:pt x="5640" y="11523"/>
                    <a:pt x="5955" y="11082"/>
                  </a:cubicBezTo>
                  <a:cubicBezTo>
                    <a:pt x="6270" y="11523"/>
                    <a:pt x="6774" y="11775"/>
                    <a:pt x="7310" y="11775"/>
                  </a:cubicBezTo>
                  <a:cubicBezTo>
                    <a:pt x="8034" y="11775"/>
                    <a:pt x="8664" y="11365"/>
                    <a:pt x="8948" y="10735"/>
                  </a:cubicBezTo>
                  <a:cubicBezTo>
                    <a:pt x="9799" y="10609"/>
                    <a:pt x="10460" y="9916"/>
                    <a:pt x="10460" y="9002"/>
                  </a:cubicBezTo>
                  <a:cubicBezTo>
                    <a:pt x="10460" y="8876"/>
                    <a:pt x="10460" y="8750"/>
                    <a:pt x="10429" y="8624"/>
                  </a:cubicBezTo>
                  <a:cubicBezTo>
                    <a:pt x="10775" y="8593"/>
                    <a:pt x="11090" y="8404"/>
                    <a:pt x="11374" y="8183"/>
                  </a:cubicBezTo>
                  <a:cubicBezTo>
                    <a:pt x="11689" y="7837"/>
                    <a:pt x="11878" y="7427"/>
                    <a:pt x="11878" y="6955"/>
                  </a:cubicBezTo>
                  <a:cubicBezTo>
                    <a:pt x="11878" y="6545"/>
                    <a:pt x="11783" y="6199"/>
                    <a:pt x="11531" y="5915"/>
                  </a:cubicBezTo>
                  <a:cubicBezTo>
                    <a:pt x="11689" y="5663"/>
                    <a:pt x="11815" y="5285"/>
                    <a:pt x="11815" y="4907"/>
                  </a:cubicBezTo>
                  <a:cubicBezTo>
                    <a:pt x="11815" y="4434"/>
                    <a:pt x="11594" y="3993"/>
                    <a:pt x="11279" y="3678"/>
                  </a:cubicBezTo>
                  <a:cubicBezTo>
                    <a:pt x="11027" y="3395"/>
                    <a:pt x="10712" y="3237"/>
                    <a:pt x="10334" y="3206"/>
                  </a:cubicBezTo>
                  <a:cubicBezTo>
                    <a:pt x="10460" y="2670"/>
                    <a:pt x="10303" y="2040"/>
                    <a:pt x="9862" y="1599"/>
                  </a:cubicBezTo>
                  <a:cubicBezTo>
                    <a:pt x="9610" y="1315"/>
                    <a:pt x="9231" y="1158"/>
                    <a:pt x="8885" y="1126"/>
                  </a:cubicBezTo>
                  <a:cubicBezTo>
                    <a:pt x="8664" y="559"/>
                    <a:pt x="8223" y="181"/>
                    <a:pt x="7656" y="55"/>
                  </a:cubicBezTo>
                  <a:cubicBezTo>
                    <a:pt x="7523" y="18"/>
                    <a:pt x="7388" y="0"/>
                    <a:pt x="72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57"/>
            <p:cNvSpPr/>
            <p:nvPr/>
          </p:nvSpPr>
          <p:spPr>
            <a:xfrm>
              <a:off x="-22685675" y="2408150"/>
              <a:ext cx="27575" cy="66175"/>
            </a:xfrm>
            <a:custGeom>
              <a:avLst/>
              <a:gdLst/>
              <a:ahLst/>
              <a:cxnLst/>
              <a:rect l="l" t="t" r="r" b="b"/>
              <a:pathLst>
                <a:path w="1103" h="2647" extrusionOk="0">
                  <a:moveTo>
                    <a:pt x="740" y="1"/>
                  </a:moveTo>
                  <a:cubicBezTo>
                    <a:pt x="654" y="1"/>
                    <a:pt x="567" y="32"/>
                    <a:pt x="504" y="95"/>
                  </a:cubicBezTo>
                  <a:cubicBezTo>
                    <a:pt x="189" y="410"/>
                    <a:pt x="0" y="820"/>
                    <a:pt x="0" y="1292"/>
                  </a:cubicBezTo>
                  <a:cubicBezTo>
                    <a:pt x="0" y="1765"/>
                    <a:pt x="189" y="2206"/>
                    <a:pt x="504" y="2521"/>
                  </a:cubicBezTo>
                  <a:cubicBezTo>
                    <a:pt x="599" y="2584"/>
                    <a:pt x="662" y="2647"/>
                    <a:pt x="756" y="2647"/>
                  </a:cubicBezTo>
                  <a:cubicBezTo>
                    <a:pt x="819" y="2647"/>
                    <a:pt x="945" y="2615"/>
                    <a:pt x="977" y="2521"/>
                  </a:cubicBezTo>
                  <a:cubicBezTo>
                    <a:pt x="1103" y="2395"/>
                    <a:pt x="1103" y="2174"/>
                    <a:pt x="977" y="2048"/>
                  </a:cubicBezTo>
                  <a:cubicBezTo>
                    <a:pt x="788" y="1859"/>
                    <a:pt x="662" y="1576"/>
                    <a:pt x="662" y="1292"/>
                  </a:cubicBezTo>
                  <a:cubicBezTo>
                    <a:pt x="662" y="1040"/>
                    <a:pt x="788" y="757"/>
                    <a:pt x="977" y="536"/>
                  </a:cubicBezTo>
                  <a:cubicBezTo>
                    <a:pt x="1103" y="442"/>
                    <a:pt x="1103" y="253"/>
                    <a:pt x="977" y="95"/>
                  </a:cubicBezTo>
                  <a:cubicBezTo>
                    <a:pt x="914" y="32"/>
                    <a:pt x="827" y="1"/>
                    <a:pt x="7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57"/>
            <p:cNvSpPr/>
            <p:nvPr/>
          </p:nvSpPr>
          <p:spPr>
            <a:xfrm>
              <a:off x="-22766800" y="2408950"/>
              <a:ext cx="27575" cy="66175"/>
            </a:xfrm>
            <a:custGeom>
              <a:avLst/>
              <a:gdLst/>
              <a:ahLst/>
              <a:cxnLst/>
              <a:rect l="l" t="t" r="r" b="b"/>
              <a:pathLst>
                <a:path w="1103" h="2647" extrusionOk="0">
                  <a:moveTo>
                    <a:pt x="362" y="0"/>
                  </a:moveTo>
                  <a:cubicBezTo>
                    <a:pt x="276" y="0"/>
                    <a:pt x="189" y="32"/>
                    <a:pt x="126" y="95"/>
                  </a:cubicBezTo>
                  <a:cubicBezTo>
                    <a:pt x="0" y="221"/>
                    <a:pt x="0" y="441"/>
                    <a:pt x="126" y="567"/>
                  </a:cubicBezTo>
                  <a:cubicBezTo>
                    <a:pt x="315" y="756"/>
                    <a:pt x="441" y="1040"/>
                    <a:pt x="441" y="1323"/>
                  </a:cubicBezTo>
                  <a:cubicBezTo>
                    <a:pt x="441" y="1575"/>
                    <a:pt x="315" y="1859"/>
                    <a:pt x="126" y="2048"/>
                  </a:cubicBezTo>
                  <a:cubicBezTo>
                    <a:pt x="0" y="2174"/>
                    <a:pt x="0" y="2426"/>
                    <a:pt x="126" y="2520"/>
                  </a:cubicBezTo>
                  <a:cubicBezTo>
                    <a:pt x="221" y="2615"/>
                    <a:pt x="284" y="2646"/>
                    <a:pt x="378" y="2646"/>
                  </a:cubicBezTo>
                  <a:cubicBezTo>
                    <a:pt x="441" y="2646"/>
                    <a:pt x="567" y="2615"/>
                    <a:pt x="599" y="2520"/>
                  </a:cubicBezTo>
                  <a:cubicBezTo>
                    <a:pt x="977" y="2174"/>
                    <a:pt x="1103" y="1733"/>
                    <a:pt x="1103" y="1323"/>
                  </a:cubicBezTo>
                  <a:cubicBezTo>
                    <a:pt x="1103" y="851"/>
                    <a:pt x="914" y="410"/>
                    <a:pt x="599" y="95"/>
                  </a:cubicBezTo>
                  <a:cubicBezTo>
                    <a:pt x="536" y="32"/>
                    <a:pt x="449" y="0"/>
                    <a:pt x="36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70" name="Google Shape;670;p57"/>
          <p:cNvSpPr/>
          <p:nvPr/>
        </p:nvSpPr>
        <p:spPr>
          <a:xfrm>
            <a:off x="4307407" y="4768450"/>
            <a:ext cx="529186" cy="485108"/>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2000" b="1"/>
              <a:t>12</a:t>
            </a:r>
            <a:endParaRPr sz="2000" b="1"/>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74"/>
        <p:cNvGrpSpPr/>
        <p:nvPr/>
      </p:nvGrpSpPr>
      <p:grpSpPr>
        <a:xfrm>
          <a:off x="0" y="0"/>
          <a:ext cx="0" cy="0"/>
          <a:chOff x="0" y="0"/>
          <a:chExt cx="0" cy="0"/>
        </a:xfrm>
      </p:grpSpPr>
      <p:pic>
        <p:nvPicPr>
          <p:cNvPr id="675" name="Google Shape;675;p58"/>
          <p:cNvPicPr preferRelativeResize="0"/>
          <p:nvPr/>
        </p:nvPicPr>
        <p:blipFill>
          <a:blip r:embed="rId3">
            <a:alphaModFix/>
          </a:blip>
          <a:stretch>
            <a:fillRect/>
          </a:stretch>
        </p:blipFill>
        <p:spPr>
          <a:xfrm>
            <a:off x="4572002" y="1929325"/>
            <a:ext cx="3518501" cy="2741150"/>
          </a:xfrm>
          <a:prstGeom prst="rect">
            <a:avLst/>
          </a:prstGeom>
          <a:noFill/>
          <a:ln>
            <a:noFill/>
          </a:ln>
        </p:spPr>
      </p:pic>
      <p:sp>
        <p:nvSpPr>
          <p:cNvPr id="676" name="Google Shape;676;p5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r"/>
              <a:t>Exploration et Statistiques : Visualisation</a:t>
            </a:r>
            <a:endParaRPr/>
          </a:p>
        </p:txBody>
      </p:sp>
      <p:sp>
        <p:nvSpPr>
          <p:cNvPr id="677" name="Google Shape;677;p58"/>
          <p:cNvSpPr txBox="1">
            <a:spLocks noGrp="1"/>
          </p:cNvSpPr>
          <p:nvPr>
            <p:ph type="subTitle" idx="3"/>
          </p:nvPr>
        </p:nvSpPr>
        <p:spPr>
          <a:xfrm>
            <a:off x="1020225" y="2340900"/>
            <a:ext cx="3202800" cy="144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sz="2000"/>
              <a:t>Un diagramme circulaire montre la proportion des classes "Tumor" et "Healthy".</a:t>
            </a:r>
            <a:endParaRPr sz="2000"/>
          </a:p>
        </p:txBody>
      </p:sp>
      <p:grpSp>
        <p:nvGrpSpPr>
          <p:cNvPr id="678" name="Google Shape;678;p58"/>
          <p:cNvGrpSpPr/>
          <p:nvPr/>
        </p:nvGrpSpPr>
        <p:grpSpPr>
          <a:xfrm>
            <a:off x="-7" y="-11"/>
            <a:ext cx="975837" cy="853864"/>
            <a:chOff x="-22859750" y="2335900"/>
            <a:chExt cx="296950" cy="294375"/>
          </a:xfrm>
        </p:grpSpPr>
        <p:sp>
          <p:nvSpPr>
            <p:cNvPr id="679" name="Google Shape;679;p58"/>
            <p:cNvSpPr/>
            <p:nvPr/>
          </p:nvSpPr>
          <p:spPr>
            <a:xfrm>
              <a:off x="-22859750" y="2335900"/>
              <a:ext cx="296950" cy="294375"/>
            </a:xfrm>
            <a:custGeom>
              <a:avLst/>
              <a:gdLst/>
              <a:ahLst/>
              <a:cxnLst/>
              <a:rect l="l" t="t" r="r" b="b"/>
              <a:pathLst>
                <a:path w="11878" h="11775" extrusionOk="0">
                  <a:moveTo>
                    <a:pt x="7306" y="663"/>
                  </a:moveTo>
                  <a:cubicBezTo>
                    <a:pt x="7389" y="663"/>
                    <a:pt x="7475" y="671"/>
                    <a:pt x="7562" y="685"/>
                  </a:cubicBezTo>
                  <a:cubicBezTo>
                    <a:pt x="7814" y="780"/>
                    <a:pt x="8034" y="937"/>
                    <a:pt x="8192" y="1126"/>
                  </a:cubicBezTo>
                  <a:cubicBezTo>
                    <a:pt x="7908" y="1189"/>
                    <a:pt x="7656" y="1347"/>
                    <a:pt x="7467" y="1567"/>
                  </a:cubicBezTo>
                  <a:cubicBezTo>
                    <a:pt x="7341" y="1662"/>
                    <a:pt x="7341" y="1914"/>
                    <a:pt x="7467" y="2008"/>
                  </a:cubicBezTo>
                  <a:cubicBezTo>
                    <a:pt x="7530" y="2071"/>
                    <a:pt x="7617" y="2103"/>
                    <a:pt x="7703" y="2103"/>
                  </a:cubicBezTo>
                  <a:cubicBezTo>
                    <a:pt x="7790" y="2103"/>
                    <a:pt x="7877" y="2071"/>
                    <a:pt x="7940" y="2008"/>
                  </a:cubicBezTo>
                  <a:cubicBezTo>
                    <a:pt x="8129" y="1819"/>
                    <a:pt x="8412" y="1693"/>
                    <a:pt x="8696" y="1693"/>
                  </a:cubicBezTo>
                  <a:cubicBezTo>
                    <a:pt x="8979" y="1693"/>
                    <a:pt x="9231" y="1819"/>
                    <a:pt x="9452" y="2008"/>
                  </a:cubicBezTo>
                  <a:cubicBezTo>
                    <a:pt x="9767" y="2355"/>
                    <a:pt x="9830" y="2764"/>
                    <a:pt x="9673" y="3174"/>
                  </a:cubicBezTo>
                  <a:cubicBezTo>
                    <a:pt x="9389" y="3237"/>
                    <a:pt x="9137" y="3395"/>
                    <a:pt x="8885" y="3584"/>
                  </a:cubicBezTo>
                  <a:cubicBezTo>
                    <a:pt x="8759" y="3710"/>
                    <a:pt x="8759" y="3962"/>
                    <a:pt x="8885" y="4056"/>
                  </a:cubicBezTo>
                  <a:cubicBezTo>
                    <a:pt x="8948" y="4119"/>
                    <a:pt x="9035" y="4151"/>
                    <a:pt x="9121" y="4151"/>
                  </a:cubicBezTo>
                  <a:cubicBezTo>
                    <a:pt x="9208" y="4151"/>
                    <a:pt x="9294" y="4119"/>
                    <a:pt x="9358" y="4056"/>
                  </a:cubicBezTo>
                  <a:cubicBezTo>
                    <a:pt x="9547" y="3867"/>
                    <a:pt x="9830" y="3741"/>
                    <a:pt x="10114" y="3741"/>
                  </a:cubicBezTo>
                  <a:cubicBezTo>
                    <a:pt x="10397" y="3741"/>
                    <a:pt x="10649" y="3867"/>
                    <a:pt x="10870" y="4056"/>
                  </a:cubicBezTo>
                  <a:cubicBezTo>
                    <a:pt x="11059" y="4277"/>
                    <a:pt x="11185" y="4529"/>
                    <a:pt x="11185" y="4812"/>
                  </a:cubicBezTo>
                  <a:cubicBezTo>
                    <a:pt x="11185" y="5096"/>
                    <a:pt x="11059" y="5379"/>
                    <a:pt x="10870" y="5568"/>
                  </a:cubicBezTo>
                  <a:cubicBezTo>
                    <a:pt x="10649" y="5757"/>
                    <a:pt x="10397" y="5883"/>
                    <a:pt x="10114" y="5883"/>
                  </a:cubicBezTo>
                  <a:cubicBezTo>
                    <a:pt x="9925" y="5883"/>
                    <a:pt x="9767" y="6041"/>
                    <a:pt x="9767" y="6230"/>
                  </a:cubicBezTo>
                  <a:cubicBezTo>
                    <a:pt x="9767" y="6451"/>
                    <a:pt x="9925" y="6608"/>
                    <a:pt x="10114" y="6608"/>
                  </a:cubicBezTo>
                  <a:cubicBezTo>
                    <a:pt x="10429" y="6608"/>
                    <a:pt x="10712" y="6514"/>
                    <a:pt x="10964" y="6356"/>
                  </a:cubicBezTo>
                  <a:cubicBezTo>
                    <a:pt x="11090" y="6514"/>
                    <a:pt x="11122" y="6703"/>
                    <a:pt x="11122" y="6955"/>
                  </a:cubicBezTo>
                  <a:cubicBezTo>
                    <a:pt x="11122" y="7270"/>
                    <a:pt x="11027" y="7553"/>
                    <a:pt x="10807" y="7742"/>
                  </a:cubicBezTo>
                  <a:cubicBezTo>
                    <a:pt x="10618" y="7931"/>
                    <a:pt x="10366" y="8057"/>
                    <a:pt x="10082" y="8057"/>
                  </a:cubicBezTo>
                  <a:cubicBezTo>
                    <a:pt x="9799" y="8057"/>
                    <a:pt x="9515" y="7931"/>
                    <a:pt x="9326" y="7742"/>
                  </a:cubicBezTo>
                  <a:cubicBezTo>
                    <a:pt x="9137" y="7553"/>
                    <a:pt x="9011" y="7270"/>
                    <a:pt x="9011" y="6986"/>
                  </a:cubicBezTo>
                  <a:cubicBezTo>
                    <a:pt x="9011" y="6703"/>
                    <a:pt x="9137" y="6419"/>
                    <a:pt x="9326" y="6230"/>
                  </a:cubicBezTo>
                  <a:cubicBezTo>
                    <a:pt x="9452" y="6104"/>
                    <a:pt x="9452" y="5883"/>
                    <a:pt x="9326" y="5757"/>
                  </a:cubicBezTo>
                  <a:cubicBezTo>
                    <a:pt x="9263" y="5694"/>
                    <a:pt x="9176" y="5663"/>
                    <a:pt x="9090" y="5663"/>
                  </a:cubicBezTo>
                  <a:cubicBezTo>
                    <a:pt x="9003" y="5663"/>
                    <a:pt x="8916" y="5694"/>
                    <a:pt x="8853" y="5757"/>
                  </a:cubicBezTo>
                  <a:cubicBezTo>
                    <a:pt x="8538" y="6072"/>
                    <a:pt x="8349" y="6514"/>
                    <a:pt x="8349" y="6986"/>
                  </a:cubicBezTo>
                  <a:cubicBezTo>
                    <a:pt x="8349" y="7112"/>
                    <a:pt x="8349" y="7207"/>
                    <a:pt x="8381" y="7333"/>
                  </a:cubicBezTo>
                  <a:cubicBezTo>
                    <a:pt x="7562" y="7459"/>
                    <a:pt x="6932" y="8215"/>
                    <a:pt x="6932" y="9034"/>
                  </a:cubicBezTo>
                  <a:cubicBezTo>
                    <a:pt x="6932" y="9223"/>
                    <a:pt x="7089" y="9381"/>
                    <a:pt x="7278" y="9381"/>
                  </a:cubicBezTo>
                  <a:cubicBezTo>
                    <a:pt x="7467" y="9381"/>
                    <a:pt x="7625" y="9223"/>
                    <a:pt x="7625" y="9034"/>
                  </a:cubicBezTo>
                  <a:cubicBezTo>
                    <a:pt x="7625" y="8435"/>
                    <a:pt x="8097" y="8026"/>
                    <a:pt x="8664" y="8026"/>
                  </a:cubicBezTo>
                  <a:lnTo>
                    <a:pt x="8696" y="8026"/>
                  </a:lnTo>
                  <a:cubicBezTo>
                    <a:pt x="8727" y="8089"/>
                    <a:pt x="8822" y="8120"/>
                    <a:pt x="8853" y="8215"/>
                  </a:cubicBezTo>
                  <a:cubicBezTo>
                    <a:pt x="9074" y="8435"/>
                    <a:pt x="9326" y="8561"/>
                    <a:pt x="9641" y="8656"/>
                  </a:cubicBezTo>
                  <a:cubicBezTo>
                    <a:pt x="9673" y="8750"/>
                    <a:pt x="9704" y="8908"/>
                    <a:pt x="9704" y="9034"/>
                  </a:cubicBezTo>
                  <a:cubicBezTo>
                    <a:pt x="9704" y="9507"/>
                    <a:pt x="9452" y="9853"/>
                    <a:pt x="9011" y="10011"/>
                  </a:cubicBezTo>
                  <a:cubicBezTo>
                    <a:pt x="8979" y="9853"/>
                    <a:pt x="8853" y="9759"/>
                    <a:pt x="8664" y="9759"/>
                  </a:cubicBezTo>
                  <a:cubicBezTo>
                    <a:pt x="8444" y="9759"/>
                    <a:pt x="8286" y="9916"/>
                    <a:pt x="8286" y="10105"/>
                  </a:cubicBezTo>
                  <a:cubicBezTo>
                    <a:pt x="8286" y="10704"/>
                    <a:pt x="7814" y="11113"/>
                    <a:pt x="7278" y="11113"/>
                  </a:cubicBezTo>
                  <a:cubicBezTo>
                    <a:pt x="6711" y="11113"/>
                    <a:pt x="6239" y="10641"/>
                    <a:pt x="6239" y="10105"/>
                  </a:cubicBezTo>
                  <a:lnTo>
                    <a:pt x="6239" y="6640"/>
                  </a:lnTo>
                  <a:cubicBezTo>
                    <a:pt x="6522" y="6860"/>
                    <a:pt x="6932" y="6986"/>
                    <a:pt x="7278" y="6986"/>
                  </a:cubicBezTo>
                  <a:cubicBezTo>
                    <a:pt x="7467" y="6986"/>
                    <a:pt x="7625" y="6829"/>
                    <a:pt x="7625" y="6640"/>
                  </a:cubicBezTo>
                  <a:cubicBezTo>
                    <a:pt x="7625" y="6451"/>
                    <a:pt x="7467" y="6293"/>
                    <a:pt x="7278" y="6293"/>
                  </a:cubicBezTo>
                  <a:cubicBezTo>
                    <a:pt x="6680" y="6293"/>
                    <a:pt x="6239" y="5820"/>
                    <a:pt x="6239" y="5253"/>
                  </a:cubicBezTo>
                  <a:lnTo>
                    <a:pt x="6239" y="1788"/>
                  </a:lnTo>
                  <a:lnTo>
                    <a:pt x="6239" y="1756"/>
                  </a:lnTo>
                  <a:lnTo>
                    <a:pt x="6239" y="1725"/>
                  </a:lnTo>
                  <a:cubicBezTo>
                    <a:pt x="6239" y="1441"/>
                    <a:pt x="6365" y="1158"/>
                    <a:pt x="6554" y="969"/>
                  </a:cubicBezTo>
                  <a:cubicBezTo>
                    <a:pt x="6772" y="750"/>
                    <a:pt x="7027" y="663"/>
                    <a:pt x="7306" y="663"/>
                  </a:cubicBezTo>
                  <a:close/>
                  <a:moveTo>
                    <a:pt x="4492" y="726"/>
                  </a:moveTo>
                  <a:cubicBezTo>
                    <a:pt x="4756" y="726"/>
                    <a:pt x="5012" y="813"/>
                    <a:pt x="5230" y="1032"/>
                  </a:cubicBezTo>
                  <a:cubicBezTo>
                    <a:pt x="5419" y="1221"/>
                    <a:pt x="5545" y="1504"/>
                    <a:pt x="5545" y="1788"/>
                  </a:cubicBezTo>
                  <a:lnTo>
                    <a:pt x="5545" y="1819"/>
                  </a:lnTo>
                  <a:lnTo>
                    <a:pt x="5545" y="5285"/>
                  </a:lnTo>
                  <a:cubicBezTo>
                    <a:pt x="5545" y="5883"/>
                    <a:pt x="5073" y="6325"/>
                    <a:pt x="4506" y="6325"/>
                  </a:cubicBezTo>
                  <a:cubicBezTo>
                    <a:pt x="4317" y="6325"/>
                    <a:pt x="4159" y="6482"/>
                    <a:pt x="4159" y="6671"/>
                  </a:cubicBezTo>
                  <a:cubicBezTo>
                    <a:pt x="4159" y="6860"/>
                    <a:pt x="4317" y="7018"/>
                    <a:pt x="4506" y="7018"/>
                  </a:cubicBezTo>
                  <a:cubicBezTo>
                    <a:pt x="4915" y="7018"/>
                    <a:pt x="5262" y="6892"/>
                    <a:pt x="5545" y="6671"/>
                  </a:cubicBezTo>
                  <a:lnTo>
                    <a:pt x="5545" y="10105"/>
                  </a:lnTo>
                  <a:lnTo>
                    <a:pt x="5545" y="10137"/>
                  </a:lnTo>
                  <a:cubicBezTo>
                    <a:pt x="5545" y="10704"/>
                    <a:pt x="5073" y="11176"/>
                    <a:pt x="4506" y="11176"/>
                  </a:cubicBezTo>
                  <a:cubicBezTo>
                    <a:pt x="3939" y="11176"/>
                    <a:pt x="3498" y="10704"/>
                    <a:pt x="3498" y="10137"/>
                  </a:cubicBezTo>
                  <a:cubicBezTo>
                    <a:pt x="3498" y="9948"/>
                    <a:pt x="3340" y="9790"/>
                    <a:pt x="3151" y="9790"/>
                  </a:cubicBezTo>
                  <a:cubicBezTo>
                    <a:pt x="2994" y="9790"/>
                    <a:pt x="2836" y="9916"/>
                    <a:pt x="2773" y="10074"/>
                  </a:cubicBezTo>
                  <a:cubicBezTo>
                    <a:pt x="2395" y="9916"/>
                    <a:pt x="2080" y="9538"/>
                    <a:pt x="2080" y="9065"/>
                  </a:cubicBezTo>
                  <a:cubicBezTo>
                    <a:pt x="2080" y="8908"/>
                    <a:pt x="2111" y="8813"/>
                    <a:pt x="2143" y="8687"/>
                  </a:cubicBezTo>
                  <a:cubicBezTo>
                    <a:pt x="2426" y="8593"/>
                    <a:pt x="2710" y="8435"/>
                    <a:pt x="2930" y="8246"/>
                  </a:cubicBezTo>
                  <a:cubicBezTo>
                    <a:pt x="2994" y="8215"/>
                    <a:pt x="3057" y="8120"/>
                    <a:pt x="3088" y="8057"/>
                  </a:cubicBezTo>
                  <a:lnTo>
                    <a:pt x="3151" y="8057"/>
                  </a:lnTo>
                  <a:cubicBezTo>
                    <a:pt x="3718" y="8057"/>
                    <a:pt x="4159" y="8530"/>
                    <a:pt x="4159" y="9065"/>
                  </a:cubicBezTo>
                  <a:cubicBezTo>
                    <a:pt x="4159" y="9286"/>
                    <a:pt x="4317" y="9444"/>
                    <a:pt x="4506" y="9444"/>
                  </a:cubicBezTo>
                  <a:cubicBezTo>
                    <a:pt x="4726" y="9444"/>
                    <a:pt x="4884" y="9286"/>
                    <a:pt x="4884" y="9065"/>
                  </a:cubicBezTo>
                  <a:cubicBezTo>
                    <a:pt x="4884" y="8215"/>
                    <a:pt x="4254" y="7490"/>
                    <a:pt x="3403" y="7396"/>
                  </a:cubicBezTo>
                  <a:cubicBezTo>
                    <a:pt x="3466" y="7270"/>
                    <a:pt x="3466" y="7144"/>
                    <a:pt x="3466" y="7018"/>
                  </a:cubicBezTo>
                  <a:cubicBezTo>
                    <a:pt x="3466" y="6545"/>
                    <a:pt x="3246" y="6104"/>
                    <a:pt x="2930" y="5820"/>
                  </a:cubicBezTo>
                  <a:cubicBezTo>
                    <a:pt x="2883" y="5757"/>
                    <a:pt x="2797" y="5726"/>
                    <a:pt x="2706" y="5726"/>
                  </a:cubicBezTo>
                  <a:cubicBezTo>
                    <a:pt x="2615" y="5726"/>
                    <a:pt x="2521" y="5757"/>
                    <a:pt x="2458" y="5820"/>
                  </a:cubicBezTo>
                  <a:cubicBezTo>
                    <a:pt x="2363" y="5915"/>
                    <a:pt x="2363" y="6167"/>
                    <a:pt x="2458" y="6262"/>
                  </a:cubicBezTo>
                  <a:cubicBezTo>
                    <a:pt x="2678" y="6482"/>
                    <a:pt x="2773" y="6734"/>
                    <a:pt x="2773" y="7018"/>
                  </a:cubicBezTo>
                  <a:cubicBezTo>
                    <a:pt x="2773" y="7301"/>
                    <a:pt x="2678" y="7585"/>
                    <a:pt x="2458" y="7774"/>
                  </a:cubicBezTo>
                  <a:cubicBezTo>
                    <a:pt x="2269" y="7963"/>
                    <a:pt x="1985" y="8089"/>
                    <a:pt x="1733" y="8089"/>
                  </a:cubicBezTo>
                  <a:cubicBezTo>
                    <a:pt x="1450" y="8089"/>
                    <a:pt x="1166" y="7963"/>
                    <a:pt x="977" y="7774"/>
                  </a:cubicBezTo>
                  <a:cubicBezTo>
                    <a:pt x="788" y="7585"/>
                    <a:pt x="662" y="7301"/>
                    <a:pt x="662" y="7018"/>
                  </a:cubicBezTo>
                  <a:cubicBezTo>
                    <a:pt x="662" y="6829"/>
                    <a:pt x="725" y="6640"/>
                    <a:pt x="820" y="6419"/>
                  </a:cubicBezTo>
                  <a:cubicBezTo>
                    <a:pt x="1103" y="6608"/>
                    <a:pt x="1355" y="6671"/>
                    <a:pt x="1670" y="6671"/>
                  </a:cubicBezTo>
                  <a:cubicBezTo>
                    <a:pt x="1891" y="6671"/>
                    <a:pt x="2048" y="6514"/>
                    <a:pt x="2048" y="6325"/>
                  </a:cubicBezTo>
                  <a:cubicBezTo>
                    <a:pt x="2048" y="6104"/>
                    <a:pt x="1891" y="5946"/>
                    <a:pt x="1670" y="5946"/>
                  </a:cubicBezTo>
                  <a:cubicBezTo>
                    <a:pt x="1418" y="5946"/>
                    <a:pt x="1135" y="5852"/>
                    <a:pt x="946" y="5631"/>
                  </a:cubicBezTo>
                  <a:cubicBezTo>
                    <a:pt x="725" y="5442"/>
                    <a:pt x="631" y="5159"/>
                    <a:pt x="631" y="4907"/>
                  </a:cubicBezTo>
                  <a:cubicBezTo>
                    <a:pt x="631" y="4623"/>
                    <a:pt x="725" y="4340"/>
                    <a:pt x="946" y="4151"/>
                  </a:cubicBezTo>
                  <a:cubicBezTo>
                    <a:pt x="1135" y="3962"/>
                    <a:pt x="1418" y="3836"/>
                    <a:pt x="1670" y="3836"/>
                  </a:cubicBezTo>
                  <a:cubicBezTo>
                    <a:pt x="1954" y="3836"/>
                    <a:pt x="2237" y="3962"/>
                    <a:pt x="2426" y="4151"/>
                  </a:cubicBezTo>
                  <a:cubicBezTo>
                    <a:pt x="2489" y="4214"/>
                    <a:pt x="2576" y="4245"/>
                    <a:pt x="2663" y="4245"/>
                  </a:cubicBezTo>
                  <a:cubicBezTo>
                    <a:pt x="2749" y="4245"/>
                    <a:pt x="2836" y="4214"/>
                    <a:pt x="2899" y="4151"/>
                  </a:cubicBezTo>
                  <a:cubicBezTo>
                    <a:pt x="3025" y="4025"/>
                    <a:pt x="3025" y="3804"/>
                    <a:pt x="2899" y="3678"/>
                  </a:cubicBezTo>
                  <a:cubicBezTo>
                    <a:pt x="2678" y="3426"/>
                    <a:pt x="2426" y="3332"/>
                    <a:pt x="2111" y="3237"/>
                  </a:cubicBezTo>
                  <a:cubicBezTo>
                    <a:pt x="1954" y="2859"/>
                    <a:pt x="2048" y="2418"/>
                    <a:pt x="2363" y="2103"/>
                  </a:cubicBezTo>
                  <a:cubicBezTo>
                    <a:pt x="2552" y="1914"/>
                    <a:pt x="2836" y="1788"/>
                    <a:pt x="3088" y="1788"/>
                  </a:cubicBezTo>
                  <a:cubicBezTo>
                    <a:pt x="3372" y="1788"/>
                    <a:pt x="3655" y="1914"/>
                    <a:pt x="3844" y="2103"/>
                  </a:cubicBezTo>
                  <a:cubicBezTo>
                    <a:pt x="3907" y="2166"/>
                    <a:pt x="3994" y="2197"/>
                    <a:pt x="4080" y="2197"/>
                  </a:cubicBezTo>
                  <a:cubicBezTo>
                    <a:pt x="4167" y="2197"/>
                    <a:pt x="4254" y="2166"/>
                    <a:pt x="4317" y="2103"/>
                  </a:cubicBezTo>
                  <a:cubicBezTo>
                    <a:pt x="4443" y="1977"/>
                    <a:pt x="4443" y="1756"/>
                    <a:pt x="4317" y="1630"/>
                  </a:cubicBezTo>
                  <a:cubicBezTo>
                    <a:pt x="4128" y="1441"/>
                    <a:pt x="3876" y="1284"/>
                    <a:pt x="3624" y="1189"/>
                  </a:cubicBezTo>
                  <a:cubicBezTo>
                    <a:pt x="3781" y="969"/>
                    <a:pt x="3970" y="811"/>
                    <a:pt x="4254" y="748"/>
                  </a:cubicBezTo>
                  <a:cubicBezTo>
                    <a:pt x="4333" y="734"/>
                    <a:pt x="4413" y="726"/>
                    <a:pt x="4492" y="726"/>
                  </a:cubicBezTo>
                  <a:close/>
                  <a:moveTo>
                    <a:pt x="7254" y="0"/>
                  </a:moveTo>
                  <a:cubicBezTo>
                    <a:pt x="6817" y="0"/>
                    <a:pt x="6387" y="190"/>
                    <a:pt x="6049" y="528"/>
                  </a:cubicBezTo>
                  <a:cubicBezTo>
                    <a:pt x="6018" y="559"/>
                    <a:pt x="5923" y="654"/>
                    <a:pt x="5892" y="717"/>
                  </a:cubicBezTo>
                  <a:cubicBezTo>
                    <a:pt x="5860" y="654"/>
                    <a:pt x="5766" y="622"/>
                    <a:pt x="5734" y="528"/>
                  </a:cubicBezTo>
                  <a:cubicBezTo>
                    <a:pt x="5391" y="185"/>
                    <a:pt x="4972" y="13"/>
                    <a:pt x="4521" y="13"/>
                  </a:cubicBezTo>
                  <a:cubicBezTo>
                    <a:pt x="4392" y="13"/>
                    <a:pt x="4261" y="27"/>
                    <a:pt x="4128" y="55"/>
                  </a:cubicBezTo>
                  <a:cubicBezTo>
                    <a:pt x="3561" y="181"/>
                    <a:pt x="3151" y="559"/>
                    <a:pt x="2899" y="1126"/>
                  </a:cubicBezTo>
                  <a:cubicBezTo>
                    <a:pt x="2552" y="1158"/>
                    <a:pt x="2206" y="1347"/>
                    <a:pt x="1922" y="1599"/>
                  </a:cubicBezTo>
                  <a:cubicBezTo>
                    <a:pt x="1481" y="2040"/>
                    <a:pt x="1324" y="2607"/>
                    <a:pt x="1450" y="3206"/>
                  </a:cubicBezTo>
                  <a:cubicBezTo>
                    <a:pt x="1103" y="3237"/>
                    <a:pt x="788" y="3458"/>
                    <a:pt x="505" y="3678"/>
                  </a:cubicBezTo>
                  <a:cubicBezTo>
                    <a:pt x="190" y="3993"/>
                    <a:pt x="1" y="4434"/>
                    <a:pt x="1" y="4907"/>
                  </a:cubicBezTo>
                  <a:cubicBezTo>
                    <a:pt x="1" y="5285"/>
                    <a:pt x="127" y="5663"/>
                    <a:pt x="347" y="5915"/>
                  </a:cubicBezTo>
                  <a:cubicBezTo>
                    <a:pt x="127" y="6230"/>
                    <a:pt x="1" y="6608"/>
                    <a:pt x="1" y="6955"/>
                  </a:cubicBezTo>
                  <a:cubicBezTo>
                    <a:pt x="1" y="7427"/>
                    <a:pt x="190" y="7868"/>
                    <a:pt x="505" y="8183"/>
                  </a:cubicBezTo>
                  <a:cubicBezTo>
                    <a:pt x="788" y="8435"/>
                    <a:pt x="1103" y="8593"/>
                    <a:pt x="1450" y="8624"/>
                  </a:cubicBezTo>
                  <a:cubicBezTo>
                    <a:pt x="1418" y="8750"/>
                    <a:pt x="1418" y="8876"/>
                    <a:pt x="1418" y="9002"/>
                  </a:cubicBezTo>
                  <a:cubicBezTo>
                    <a:pt x="1418" y="9916"/>
                    <a:pt x="2080" y="10609"/>
                    <a:pt x="2962" y="10735"/>
                  </a:cubicBezTo>
                  <a:cubicBezTo>
                    <a:pt x="3214" y="11365"/>
                    <a:pt x="3813" y="11775"/>
                    <a:pt x="4569" y="11775"/>
                  </a:cubicBezTo>
                  <a:cubicBezTo>
                    <a:pt x="5104" y="11775"/>
                    <a:pt x="5640" y="11523"/>
                    <a:pt x="5955" y="11082"/>
                  </a:cubicBezTo>
                  <a:cubicBezTo>
                    <a:pt x="6270" y="11523"/>
                    <a:pt x="6774" y="11775"/>
                    <a:pt x="7310" y="11775"/>
                  </a:cubicBezTo>
                  <a:cubicBezTo>
                    <a:pt x="8034" y="11775"/>
                    <a:pt x="8664" y="11365"/>
                    <a:pt x="8948" y="10735"/>
                  </a:cubicBezTo>
                  <a:cubicBezTo>
                    <a:pt x="9799" y="10609"/>
                    <a:pt x="10460" y="9916"/>
                    <a:pt x="10460" y="9002"/>
                  </a:cubicBezTo>
                  <a:cubicBezTo>
                    <a:pt x="10460" y="8876"/>
                    <a:pt x="10460" y="8750"/>
                    <a:pt x="10429" y="8624"/>
                  </a:cubicBezTo>
                  <a:cubicBezTo>
                    <a:pt x="10775" y="8593"/>
                    <a:pt x="11090" y="8404"/>
                    <a:pt x="11374" y="8183"/>
                  </a:cubicBezTo>
                  <a:cubicBezTo>
                    <a:pt x="11689" y="7837"/>
                    <a:pt x="11878" y="7427"/>
                    <a:pt x="11878" y="6955"/>
                  </a:cubicBezTo>
                  <a:cubicBezTo>
                    <a:pt x="11878" y="6545"/>
                    <a:pt x="11783" y="6199"/>
                    <a:pt x="11531" y="5915"/>
                  </a:cubicBezTo>
                  <a:cubicBezTo>
                    <a:pt x="11689" y="5663"/>
                    <a:pt x="11815" y="5285"/>
                    <a:pt x="11815" y="4907"/>
                  </a:cubicBezTo>
                  <a:cubicBezTo>
                    <a:pt x="11815" y="4434"/>
                    <a:pt x="11594" y="3993"/>
                    <a:pt x="11279" y="3678"/>
                  </a:cubicBezTo>
                  <a:cubicBezTo>
                    <a:pt x="11027" y="3395"/>
                    <a:pt x="10712" y="3237"/>
                    <a:pt x="10334" y="3206"/>
                  </a:cubicBezTo>
                  <a:cubicBezTo>
                    <a:pt x="10460" y="2670"/>
                    <a:pt x="10303" y="2040"/>
                    <a:pt x="9862" y="1599"/>
                  </a:cubicBezTo>
                  <a:cubicBezTo>
                    <a:pt x="9610" y="1315"/>
                    <a:pt x="9231" y="1158"/>
                    <a:pt x="8885" y="1126"/>
                  </a:cubicBezTo>
                  <a:cubicBezTo>
                    <a:pt x="8664" y="559"/>
                    <a:pt x="8223" y="181"/>
                    <a:pt x="7656" y="55"/>
                  </a:cubicBezTo>
                  <a:cubicBezTo>
                    <a:pt x="7523" y="18"/>
                    <a:pt x="7388" y="0"/>
                    <a:pt x="72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58"/>
            <p:cNvSpPr/>
            <p:nvPr/>
          </p:nvSpPr>
          <p:spPr>
            <a:xfrm>
              <a:off x="-22685675" y="2408150"/>
              <a:ext cx="27575" cy="66175"/>
            </a:xfrm>
            <a:custGeom>
              <a:avLst/>
              <a:gdLst/>
              <a:ahLst/>
              <a:cxnLst/>
              <a:rect l="l" t="t" r="r" b="b"/>
              <a:pathLst>
                <a:path w="1103" h="2647" extrusionOk="0">
                  <a:moveTo>
                    <a:pt x="740" y="1"/>
                  </a:moveTo>
                  <a:cubicBezTo>
                    <a:pt x="654" y="1"/>
                    <a:pt x="567" y="32"/>
                    <a:pt x="504" y="95"/>
                  </a:cubicBezTo>
                  <a:cubicBezTo>
                    <a:pt x="189" y="410"/>
                    <a:pt x="0" y="820"/>
                    <a:pt x="0" y="1292"/>
                  </a:cubicBezTo>
                  <a:cubicBezTo>
                    <a:pt x="0" y="1765"/>
                    <a:pt x="189" y="2206"/>
                    <a:pt x="504" y="2521"/>
                  </a:cubicBezTo>
                  <a:cubicBezTo>
                    <a:pt x="599" y="2584"/>
                    <a:pt x="662" y="2647"/>
                    <a:pt x="756" y="2647"/>
                  </a:cubicBezTo>
                  <a:cubicBezTo>
                    <a:pt x="819" y="2647"/>
                    <a:pt x="945" y="2615"/>
                    <a:pt x="977" y="2521"/>
                  </a:cubicBezTo>
                  <a:cubicBezTo>
                    <a:pt x="1103" y="2395"/>
                    <a:pt x="1103" y="2174"/>
                    <a:pt x="977" y="2048"/>
                  </a:cubicBezTo>
                  <a:cubicBezTo>
                    <a:pt x="788" y="1859"/>
                    <a:pt x="662" y="1576"/>
                    <a:pt x="662" y="1292"/>
                  </a:cubicBezTo>
                  <a:cubicBezTo>
                    <a:pt x="662" y="1040"/>
                    <a:pt x="788" y="757"/>
                    <a:pt x="977" y="536"/>
                  </a:cubicBezTo>
                  <a:cubicBezTo>
                    <a:pt x="1103" y="442"/>
                    <a:pt x="1103" y="253"/>
                    <a:pt x="977" y="95"/>
                  </a:cubicBezTo>
                  <a:cubicBezTo>
                    <a:pt x="914" y="32"/>
                    <a:pt x="827" y="1"/>
                    <a:pt x="7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58"/>
            <p:cNvSpPr/>
            <p:nvPr/>
          </p:nvSpPr>
          <p:spPr>
            <a:xfrm>
              <a:off x="-22766800" y="2408950"/>
              <a:ext cx="27575" cy="66175"/>
            </a:xfrm>
            <a:custGeom>
              <a:avLst/>
              <a:gdLst/>
              <a:ahLst/>
              <a:cxnLst/>
              <a:rect l="l" t="t" r="r" b="b"/>
              <a:pathLst>
                <a:path w="1103" h="2647" extrusionOk="0">
                  <a:moveTo>
                    <a:pt x="362" y="0"/>
                  </a:moveTo>
                  <a:cubicBezTo>
                    <a:pt x="276" y="0"/>
                    <a:pt x="189" y="32"/>
                    <a:pt x="126" y="95"/>
                  </a:cubicBezTo>
                  <a:cubicBezTo>
                    <a:pt x="0" y="221"/>
                    <a:pt x="0" y="441"/>
                    <a:pt x="126" y="567"/>
                  </a:cubicBezTo>
                  <a:cubicBezTo>
                    <a:pt x="315" y="756"/>
                    <a:pt x="441" y="1040"/>
                    <a:pt x="441" y="1323"/>
                  </a:cubicBezTo>
                  <a:cubicBezTo>
                    <a:pt x="441" y="1575"/>
                    <a:pt x="315" y="1859"/>
                    <a:pt x="126" y="2048"/>
                  </a:cubicBezTo>
                  <a:cubicBezTo>
                    <a:pt x="0" y="2174"/>
                    <a:pt x="0" y="2426"/>
                    <a:pt x="126" y="2520"/>
                  </a:cubicBezTo>
                  <a:cubicBezTo>
                    <a:pt x="221" y="2615"/>
                    <a:pt x="284" y="2646"/>
                    <a:pt x="378" y="2646"/>
                  </a:cubicBezTo>
                  <a:cubicBezTo>
                    <a:pt x="441" y="2646"/>
                    <a:pt x="567" y="2615"/>
                    <a:pt x="599" y="2520"/>
                  </a:cubicBezTo>
                  <a:cubicBezTo>
                    <a:pt x="977" y="2174"/>
                    <a:pt x="1103" y="1733"/>
                    <a:pt x="1103" y="1323"/>
                  </a:cubicBezTo>
                  <a:cubicBezTo>
                    <a:pt x="1103" y="851"/>
                    <a:pt x="914" y="410"/>
                    <a:pt x="599" y="95"/>
                  </a:cubicBezTo>
                  <a:cubicBezTo>
                    <a:pt x="536" y="32"/>
                    <a:pt x="449" y="0"/>
                    <a:pt x="36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2" name="Google Shape;682;p58"/>
          <p:cNvGrpSpPr/>
          <p:nvPr/>
        </p:nvGrpSpPr>
        <p:grpSpPr>
          <a:xfrm>
            <a:off x="8168168" y="-11"/>
            <a:ext cx="975837" cy="853864"/>
            <a:chOff x="-22859750" y="2335900"/>
            <a:chExt cx="296950" cy="294375"/>
          </a:xfrm>
        </p:grpSpPr>
        <p:sp>
          <p:nvSpPr>
            <p:cNvPr id="683" name="Google Shape;683;p58"/>
            <p:cNvSpPr/>
            <p:nvPr/>
          </p:nvSpPr>
          <p:spPr>
            <a:xfrm>
              <a:off x="-22859750" y="2335900"/>
              <a:ext cx="296950" cy="294375"/>
            </a:xfrm>
            <a:custGeom>
              <a:avLst/>
              <a:gdLst/>
              <a:ahLst/>
              <a:cxnLst/>
              <a:rect l="l" t="t" r="r" b="b"/>
              <a:pathLst>
                <a:path w="11878" h="11775" extrusionOk="0">
                  <a:moveTo>
                    <a:pt x="7306" y="663"/>
                  </a:moveTo>
                  <a:cubicBezTo>
                    <a:pt x="7389" y="663"/>
                    <a:pt x="7475" y="671"/>
                    <a:pt x="7562" y="685"/>
                  </a:cubicBezTo>
                  <a:cubicBezTo>
                    <a:pt x="7814" y="780"/>
                    <a:pt x="8034" y="937"/>
                    <a:pt x="8192" y="1126"/>
                  </a:cubicBezTo>
                  <a:cubicBezTo>
                    <a:pt x="7908" y="1189"/>
                    <a:pt x="7656" y="1347"/>
                    <a:pt x="7467" y="1567"/>
                  </a:cubicBezTo>
                  <a:cubicBezTo>
                    <a:pt x="7341" y="1662"/>
                    <a:pt x="7341" y="1914"/>
                    <a:pt x="7467" y="2008"/>
                  </a:cubicBezTo>
                  <a:cubicBezTo>
                    <a:pt x="7530" y="2071"/>
                    <a:pt x="7617" y="2103"/>
                    <a:pt x="7703" y="2103"/>
                  </a:cubicBezTo>
                  <a:cubicBezTo>
                    <a:pt x="7790" y="2103"/>
                    <a:pt x="7877" y="2071"/>
                    <a:pt x="7940" y="2008"/>
                  </a:cubicBezTo>
                  <a:cubicBezTo>
                    <a:pt x="8129" y="1819"/>
                    <a:pt x="8412" y="1693"/>
                    <a:pt x="8696" y="1693"/>
                  </a:cubicBezTo>
                  <a:cubicBezTo>
                    <a:pt x="8979" y="1693"/>
                    <a:pt x="9231" y="1819"/>
                    <a:pt x="9452" y="2008"/>
                  </a:cubicBezTo>
                  <a:cubicBezTo>
                    <a:pt x="9767" y="2355"/>
                    <a:pt x="9830" y="2764"/>
                    <a:pt x="9673" y="3174"/>
                  </a:cubicBezTo>
                  <a:cubicBezTo>
                    <a:pt x="9389" y="3237"/>
                    <a:pt x="9137" y="3395"/>
                    <a:pt x="8885" y="3584"/>
                  </a:cubicBezTo>
                  <a:cubicBezTo>
                    <a:pt x="8759" y="3710"/>
                    <a:pt x="8759" y="3962"/>
                    <a:pt x="8885" y="4056"/>
                  </a:cubicBezTo>
                  <a:cubicBezTo>
                    <a:pt x="8948" y="4119"/>
                    <a:pt x="9035" y="4151"/>
                    <a:pt x="9121" y="4151"/>
                  </a:cubicBezTo>
                  <a:cubicBezTo>
                    <a:pt x="9208" y="4151"/>
                    <a:pt x="9294" y="4119"/>
                    <a:pt x="9358" y="4056"/>
                  </a:cubicBezTo>
                  <a:cubicBezTo>
                    <a:pt x="9547" y="3867"/>
                    <a:pt x="9830" y="3741"/>
                    <a:pt x="10114" y="3741"/>
                  </a:cubicBezTo>
                  <a:cubicBezTo>
                    <a:pt x="10397" y="3741"/>
                    <a:pt x="10649" y="3867"/>
                    <a:pt x="10870" y="4056"/>
                  </a:cubicBezTo>
                  <a:cubicBezTo>
                    <a:pt x="11059" y="4277"/>
                    <a:pt x="11185" y="4529"/>
                    <a:pt x="11185" y="4812"/>
                  </a:cubicBezTo>
                  <a:cubicBezTo>
                    <a:pt x="11185" y="5096"/>
                    <a:pt x="11059" y="5379"/>
                    <a:pt x="10870" y="5568"/>
                  </a:cubicBezTo>
                  <a:cubicBezTo>
                    <a:pt x="10649" y="5757"/>
                    <a:pt x="10397" y="5883"/>
                    <a:pt x="10114" y="5883"/>
                  </a:cubicBezTo>
                  <a:cubicBezTo>
                    <a:pt x="9925" y="5883"/>
                    <a:pt x="9767" y="6041"/>
                    <a:pt x="9767" y="6230"/>
                  </a:cubicBezTo>
                  <a:cubicBezTo>
                    <a:pt x="9767" y="6451"/>
                    <a:pt x="9925" y="6608"/>
                    <a:pt x="10114" y="6608"/>
                  </a:cubicBezTo>
                  <a:cubicBezTo>
                    <a:pt x="10429" y="6608"/>
                    <a:pt x="10712" y="6514"/>
                    <a:pt x="10964" y="6356"/>
                  </a:cubicBezTo>
                  <a:cubicBezTo>
                    <a:pt x="11090" y="6514"/>
                    <a:pt x="11122" y="6703"/>
                    <a:pt x="11122" y="6955"/>
                  </a:cubicBezTo>
                  <a:cubicBezTo>
                    <a:pt x="11122" y="7270"/>
                    <a:pt x="11027" y="7553"/>
                    <a:pt x="10807" y="7742"/>
                  </a:cubicBezTo>
                  <a:cubicBezTo>
                    <a:pt x="10618" y="7931"/>
                    <a:pt x="10366" y="8057"/>
                    <a:pt x="10082" y="8057"/>
                  </a:cubicBezTo>
                  <a:cubicBezTo>
                    <a:pt x="9799" y="8057"/>
                    <a:pt x="9515" y="7931"/>
                    <a:pt x="9326" y="7742"/>
                  </a:cubicBezTo>
                  <a:cubicBezTo>
                    <a:pt x="9137" y="7553"/>
                    <a:pt x="9011" y="7270"/>
                    <a:pt x="9011" y="6986"/>
                  </a:cubicBezTo>
                  <a:cubicBezTo>
                    <a:pt x="9011" y="6703"/>
                    <a:pt x="9137" y="6419"/>
                    <a:pt x="9326" y="6230"/>
                  </a:cubicBezTo>
                  <a:cubicBezTo>
                    <a:pt x="9452" y="6104"/>
                    <a:pt x="9452" y="5883"/>
                    <a:pt x="9326" y="5757"/>
                  </a:cubicBezTo>
                  <a:cubicBezTo>
                    <a:pt x="9263" y="5694"/>
                    <a:pt x="9176" y="5663"/>
                    <a:pt x="9090" y="5663"/>
                  </a:cubicBezTo>
                  <a:cubicBezTo>
                    <a:pt x="9003" y="5663"/>
                    <a:pt x="8916" y="5694"/>
                    <a:pt x="8853" y="5757"/>
                  </a:cubicBezTo>
                  <a:cubicBezTo>
                    <a:pt x="8538" y="6072"/>
                    <a:pt x="8349" y="6514"/>
                    <a:pt x="8349" y="6986"/>
                  </a:cubicBezTo>
                  <a:cubicBezTo>
                    <a:pt x="8349" y="7112"/>
                    <a:pt x="8349" y="7207"/>
                    <a:pt x="8381" y="7333"/>
                  </a:cubicBezTo>
                  <a:cubicBezTo>
                    <a:pt x="7562" y="7459"/>
                    <a:pt x="6932" y="8215"/>
                    <a:pt x="6932" y="9034"/>
                  </a:cubicBezTo>
                  <a:cubicBezTo>
                    <a:pt x="6932" y="9223"/>
                    <a:pt x="7089" y="9381"/>
                    <a:pt x="7278" y="9381"/>
                  </a:cubicBezTo>
                  <a:cubicBezTo>
                    <a:pt x="7467" y="9381"/>
                    <a:pt x="7625" y="9223"/>
                    <a:pt x="7625" y="9034"/>
                  </a:cubicBezTo>
                  <a:cubicBezTo>
                    <a:pt x="7625" y="8435"/>
                    <a:pt x="8097" y="8026"/>
                    <a:pt x="8664" y="8026"/>
                  </a:cubicBezTo>
                  <a:lnTo>
                    <a:pt x="8696" y="8026"/>
                  </a:lnTo>
                  <a:cubicBezTo>
                    <a:pt x="8727" y="8089"/>
                    <a:pt x="8822" y="8120"/>
                    <a:pt x="8853" y="8215"/>
                  </a:cubicBezTo>
                  <a:cubicBezTo>
                    <a:pt x="9074" y="8435"/>
                    <a:pt x="9326" y="8561"/>
                    <a:pt x="9641" y="8656"/>
                  </a:cubicBezTo>
                  <a:cubicBezTo>
                    <a:pt x="9673" y="8750"/>
                    <a:pt x="9704" y="8908"/>
                    <a:pt x="9704" y="9034"/>
                  </a:cubicBezTo>
                  <a:cubicBezTo>
                    <a:pt x="9704" y="9507"/>
                    <a:pt x="9452" y="9853"/>
                    <a:pt x="9011" y="10011"/>
                  </a:cubicBezTo>
                  <a:cubicBezTo>
                    <a:pt x="8979" y="9853"/>
                    <a:pt x="8853" y="9759"/>
                    <a:pt x="8664" y="9759"/>
                  </a:cubicBezTo>
                  <a:cubicBezTo>
                    <a:pt x="8444" y="9759"/>
                    <a:pt x="8286" y="9916"/>
                    <a:pt x="8286" y="10105"/>
                  </a:cubicBezTo>
                  <a:cubicBezTo>
                    <a:pt x="8286" y="10704"/>
                    <a:pt x="7814" y="11113"/>
                    <a:pt x="7278" y="11113"/>
                  </a:cubicBezTo>
                  <a:cubicBezTo>
                    <a:pt x="6711" y="11113"/>
                    <a:pt x="6239" y="10641"/>
                    <a:pt x="6239" y="10105"/>
                  </a:cubicBezTo>
                  <a:lnTo>
                    <a:pt x="6239" y="6640"/>
                  </a:lnTo>
                  <a:cubicBezTo>
                    <a:pt x="6522" y="6860"/>
                    <a:pt x="6932" y="6986"/>
                    <a:pt x="7278" y="6986"/>
                  </a:cubicBezTo>
                  <a:cubicBezTo>
                    <a:pt x="7467" y="6986"/>
                    <a:pt x="7625" y="6829"/>
                    <a:pt x="7625" y="6640"/>
                  </a:cubicBezTo>
                  <a:cubicBezTo>
                    <a:pt x="7625" y="6451"/>
                    <a:pt x="7467" y="6293"/>
                    <a:pt x="7278" y="6293"/>
                  </a:cubicBezTo>
                  <a:cubicBezTo>
                    <a:pt x="6680" y="6293"/>
                    <a:pt x="6239" y="5820"/>
                    <a:pt x="6239" y="5253"/>
                  </a:cubicBezTo>
                  <a:lnTo>
                    <a:pt x="6239" y="1788"/>
                  </a:lnTo>
                  <a:lnTo>
                    <a:pt x="6239" y="1756"/>
                  </a:lnTo>
                  <a:lnTo>
                    <a:pt x="6239" y="1725"/>
                  </a:lnTo>
                  <a:cubicBezTo>
                    <a:pt x="6239" y="1441"/>
                    <a:pt x="6365" y="1158"/>
                    <a:pt x="6554" y="969"/>
                  </a:cubicBezTo>
                  <a:cubicBezTo>
                    <a:pt x="6772" y="750"/>
                    <a:pt x="7027" y="663"/>
                    <a:pt x="7306" y="663"/>
                  </a:cubicBezTo>
                  <a:close/>
                  <a:moveTo>
                    <a:pt x="4492" y="726"/>
                  </a:moveTo>
                  <a:cubicBezTo>
                    <a:pt x="4756" y="726"/>
                    <a:pt x="5012" y="813"/>
                    <a:pt x="5230" y="1032"/>
                  </a:cubicBezTo>
                  <a:cubicBezTo>
                    <a:pt x="5419" y="1221"/>
                    <a:pt x="5545" y="1504"/>
                    <a:pt x="5545" y="1788"/>
                  </a:cubicBezTo>
                  <a:lnTo>
                    <a:pt x="5545" y="1819"/>
                  </a:lnTo>
                  <a:lnTo>
                    <a:pt x="5545" y="5285"/>
                  </a:lnTo>
                  <a:cubicBezTo>
                    <a:pt x="5545" y="5883"/>
                    <a:pt x="5073" y="6325"/>
                    <a:pt x="4506" y="6325"/>
                  </a:cubicBezTo>
                  <a:cubicBezTo>
                    <a:pt x="4317" y="6325"/>
                    <a:pt x="4159" y="6482"/>
                    <a:pt x="4159" y="6671"/>
                  </a:cubicBezTo>
                  <a:cubicBezTo>
                    <a:pt x="4159" y="6860"/>
                    <a:pt x="4317" y="7018"/>
                    <a:pt x="4506" y="7018"/>
                  </a:cubicBezTo>
                  <a:cubicBezTo>
                    <a:pt x="4915" y="7018"/>
                    <a:pt x="5262" y="6892"/>
                    <a:pt x="5545" y="6671"/>
                  </a:cubicBezTo>
                  <a:lnTo>
                    <a:pt x="5545" y="10105"/>
                  </a:lnTo>
                  <a:lnTo>
                    <a:pt x="5545" y="10137"/>
                  </a:lnTo>
                  <a:cubicBezTo>
                    <a:pt x="5545" y="10704"/>
                    <a:pt x="5073" y="11176"/>
                    <a:pt x="4506" y="11176"/>
                  </a:cubicBezTo>
                  <a:cubicBezTo>
                    <a:pt x="3939" y="11176"/>
                    <a:pt x="3498" y="10704"/>
                    <a:pt x="3498" y="10137"/>
                  </a:cubicBezTo>
                  <a:cubicBezTo>
                    <a:pt x="3498" y="9948"/>
                    <a:pt x="3340" y="9790"/>
                    <a:pt x="3151" y="9790"/>
                  </a:cubicBezTo>
                  <a:cubicBezTo>
                    <a:pt x="2994" y="9790"/>
                    <a:pt x="2836" y="9916"/>
                    <a:pt x="2773" y="10074"/>
                  </a:cubicBezTo>
                  <a:cubicBezTo>
                    <a:pt x="2395" y="9916"/>
                    <a:pt x="2080" y="9538"/>
                    <a:pt x="2080" y="9065"/>
                  </a:cubicBezTo>
                  <a:cubicBezTo>
                    <a:pt x="2080" y="8908"/>
                    <a:pt x="2111" y="8813"/>
                    <a:pt x="2143" y="8687"/>
                  </a:cubicBezTo>
                  <a:cubicBezTo>
                    <a:pt x="2426" y="8593"/>
                    <a:pt x="2710" y="8435"/>
                    <a:pt x="2930" y="8246"/>
                  </a:cubicBezTo>
                  <a:cubicBezTo>
                    <a:pt x="2994" y="8215"/>
                    <a:pt x="3057" y="8120"/>
                    <a:pt x="3088" y="8057"/>
                  </a:cubicBezTo>
                  <a:lnTo>
                    <a:pt x="3151" y="8057"/>
                  </a:lnTo>
                  <a:cubicBezTo>
                    <a:pt x="3718" y="8057"/>
                    <a:pt x="4159" y="8530"/>
                    <a:pt x="4159" y="9065"/>
                  </a:cubicBezTo>
                  <a:cubicBezTo>
                    <a:pt x="4159" y="9286"/>
                    <a:pt x="4317" y="9444"/>
                    <a:pt x="4506" y="9444"/>
                  </a:cubicBezTo>
                  <a:cubicBezTo>
                    <a:pt x="4726" y="9444"/>
                    <a:pt x="4884" y="9286"/>
                    <a:pt x="4884" y="9065"/>
                  </a:cubicBezTo>
                  <a:cubicBezTo>
                    <a:pt x="4884" y="8215"/>
                    <a:pt x="4254" y="7490"/>
                    <a:pt x="3403" y="7396"/>
                  </a:cubicBezTo>
                  <a:cubicBezTo>
                    <a:pt x="3466" y="7270"/>
                    <a:pt x="3466" y="7144"/>
                    <a:pt x="3466" y="7018"/>
                  </a:cubicBezTo>
                  <a:cubicBezTo>
                    <a:pt x="3466" y="6545"/>
                    <a:pt x="3246" y="6104"/>
                    <a:pt x="2930" y="5820"/>
                  </a:cubicBezTo>
                  <a:cubicBezTo>
                    <a:pt x="2883" y="5757"/>
                    <a:pt x="2797" y="5726"/>
                    <a:pt x="2706" y="5726"/>
                  </a:cubicBezTo>
                  <a:cubicBezTo>
                    <a:pt x="2615" y="5726"/>
                    <a:pt x="2521" y="5757"/>
                    <a:pt x="2458" y="5820"/>
                  </a:cubicBezTo>
                  <a:cubicBezTo>
                    <a:pt x="2363" y="5915"/>
                    <a:pt x="2363" y="6167"/>
                    <a:pt x="2458" y="6262"/>
                  </a:cubicBezTo>
                  <a:cubicBezTo>
                    <a:pt x="2678" y="6482"/>
                    <a:pt x="2773" y="6734"/>
                    <a:pt x="2773" y="7018"/>
                  </a:cubicBezTo>
                  <a:cubicBezTo>
                    <a:pt x="2773" y="7301"/>
                    <a:pt x="2678" y="7585"/>
                    <a:pt x="2458" y="7774"/>
                  </a:cubicBezTo>
                  <a:cubicBezTo>
                    <a:pt x="2269" y="7963"/>
                    <a:pt x="1985" y="8089"/>
                    <a:pt x="1733" y="8089"/>
                  </a:cubicBezTo>
                  <a:cubicBezTo>
                    <a:pt x="1450" y="8089"/>
                    <a:pt x="1166" y="7963"/>
                    <a:pt x="977" y="7774"/>
                  </a:cubicBezTo>
                  <a:cubicBezTo>
                    <a:pt x="788" y="7585"/>
                    <a:pt x="662" y="7301"/>
                    <a:pt x="662" y="7018"/>
                  </a:cubicBezTo>
                  <a:cubicBezTo>
                    <a:pt x="662" y="6829"/>
                    <a:pt x="725" y="6640"/>
                    <a:pt x="820" y="6419"/>
                  </a:cubicBezTo>
                  <a:cubicBezTo>
                    <a:pt x="1103" y="6608"/>
                    <a:pt x="1355" y="6671"/>
                    <a:pt x="1670" y="6671"/>
                  </a:cubicBezTo>
                  <a:cubicBezTo>
                    <a:pt x="1891" y="6671"/>
                    <a:pt x="2048" y="6514"/>
                    <a:pt x="2048" y="6325"/>
                  </a:cubicBezTo>
                  <a:cubicBezTo>
                    <a:pt x="2048" y="6104"/>
                    <a:pt x="1891" y="5946"/>
                    <a:pt x="1670" y="5946"/>
                  </a:cubicBezTo>
                  <a:cubicBezTo>
                    <a:pt x="1418" y="5946"/>
                    <a:pt x="1135" y="5852"/>
                    <a:pt x="946" y="5631"/>
                  </a:cubicBezTo>
                  <a:cubicBezTo>
                    <a:pt x="725" y="5442"/>
                    <a:pt x="631" y="5159"/>
                    <a:pt x="631" y="4907"/>
                  </a:cubicBezTo>
                  <a:cubicBezTo>
                    <a:pt x="631" y="4623"/>
                    <a:pt x="725" y="4340"/>
                    <a:pt x="946" y="4151"/>
                  </a:cubicBezTo>
                  <a:cubicBezTo>
                    <a:pt x="1135" y="3962"/>
                    <a:pt x="1418" y="3836"/>
                    <a:pt x="1670" y="3836"/>
                  </a:cubicBezTo>
                  <a:cubicBezTo>
                    <a:pt x="1954" y="3836"/>
                    <a:pt x="2237" y="3962"/>
                    <a:pt x="2426" y="4151"/>
                  </a:cubicBezTo>
                  <a:cubicBezTo>
                    <a:pt x="2489" y="4214"/>
                    <a:pt x="2576" y="4245"/>
                    <a:pt x="2663" y="4245"/>
                  </a:cubicBezTo>
                  <a:cubicBezTo>
                    <a:pt x="2749" y="4245"/>
                    <a:pt x="2836" y="4214"/>
                    <a:pt x="2899" y="4151"/>
                  </a:cubicBezTo>
                  <a:cubicBezTo>
                    <a:pt x="3025" y="4025"/>
                    <a:pt x="3025" y="3804"/>
                    <a:pt x="2899" y="3678"/>
                  </a:cubicBezTo>
                  <a:cubicBezTo>
                    <a:pt x="2678" y="3426"/>
                    <a:pt x="2426" y="3332"/>
                    <a:pt x="2111" y="3237"/>
                  </a:cubicBezTo>
                  <a:cubicBezTo>
                    <a:pt x="1954" y="2859"/>
                    <a:pt x="2048" y="2418"/>
                    <a:pt x="2363" y="2103"/>
                  </a:cubicBezTo>
                  <a:cubicBezTo>
                    <a:pt x="2552" y="1914"/>
                    <a:pt x="2836" y="1788"/>
                    <a:pt x="3088" y="1788"/>
                  </a:cubicBezTo>
                  <a:cubicBezTo>
                    <a:pt x="3372" y="1788"/>
                    <a:pt x="3655" y="1914"/>
                    <a:pt x="3844" y="2103"/>
                  </a:cubicBezTo>
                  <a:cubicBezTo>
                    <a:pt x="3907" y="2166"/>
                    <a:pt x="3994" y="2197"/>
                    <a:pt x="4080" y="2197"/>
                  </a:cubicBezTo>
                  <a:cubicBezTo>
                    <a:pt x="4167" y="2197"/>
                    <a:pt x="4254" y="2166"/>
                    <a:pt x="4317" y="2103"/>
                  </a:cubicBezTo>
                  <a:cubicBezTo>
                    <a:pt x="4443" y="1977"/>
                    <a:pt x="4443" y="1756"/>
                    <a:pt x="4317" y="1630"/>
                  </a:cubicBezTo>
                  <a:cubicBezTo>
                    <a:pt x="4128" y="1441"/>
                    <a:pt x="3876" y="1284"/>
                    <a:pt x="3624" y="1189"/>
                  </a:cubicBezTo>
                  <a:cubicBezTo>
                    <a:pt x="3781" y="969"/>
                    <a:pt x="3970" y="811"/>
                    <a:pt x="4254" y="748"/>
                  </a:cubicBezTo>
                  <a:cubicBezTo>
                    <a:pt x="4333" y="734"/>
                    <a:pt x="4413" y="726"/>
                    <a:pt x="4492" y="726"/>
                  </a:cubicBezTo>
                  <a:close/>
                  <a:moveTo>
                    <a:pt x="7254" y="0"/>
                  </a:moveTo>
                  <a:cubicBezTo>
                    <a:pt x="6817" y="0"/>
                    <a:pt x="6387" y="190"/>
                    <a:pt x="6049" y="528"/>
                  </a:cubicBezTo>
                  <a:cubicBezTo>
                    <a:pt x="6018" y="559"/>
                    <a:pt x="5923" y="654"/>
                    <a:pt x="5892" y="717"/>
                  </a:cubicBezTo>
                  <a:cubicBezTo>
                    <a:pt x="5860" y="654"/>
                    <a:pt x="5766" y="622"/>
                    <a:pt x="5734" y="528"/>
                  </a:cubicBezTo>
                  <a:cubicBezTo>
                    <a:pt x="5391" y="185"/>
                    <a:pt x="4972" y="13"/>
                    <a:pt x="4521" y="13"/>
                  </a:cubicBezTo>
                  <a:cubicBezTo>
                    <a:pt x="4392" y="13"/>
                    <a:pt x="4261" y="27"/>
                    <a:pt x="4128" y="55"/>
                  </a:cubicBezTo>
                  <a:cubicBezTo>
                    <a:pt x="3561" y="181"/>
                    <a:pt x="3151" y="559"/>
                    <a:pt x="2899" y="1126"/>
                  </a:cubicBezTo>
                  <a:cubicBezTo>
                    <a:pt x="2552" y="1158"/>
                    <a:pt x="2206" y="1347"/>
                    <a:pt x="1922" y="1599"/>
                  </a:cubicBezTo>
                  <a:cubicBezTo>
                    <a:pt x="1481" y="2040"/>
                    <a:pt x="1324" y="2607"/>
                    <a:pt x="1450" y="3206"/>
                  </a:cubicBezTo>
                  <a:cubicBezTo>
                    <a:pt x="1103" y="3237"/>
                    <a:pt x="788" y="3458"/>
                    <a:pt x="505" y="3678"/>
                  </a:cubicBezTo>
                  <a:cubicBezTo>
                    <a:pt x="190" y="3993"/>
                    <a:pt x="1" y="4434"/>
                    <a:pt x="1" y="4907"/>
                  </a:cubicBezTo>
                  <a:cubicBezTo>
                    <a:pt x="1" y="5285"/>
                    <a:pt x="127" y="5663"/>
                    <a:pt x="347" y="5915"/>
                  </a:cubicBezTo>
                  <a:cubicBezTo>
                    <a:pt x="127" y="6230"/>
                    <a:pt x="1" y="6608"/>
                    <a:pt x="1" y="6955"/>
                  </a:cubicBezTo>
                  <a:cubicBezTo>
                    <a:pt x="1" y="7427"/>
                    <a:pt x="190" y="7868"/>
                    <a:pt x="505" y="8183"/>
                  </a:cubicBezTo>
                  <a:cubicBezTo>
                    <a:pt x="788" y="8435"/>
                    <a:pt x="1103" y="8593"/>
                    <a:pt x="1450" y="8624"/>
                  </a:cubicBezTo>
                  <a:cubicBezTo>
                    <a:pt x="1418" y="8750"/>
                    <a:pt x="1418" y="8876"/>
                    <a:pt x="1418" y="9002"/>
                  </a:cubicBezTo>
                  <a:cubicBezTo>
                    <a:pt x="1418" y="9916"/>
                    <a:pt x="2080" y="10609"/>
                    <a:pt x="2962" y="10735"/>
                  </a:cubicBezTo>
                  <a:cubicBezTo>
                    <a:pt x="3214" y="11365"/>
                    <a:pt x="3813" y="11775"/>
                    <a:pt x="4569" y="11775"/>
                  </a:cubicBezTo>
                  <a:cubicBezTo>
                    <a:pt x="5104" y="11775"/>
                    <a:pt x="5640" y="11523"/>
                    <a:pt x="5955" y="11082"/>
                  </a:cubicBezTo>
                  <a:cubicBezTo>
                    <a:pt x="6270" y="11523"/>
                    <a:pt x="6774" y="11775"/>
                    <a:pt x="7310" y="11775"/>
                  </a:cubicBezTo>
                  <a:cubicBezTo>
                    <a:pt x="8034" y="11775"/>
                    <a:pt x="8664" y="11365"/>
                    <a:pt x="8948" y="10735"/>
                  </a:cubicBezTo>
                  <a:cubicBezTo>
                    <a:pt x="9799" y="10609"/>
                    <a:pt x="10460" y="9916"/>
                    <a:pt x="10460" y="9002"/>
                  </a:cubicBezTo>
                  <a:cubicBezTo>
                    <a:pt x="10460" y="8876"/>
                    <a:pt x="10460" y="8750"/>
                    <a:pt x="10429" y="8624"/>
                  </a:cubicBezTo>
                  <a:cubicBezTo>
                    <a:pt x="10775" y="8593"/>
                    <a:pt x="11090" y="8404"/>
                    <a:pt x="11374" y="8183"/>
                  </a:cubicBezTo>
                  <a:cubicBezTo>
                    <a:pt x="11689" y="7837"/>
                    <a:pt x="11878" y="7427"/>
                    <a:pt x="11878" y="6955"/>
                  </a:cubicBezTo>
                  <a:cubicBezTo>
                    <a:pt x="11878" y="6545"/>
                    <a:pt x="11783" y="6199"/>
                    <a:pt x="11531" y="5915"/>
                  </a:cubicBezTo>
                  <a:cubicBezTo>
                    <a:pt x="11689" y="5663"/>
                    <a:pt x="11815" y="5285"/>
                    <a:pt x="11815" y="4907"/>
                  </a:cubicBezTo>
                  <a:cubicBezTo>
                    <a:pt x="11815" y="4434"/>
                    <a:pt x="11594" y="3993"/>
                    <a:pt x="11279" y="3678"/>
                  </a:cubicBezTo>
                  <a:cubicBezTo>
                    <a:pt x="11027" y="3395"/>
                    <a:pt x="10712" y="3237"/>
                    <a:pt x="10334" y="3206"/>
                  </a:cubicBezTo>
                  <a:cubicBezTo>
                    <a:pt x="10460" y="2670"/>
                    <a:pt x="10303" y="2040"/>
                    <a:pt x="9862" y="1599"/>
                  </a:cubicBezTo>
                  <a:cubicBezTo>
                    <a:pt x="9610" y="1315"/>
                    <a:pt x="9231" y="1158"/>
                    <a:pt x="8885" y="1126"/>
                  </a:cubicBezTo>
                  <a:cubicBezTo>
                    <a:pt x="8664" y="559"/>
                    <a:pt x="8223" y="181"/>
                    <a:pt x="7656" y="55"/>
                  </a:cubicBezTo>
                  <a:cubicBezTo>
                    <a:pt x="7523" y="18"/>
                    <a:pt x="7388" y="0"/>
                    <a:pt x="72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58"/>
            <p:cNvSpPr/>
            <p:nvPr/>
          </p:nvSpPr>
          <p:spPr>
            <a:xfrm>
              <a:off x="-22685675" y="2408150"/>
              <a:ext cx="27575" cy="66175"/>
            </a:xfrm>
            <a:custGeom>
              <a:avLst/>
              <a:gdLst/>
              <a:ahLst/>
              <a:cxnLst/>
              <a:rect l="l" t="t" r="r" b="b"/>
              <a:pathLst>
                <a:path w="1103" h="2647" extrusionOk="0">
                  <a:moveTo>
                    <a:pt x="740" y="1"/>
                  </a:moveTo>
                  <a:cubicBezTo>
                    <a:pt x="654" y="1"/>
                    <a:pt x="567" y="32"/>
                    <a:pt x="504" y="95"/>
                  </a:cubicBezTo>
                  <a:cubicBezTo>
                    <a:pt x="189" y="410"/>
                    <a:pt x="0" y="820"/>
                    <a:pt x="0" y="1292"/>
                  </a:cubicBezTo>
                  <a:cubicBezTo>
                    <a:pt x="0" y="1765"/>
                    <a:pt x="189" y="2206"/>
                    <a:pt x="504" y="2521"/>
                  </a:cubicBezTo>
                  <a:cubicBezTo>
                    <a:pt x="599" y="2584"/>
                    <a:pt x="662" y="2647"/>
                    <a:pt x="756" y="2647"/>
                  </a:cubicBezTo>
                  <a:cubicBezTo>
                    <a:pt x="819" y="2647"/>
                    <a:pt x="945" y="2615"/>
                    <a:pt x="977" y="2521"/>
                  </a:cubicBezTo>
                  <a:cubicBezTo>
                    <a:pt x="1103" y="2395"/>
                    <a:pt x="1103" y="2174"/>
                    <a:pt x="977" y="2048"/>
                  </a:cubicBezTo>
                  <a:cubicBezTo>
                    <a:pt x="788" y="1859"/>
                    <a:pt x="662" y="1576"/>
                    <a:pt x="662" y="1292"/>
                  </a:cubicBezTo>
                  <a:cubicBezTo>
                    <a:pt x="662" y="1040"/>
                    <a:pt x="788" y="757"/>
                    <a:pt x="977" y="536"/>
                  </a:cubicBezTo>
                  <a:cubicBezTo>
                    <a:pt x="1103" y="442"/>
                    <a:pt x="1103" y="253"/>
                    <a:pt x="977" y="95"/>
                  </a:cubicBezTo>
                  <a:cubicBezTo>
                    <a:pt x="914" y="32"/>
                    <a:pt x="827" y="1"/>
                    <a:pt x="7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58"/>
            <p:cNvSpPr/>
            <p:nvPr/>
          </p:nvSpPr>
          <p:spPr>
            <a:xfrm>
              <a:off x="-22766800" y="2408950"/>
              <a:ext cx="27575" cy="66175"/>
            </a:xfrm>
            <a:custGeom>
              <a:avLst/>
              <a:gdLst/>
              <a:ahLst/>
              <a:cxnLst/>
              <a:rect l="l" t="t" r="r" b="b"/>
              <a:pathLst>
                <a:path w="1103" h="2647" extrusionOk="0">
                  <a:moveTo>
                    <a:pt x="362" y="0"/>
                  </a:moveTo>
                  <a:cubicBezTo>
                    <a:pt x="276" y="0"/>
                    <a:pt x="189" y="32"/>
                    <a:pt x="126" y="95"/>
                  </a:cubicBezTo>
                  <a:cubicBezTo>
                    <a:pt x="0" y="221"/>
                    <a:pt x="0" y="441"/>
                    <a:pt x="126" y="567"/>
                  </a:cubicBezTo>
                  <a:cubicBezTo>
                    <a:pt x="315" y="756"/>
                    <a:pt x="441" y="1040"/>
                    <a:pt x="441" y="1323"/>
                  </a:cubicBezTo>
                  <a:cubicBezTo>
                    <a:pt x="441" y="1575"/>
                    <a:pt x="315" y="1859"/>
                    <a:pt x="126" y="2048"/>
                  </a:cubicBezTo>
                  <a:cubicBezTo>
                    <a:pt x="0" y="2174"/>
                    <a:pt x="0" y="2426"/>
                    <a:pt x="126" y="2520"/>
                  </a:cubicBezTo>
                  <a:cubicBezTo>
                    <a:pt x="221" y="2615"/>
                    <a:pt x="284" y="2646"/>
                    <a:pt x="378" y="2646"/>
                  </a:cubicBezTo>
                  <a:cubicBezTo>
                    <a:pt x="441" y="2646"/>
                    <a:pt x="567" y="2615"/>
                    <a:pt x="599" y="2520"/>
                  </a:cubicBezTo>
                  <a:cubicBezTo>
                    <a:pt x="977" y="2174"/>
                    <a:pt x="1103" y="1733"/>
                    <a:pt x="1103" y="1323"/>
                  </a:cubicBezTo>
                  <a:cubicBezTo>
                    <a:pt x="1103" y="851"/>
                    <a:pt x="914" y="410"/>
                    <a:pt x="599" y="95"/>
                  </a:cubicBezTo>
                  <a:cubicBezTo>
                    <a:pt x="536" y="32"/>
                    <a:pt x="449" y="0"/>
                    <a:pt x="36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86" name="Google Shape;686;p58"/>
          <p:cNvSpPr/>
          <p:nvPr/>
        </p:nvSpPr>
        <p:spPr>
          <a:xfrm>
            <a:off x="4307407" y="4768450"/>
            <a:ext cx="529186" cy="485108"/>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2000" b="1"/>
              <a:t>13</a:t>
            </a:r>
            <a:endParaRPr sz="2000" b="1"/>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90"/>
        <p:cNvGrpSpPr/>
        <p:nvPr/>
      </p:nvGrpSpPr>
      <p:grpSpPr>
        <a:xfrm>
          <a:off x="0" y="0"/>
          <a:ext cx="0" cy="0"/>
          <a:chOff x="0" y="0"/>
          <a:chExt cx="0" cy="0"/>
        </a:xfrm>
      </p:grpSpPr>
      <p:pic>
        <p:nvPicPr>
          <p:cNvPr id="691" name="Google Shape;691;p59"/>
          <p:cNvPicPr preferRelativeResize="0"/>
          <p:nvPr/>
        </p:nvPicPr>
        <p:blipFill>
          <a:blip r:embed="rId3">
            <a:alphaModFix/>
          </a:blip>
          <a:stretch>
            <a:fillRect/>
          </a:stretch>
        </p:blipFill>
        <p:spPr>
          <a:xfrm>
            <a:off x="1191749" y="2014225"/>
            <a:ext cx="3617475" cy="2567250"/>
          </a:xfrm>
          <a:prstGeom prst="rect">
            <a:avLst/>
          </a:prstGeom>
          <a:noFill/>
          <a:ln>
            <a:noFill/>
          </a:ln>
        </p:spPr>
      </p:pic>
      <p:sp>
        <p:nvSpPr>
          <p:cNvPr id="692" name="Google Shape;692;p5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r"/>
              <a:t>Exploration et Statistiques : Visualisation</a:t>
            </a:r>
            <a:endParaRPr/>
          </a:p>
        </p:txBody>
      </p:sp>
      <p:sp>
        <p:nvSpPr>
          <p:cNvPr id="693" name="Google Shape;693;p59"/>
          <p:cNvSpPr txBox="1">
            <a:spLocks noGrp="1"/>
          </p:cNvSpPr>
          <p:nvPr>
            <p:ph type="subTitle" idx="3"/>
          </p:nvPr>
        </p:nvSpPr>
        <p:spPr>
          <a:xfrm>
            <a:off x="5156225" y="2436350"/>
            <a:ext cx="3202800" cy="144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sz="2000"/>
              <a:t>Un diagramme en barres (avec sns.countplot) représente la distribution.</a:t>
            </a:r>
            <a:endParaRPr sz="2000"/>
          </a:p>
        </p:txBody>
      </p:sp>
      <p:grpSp>
        <p:nvGrpSpPr>
          <p:cNvPr id="694" name="Google Shape;694;p59"/>
          <p:cNvGrpSpPr/>
          <p:nvPr/>
        </p:nvGrpSpPr>
        <p:grpSpPr>
          <a:xfrm>
            <a:off x="-7" y="-11"/>
            <a:ext cx="975837" cy="853864"/>
            <a:chOff x="-22859750" y="2335900"/>
            <a:chExt cx="296950" cy="294375"/>
          </a:xfrm>
        </p:grpSpPr>
        <p:sp>
          <p:nvSpPr>
            <p:cNvPr id="695" name="Google Shape;695;p59"/>
            <p:cNvSpPr/>
            <p:nvPr/>
          </p:nvSpPr>
          <p:spPr>
            <a:xfrm>
              <a:off x="-22859750" y="2335900"/>
              <a:ext cx="296950" cy="294375"/>
            </a:xfrm>
            <a:custGeom>
              <a:avLst/>
              <a:gdLst/>
              <a:ahLst/>
              <a:cxnLst/>
              <a:rect l="l" t="t" r="r" b="b"/>
              <a:pathLst>
                <a:path w="11878" h="11775" extrusionOk="0">
                  <a:moveTo>
                    <a:pt x="7306" y="663"/>
                  </a:moveTo>
                  <a:cubicBezTo>
                    <a:pt x="7389" y="663"/>
                    <a:pt x="7475" y="671"/>
                    <a:pt x="7562" y="685"/>
                  </a:cubicBezTo>
                  <a:cubicBezTo>
                    <a:pt x="7814" y="780"/>
                    <a:pt x="8034" y="937"/>
                    <a:pt x="8192" y="1126"/>
                  </a:cubicBezTo>
                  <a:cubicBezTo>
                    <a:pt x="7908" y="1189"/>
                    <a:pt x="7656" y="1347"/>
                    <a:pt x="7467" y="1567"/>
                  </a:cubicBezTo>
                  <a:cubicBezTo>
                    <a:pt x="7341" y="1662"/>
                    <a:pt x="7341" y="1914"/>
                    <a:pt x="7467" y="2008"/>
                  </a:cubicBezTo>
                  <a:cubicBezTo>
                    <a:pt x="7530" y="2071"/>
                    <a:pt x="7617" y="2103"/>
                    <a:pt x="7703" y="2103"/>
                  </a:cubicBezTo>
                  <a:cubicBezTo>
                    <a:pt x="7790" y="2103"/>
                    <a:pt x="7877" y="2071"/>
                    <a:pt x="7940" y="2008"/>
                  </a:cubicBezTo>
                  <a:cubicBezTo>
                    <a:pt x="8129" y="1819"/>
                    <a:pt x="8412" y="1693"/>
                    <a:pt x="8696" y="1693"/>
                  </a:cubicBezTo>
                  <a:cubicBezTo>
                    <a:pt x="8979" y="1693"/>
                    <a:pt x="9231" y="1819"/>
                    <a:pt x="9452" y="2008"/>
                  </a:cubicBezTo>
                  <a:cubicBezTo>
                    <a:pt x="9767" y="2355"/>
                    <a:pt x="9830" y="2764"/>
                    <a:pt x="9673" y="3174"/>
                  </a:cubicBezTo>
                  <a:cubicBezTo>
                    <a:pt x="9389" y="3237"/>
                    <a:pt x="9137" y="3395"/>
                    <a:pt x="8885" y="3584"/>
                  </a:cubicBezTo>
                  <a:cubicBezTo>
                    <a:pt x="8759" y="3710"/>
                    <a:pt x="8759" y="3962"/>
                    <a:pt x="8885" y="4056"/>
                  </a:cubicBezTo>
                  <a:cubicBezTo>
                    <a:pt x="8948" y="4119"/>
                    <a:pt x="9035" y="4151"/>
                    <a:pt x="9121" y="4151"/>
                  </a:cubicBezTo>
                  <a:cubicBezTo>
                    <a:pt x="9208" y="4151"/>
                    <a:pt x="9294" y="4119"/>
                    <a:pt x="9358" y="4056"/>
                  </a:cubicBezTo>
                  <a:cubicBezTo>
                    <a:pt x="9547" y="3867"/>
                    <a:pt x="9830" y="3741"/>
                    <a:pt x="10114" y="3741"/>
                  </a:cubicBezTo>
                  <a:cubicBezTo>
                    <a:pt x="10397" y="3741"/>
                    <a:pt x="10649" y="3867"/>
                    <a:pt x="10870" y="4056"/>
                  </a:cubicBezTo>
                  <a:cubicBezTo>
                    <a:pt x="11059" y="4277"/>
                    <a:pt x="11185" y="4529"/>
                    <a:pt x="11185" y="4812"/>
                  </a:cubicBezTo>
                  <a:cubicBezTo>
                    <a:pt x="11185" y="5096"/>
                    <a:pt x="11059" y="5379"/>
                    <a:pt x="10870" y="5568"/>
                  </a:cubicBezTo>
                  <a:cubicBezTo>
                    <a:pt x="10649" y="5757"/>
                    <a:pt x="10397" y="5883"/>
                    <a:pt x="10114" y="5883"/>
                  </a:cubicBezTo>
                  <a:cubicBezTo>
                    <a:pt x="9925" y="5883"/>
                    <a:pt x="9767" y="6041"/>
                    <a:pt x="9767" y="6230"/>
                  </a:cubicBezTo>
                  <a:cubicBezTo>
                    <a:pt x="9767" y="6451"/>
                    <a:pt x="9925" y="6608"/>
                    <a:pt x="10114" y="6608"/>
                  </a:cubicBezTo>
                  <a:cubicBezTo>
                    <a:pt x="10429" y="6608"/>
                    <a:pt x="10712" y="6514"/>
                    <a:pt x="10964" y="6356"/>
                  </a:cubicBezTo>
                  <a:cubicBezTo>
                    <a:pt x="11090" y="6514"/>
                    <a:pt x="11122" y="6703"/>
                    <a:pt x="11122" y="6955"/>
                  </a:cubicBezTo>
                  <a:cubicBezTo>
                    <a:pt x="11122" y="7270"/>
                    <a:pt x="11027" y="7553"/>
                    <a:pt x="10807" y="7742"/>
                  </a:cubicBezTo>
                  <a:cubicBezTo>
                    <a:pt x="10618" y="7931"/>
                    <a:pt x="10366" y="8057"/>
                    <a:pt x="10082" y="8057"/>
                  </a:cubicBezTo>
                  <a:cubicBezTo>
                    <a:pt x="9799" y="8057"/>
                    <a:pt x="9515" y="7931"/>
                    <a:pt x="9326" y="7742"/>
                  </a:cubicBezTo>
                  <a:cubicBezTo>
                    <a:pt x="9137" y="7553"/>
                    <a:pt x="9011" y="7270"/>
                    <a:pt x="9011" y="6986"/>
                  </a:cubicBezTo>
                  <a:cubicBezTo>
                    <a:pt x="9011" y="6703"/>
                    <a:pt x="9137" y="6419"/>
                    <a:pt x="9326" y="6230"/>
                  </a:cubicBezTo>
                  <a:cubicBezTo>
                    <a:pt x="9452" y="6104"/>
                    <a:pt x="9452" y="5883"/>
                    <a:pt x="9326" y="5757"/>
                  </a:cubicBezTo>
                  <a:cubicBezTo>
                    <a:pt x="9263" y="5694"/>
                    <a:pt x="9176" y="5663"/>
                    <a:pt x="9090" y="5663"/>
                  </a:cubicBezTo>
                  <a:cubicBezTo>
                    <a:pt x="9003" y="5663"/>
                    <a:pt x="8916" y="5694"/>
                    <a:pt x="8853" y="5757"/>
                  </a:cubicBezTo>
                  <a:cubicBezTo>
                    <a:pt x="8538" y="6072"/>
                    <a:pt x="8349" y="6514"/>
                    <a:pt x="8349" y="6986"/>
                  </a:cubicBezTo>
                  <a:cubicBezTo>
                    <a:pt x="8349" y="7112"/>
                    <a:pt x="8349" y="7207"/>
                    <a:pt x="8381" y="7333"/>
                  </a:cubicBezTo>
                  <a:cubicBezTo>
                    <a:pt x="7562" y="7459"/>
                    <a:pt x="6932" y="8215"/>
                    <a:pt x="6932" y="9034"/>
                  </a:cubicBezTo>
                  <a:cubicBezTo>
                    <a:pt x="6932" y="9223"/>
                    <a:pt x="7089" y="9381"/>
                    <a:pt x="7278" y="9381"/>
                  </a:cubicBezTo>
                  <a:cubicBezTo>
                    <a:pt x="7467" y="9381"/>
                    <a:pt x="7625" y="9223"/>
                    <a:pt x="7625" y="9034"/>
                  </a:cubicBezTo>
                  <a:cubicBezTo>
                    <a:pt x="7625" y="8435"/>
                    <a:pt x="8097" y="8026"/>
                    <a:pt x="8664" y="8026"/>
                  </a:cubicBezTo>
                  <a:lnTo>
                    <a:pt x="8696" y="8026"/>
                  </a:lnTo>
                  <a:cubicBezTo>
                    <a:pt x="8727" y="8089"/>
                    <a:pt x="8822" y="8120"/>
                    <a:pt x="8853" y="8215"/>
                  </a:cubicBezTo>
                  <a:cubicBezTo>
                    <a:pt x="9074" y="8435"/>
                    <a:pt x="9326" y="8561"/>
                    <a:pt x="9641" y="8656"/>
                  </a:cubicBezTo>
                  <a:cubicBezTo>
                    <a:pt x="9673" y="8750"/>
                    <a:pt x="9704" y="8908"/>
                    <a:pt x="9704" y="9034"/>
                  </a:cubicBezTo>
                  <a:cubicBezTo>
                    <a:pt x="9704" y="9507"/>
                    <a:pt x="9452" y="9853"/>
                    <a:pt x="9011" y="10011"/>
                  </a:cubicBezTo>
                  <a:cubicBezTo>
                    <a:pt x="8979" y="9853"/>
                    <a:pt x="8853" y="9759"/>
                    <a:pt x="8664" y="9759"/>
                  </a:cubicBezTo>
                  <a:cubicBezTo>
                    <a:pt x="8444" y="9759"/>
                    <a:pt x="8286" y="9916"/>
                    <a:pt x="8286" y="10105"/>
                  </a:cubicBezTo>
                  <a:cubicBezTo>
                    <a:pt x="8286" y="10704"/>
                    <a:pt x="7814" y="11113"/>
                    <a:pt x="7278" y="11113"/>
                  </a:cubicBezTo>
                  <a:cubicBezTo>
                    <a:pt x="6711" y="11113"/>
                    <a:pt x="6239" y="10641"/>
                    <a:pt x="6239" y="10105"/>
                  </a:cubicBezTo>
                  <a:lnTo>
                    <a:pt x="6239" y="6640"/>
                  </a:lnTo>
                  <a:cubicBezTo>
                    <a:pt x="6522" y="6860"/>
                    <a:pt x="6932" y="6986"/>
                    <a:pt x="7278" y="6986"/>
                  </a:cubicBezTo>
                  <a:cubicBezTo>
                    <a:pt x="7467" y="6986"/>
                    <a:pt x="7625" y="6829"/>
                    <a:pt x="7625" y="6640"/>
                  </a:cubicBezTo>
                  <a:cubicBezTo>
                    <a:pt x="7625" y="6451"/>
                    <a:pt x="7467" y="6293"/>
                    <a:pt x="7278" y="6293"/>
                  </a:cubicBezTo>
                  <a:cubicBezTo>
                    <a:pt x="6680" y="6293"/>
                    <a:pt x="6239" y="5820"/>
                    <a:pt x="6239" y="5253"/>
                  </a:cubicBezTo>
                  <a:lnTo>
                    <a:pt x="6239" y="1788"/>
                  </a:lnTo>
                  <a:lnTo>
                    <a:pt x="6239" y="1756"/>
                  </a:lnTo>
                  <a:lnTo>
                    <a:pt x="6239" y="1725"/>
                  </a:lnTo>
                  <a:cubicBezTo>
                    <a:pt x="6239" y="1441"/>
                    <a:pt x="6365" y="1158"/>
                    <a:pt x="6554" y="969"/>
                  </a:cubicBezTo>
                  <a:cubicBezTo>
                    <a:pt x="6772" y="750"/>
                    <a:pt x="7027" y="663"/>
                    <a:pt x="7306" y="663"/>
                  </a:cubicBezTo>
                  <a:close/>
                  <a:moveTo>
                    <a:pt x="4492" y="726"/>
                  </a:moveTo>
                  <a:cubicBezTo>
                    <a:pt x="4756" y="726"/>
                    <a:pt x="5012" y="813"/>
                    <a:pt x="5230" y="1032"/>
                  </a:cubicBezTo>
                  <a:cubicBezTo>
                    <a:pt x="5419" y="1221"/>
                    <a:pt x="5545" y="1504"/>
                    <a:pt x="5545" y="1788"/>
                  </a:cubicBezTo>
                  <a:lnTo>
                    <a:pt x="5545" y="1819"/>
                  </a:lnTo>
                  <a:lnTo>
                    <a:pt x="5545" y="5285"/>
                  </a:lnTo>
                  <a:cubicBezTo>
                    <a:pt x="5545" y="5883"/>
                    <a:pt x="5073" y="6325"/>
                    <a:pt x="4506" y="6325"/>
                  </a:cubicBezTo>
                  <a:cubicBezTo>
                    <a:pt x="4317" y="6325"/>
                    <a:pt x="4159" y="6482"/>
                    <a:pt x="4159" y="6671"/>
                  </a:cubicBezTo>
                  <a:cubicBezTo>
                    <a:pt x="4159" y="6860"/>
                    <a:pt x="4317" y="7018"/>
                    <a:pt x="4506" y="7018"/>
                  </a:cubicBezTo>
                  <a:cubicBezTo>
                    <a:pt x="4915" y="7018"/>
                    <a:pt x="5262" y="6892"/>
                    <a:pt x="5545" y="6671"/>
                  </a:cubicBezTo>
                  <a:lnTo>
                    <a:pt x="5545" y="10105"/>
                  </a:lnTo>
                  <a:lnTo>
                    <a:pt x="5545" y="10137"/>
                  </a:lnTo>
                  <a:cubicBezTo>
                    <a:pt x="5545" y="10704"/>
                    <a:pt x="5073" y="11176"/>
                    <a:pt x="4506" y="11176"/>
                  </a:cubicBezTo>
                  <a:cubicBezTo>
                    <a:pt x="3939" y="11176"/>
                    <a:pt x="3498" y="10704"/>
                    <a:pt x="3498" y="10137"/>
                  </a:cubicBezTo>
                  <a:cubicBezTo>
                    <a:pt x="3498" y="9948"/>
                    <a:pt x="3340" y="9790"/>
                    <a:pt x="3151" y="9790"/>
                  </a:cubicBezTo>
                  <a:cubicBezTo>
                    <a:pt x="2994" y="9790"/>
                    <a:pt x="2836" y="9916"/>
                    <a:pt x="2773" y="10074"/>
                  </a:cubicBezTo>
                  <a:cubicBezTo>
                    <a:pt x="2395" y="9916"/>
                    <a:pt x="2080" y="9538"/>
                    <a:pt x="2080" y="9065"/>
                  </a:cubicBezTo>
                  <a:cubicBezTo>
                    <a:pt x="2080" y="8908"/>
                    <a:pt x="2111" y="8813"/>
                    <a:pt x="2143" y="8687"/>
                  </a:cubicBezTo>
                  <a:cubicBezTo>
                    <a:pt x="2426" y="8593"/>
                    <a:pt x="2710" y="8435"/>
                    <a:pt x="2930" y="8246"/>
                  </a:cubicBezTo>
                  <a:cubicBezTo>
                    <a:pt x="2994" y="8215"/>
                    <a:pt x="3057" y="8120"/>
                    <a:pt x="3088" y="8057"/>
                  </a:cubicBezTo>
                  <a:lnTo>
                    <a:pt x="3151" y="8057"/>
                  </a:lnTo>
                  <a:cubicBezTo>
                    <a:pt x="3718" y="8057"/>
                    <a:pt x="4159" y="8530"/>
                    <a:pt x="4159" y="9065"/>
                  </a:cubicBezTo>
                  <a:cubicBezTo>
                    <a:pt x="4159" y="9286"/>
                    <a:pt x="4317" y="9444"/>
                    <a:pt x="4506" y="9444"/>
                  </a:cubicBezTo>
                  <a:cubicBezTo>
                    <a:pt x="4726" y="9444"/>
                    <a:pt x="4884" y="9286"/>
                    <a:pt x="4884" y="9065"/>
                  </a:cubicBezTo>
                  <a:cubicBezTo>
                    <a:pt x="4884" y="8215"/>
                    <a:pt x="4254" y="7490"/>
                    <a:pt x="3403" y="7396"/>
                  </a:cubicBezTo>
                  <a:cubicBezTo>
                    <a:pt x="3466" y="7270"/>
                    <a:pt x="3466" y="7144"/>
                    <a:pt x="3466" y="7018"/>
                  </a:cubicBezTo>
                  <a:cubicBezTo>
                    <a:pt x="3466" y="6545"/>
                    <a:pt x="3246" y="6104"/>
                    <a:pt x="2930" y="5820"/>
                  </a:cubicBezTo>
                  <a:cubicBezTo>
                    <a:pt x="2883" y="5757"/>
                    <a:pt x="2797" y="5726"/>
                    <a:pt x="2706" y="5726"/>
                  </a:cubicBezTo>
                  <a:cubicBezTo>
                    <a:pt x="2615" y="5726"/>
                    <a:pt x="2521" y="5757"/>
                    <a:pt x="2458" y="5820"/>
                  </a:cubicBezTo>
                  <a:cubicBezTo>
                    <a:pt x="2363" y="5915"/>
                    <a:pt x="2363" y="6167"/>
                    <a:pt x="2458" y="6262"/>
                  </a:cubicBezTo>
                  <a:cubicBezTo>
                    <a:pt x="2678" y="6482"/>
                    <a:pt x="2773" y="6734"/>
                    <a:pt x="2773" y="7018"/>
                  </a:cubicBezTo>
                  <a:cubicBezTo>
                    <a:pt x="2773" y="7301"/>
                    <a:pt x="2678" y="7585"/>
                    <a:pt x="2458" y="7774"/>
                  </a:cubicBezTo>
                  <a:cubicBezTo>
                    <a:pt x="2269" y="7963"/>
                    <a:pt x="1985" y="8089"/>
                    <a:pt x="1733" y="8089"/>
                  </a:cubicBezTo>
                  <a:cubicBezTo>
                    <a:pt x="1450" y="8089"/>
                    <a:pt x="1166" y="7963"/>
                    <a:pt x="977" y="7774"/>
                  </a:cubicBezTo>
                  <a:cubicBezTo>
                    <a:pt x="788" y="7585"/>
                    <a:pt x="662" y="7301"/>
                    <a:pt x="662" y="7018"/>
                  </a:cubicBezTo>
                  <a:cubicBezTo>
                    <a:pt x="662" y="6829"/>
                    <a:pt x="725" y="6640"/>
                    <a:pt x="820" y="6419"/>
                  </a:cubicBezTo>
                  <a:cubicBezTo>
                    <a:pt x="1103" y="6608"/>
                    <a:pt x="1355" y="6671"/>
                    <a:pt x="1670" y="6671"/>
                  </a:cubicBezTo>
                  <a:cubicBezTo>
                    <a:pt x="1891" y="6671"/>
                    <a:pt x="2048" y="6514"/>
                    <a:pt x="2048" y="6325"/>
                  </a:cubicBezTo>
                  <a:cubicBezTo>
                    <a:pt x="2048" y="6104"/>
                    <a:pt x="1891" y="5946"/>
                    <a:pt x="1670" y="5946"/>
                  </a:cubicBezTo>
                  <a:cubicBezTo>
                    <a:pt x="1418" y="5946"/>
                    <a:pt x="1135" y="5852"/>
                    <a:pt x="946" y="5631"/>
                  </a:cubicBezTo>
                  <a:cubicBezTo>
                    <a:pt x="725" y="5442"/>
                    <a:pt x="631" y="5159"/>
                    <a:pt x="631" y="4907"/>
                  </a:cubicBezTo>
                  <a:cubicBezTo>
                    <a:pt x="631" y="4623"/>
                    <a:pt x="725" y="4340"/>
                    <a:pt x="946" y="4151"/>
                  </a:cubicBezTo>
                  <a:cubicBezTo>
                    <a:pt x="1135" y="3962"/>
                    <a:pt x="1418" y="3836"/>
                    <a:pt x="1670" y="3836"/>
                  </a:cubicBezTo>
                  <a:cubicBezTo>
                    <a:pt x="1954" y="3836"/>
                    <a:pt x="2237" y="3962"/>
                    <a:pt x="2426" y="4151"/>
                  </a:cubicBezTo>
                  <a:cubicBezTo>
                    <a:pt x="2489" y="4214"/>
                    <a:pt x="2576" y="4245"/>
                    <a:pt x="2663" y="4245"/>
                  </a:cubicBezTo>
                  <a:cubicBezTo>
                    <a:pt x="2749" y="4245"/>
                    <a:pt x="2836" y="4214"/>
                    <a:pt x="2899" y="4151"/>
                  </a:cubicBezTo>
                  <a:cubicBezTo>
                    <a:pt x="3025" y="4025"/>
                    <a:pt x="3025" y="3804"/>
                    <a:pt x="2899" y="3678"/>
                  </a:cubicBezTo>
                  <a:cubicBezTo>
                    <a:pt x="2678" y="3426"/>
                    <a:pt x="2426" y="3332"/>
                    <a:pt x="2111" y="3237"/>
                  </a:cubicBezTo>
                  <a:cubicBezTo>
                    <a:pt x="1954" y="2859"/>
                    <a:pt x="2048" y="2418"/>
                    <a:pt x="2363" y="2103"/>
                  </a:cubicBezTo>
                  <a:cubicBezTo>
                    <a:pt x="2552" y="1914"/>
                    <a:pt x="2836" y="1788"/>
                    <a:pt x="3088" y="1788"/>
                  </a:cubicBezTo>
                  <a:cubicBezTo>
                    <a:pt x="3372" y="1788"/>
                    <a:pt x="3655" y="1914"/>
                    <a:pt x="3844" y="2103"/>
                  </a:cubicBezTo>
                  <a:cubicBezTo>
                    <a:pt x="3907" y="2166"/>
                    <a:pt x="3994" y="2197"/>
                    <a:pt x="4080" y="2197"/>
                  </a:cubicBezTo>
                  <a:cubicBezTo>
                    <a:pt x="4167" y="2197"/>
                    <a:pt x="4254" y="2166"/>
                    <a:pt x="4317" y="2103"/>
                  </a:cubicBezTo>
                  <a:cubicBezTo>
                    <a:pt x="4443" y="1977"/>
                    <a:pt x="4443" y="1756"/>
                    <a:pt x="4317" y="1630"/>
                  </a:cubicBezTo>
                  <a:cubicBezTo>
                    <a:pt x="4128" y="1441"/>
                    <a:pt x="3876" y="1284"/>
                    <a:pt x="3624" y="1189"/>
                  </a:cubicBezTo>
                  <a:cubicBezTo>
                    <a:pt x="3781" y="969"/>
                    <a:pt x="3970" y="811"/>
                    <a:pt x="4254" y="748"/>
                  </a:cubicBezTo>
                  <a:cubicBezTo>
                    <a:pt x="4333" y="734"/>
                    <a:pt x="4413" y="726"/>
                    <a:pt x="4492" y="726"/>
                  </a:cubicBezTo>
                  <a:close/>
                  <a:moveTo>
                    <a:pt x="7254" y="0"/>
                  </a:moveTo>
                  <a:cubicBezTo>
                    <a:pt x="6817" y="0"/>
                    <a:pt x="6387" y="190"/>
                    <a:pt x="6049" y="528"/>
                  </a:cubicBezTo>
                  <a:cubicBezTo>
                    <a:pt x="6018" y="559"/>
                    <a:pt x="5923" y="654"/>
                    <a:pt x="5892" y="717"/>
                  </a:cubicBezTo>
                  <a:cubicBezTo>
                    <a:pt x="5860" y="654"/>
                    <a:pt x="5766" y="622"/>
                    <a:pt x="5734" y="528"/>
                  </a:cubicBezTo>
                  <a:cubicBezTo>
                    <a:pt x="5391" y="185"/>
                    <a:pt x="4972" y="13"/>
                    <a:pt x="4521" y="13"/>
                  </a:cubicBezTo>
                  <a:cubicBezTo>
                    <a:pt x="4392" y="13"/>
                    <a:pt x="4261" y="27"/>
                    <a:pt x="4128" y="55"/>
                  </a:cubicBezTo>
                  <a:cubicBezTo>
                    <a:pt x="3561" y="181"/>
                    <a:pt x="3151" y="559"/>
                    <a:pt x="2899" y="1126"/>
                  </a:cubicBezTo>
                  <a:cubicBezTo>
                    <a:pt x="2552" y="1158"/>
                    <a:pt x="2206" y="1347"/>
                    <a:pt x="1922" y="1599"/>
                  </a:cubicBezTo>
                  <a:cubicBezTo>
                    <a:pt x="1481" y="2040"/>
                    <a:pt x="1324" y="2607"/>
                    <a:pt x="1450" y="3206"/>
                  </a:cubicBezTo>
                  <a:cubicBezTo>
                    <a:pt x="1103" y="3237"/>
                    <a:pt x="788" y="3458"/>
                    <a:pt x="505" y="3678"/>
                  </a:cubicBezTo>
                  <a:cubicBezTo>
                    <a:pt x="190" y="3993"/>
                    <a:pt x="1" y="4434"/>
                    <a:pt x="1" y="4907"/>
                  </a:cubicBezTo>
                  <a:cubicBezTo>
                    <a:pt x="1" y="5285"/>
                    <a:pt x="127" y="5663"/>
                    <a:pt x="347" y="5915"/>
                  </a:cubicBezTo>
                  <a:cubicBezTo>
                    <a:pt x="127" y="6230"/>
                    <a:pt x="1" y="6608"/>
                    <a:pt x="1" y="6955"/>
                  </a:cubicBezTo>
                  <a:cubicBezTo>
                    <a:pt x="1" y="7427"/>
                    <a:pt x="190" y="7868"/>
                    <a:pt x="505" y="8183"/>
                  </a:cubicBezTo>
                  <a:cubicBezTo>
                    <a:pt x="788" y="8435"/>
                    <a:pt x="1103" y="8593"/>
                    <a:pt x="1450" y="8624"/>
                  </a:cubicBezTo>
                  <a:cubicBezTo>
                    <a:pt x="1418" y="8750"/>
                    <a:pt x="1418" y="8876"/>
                    <a:pt x="1418" y="9002"/>
                  </a:cubicBezTo>
                  <a:cubicBezTo>
                    <a:pt x="1418" y="9916"/>
                    <a:pt x="2080" y="10609"/>
                    <a:pt x="2962" y="10735"/>
                  </a:cubicBezTo>
                  <a:cubicBezTo>
                    <a:pt x="3214" y="11365"/>
                    <a:pt x="3813" y="11775"/>
                    <a:pt x="4569" y="11775"/>
                  </a:cubicBezTo>
                  <a:cubicBezTo>
                    <a:pt x="5104" y="11775"/>
                    <a:pt x="5640" y="11523"/>
                    <a:pt x="5955" y="11082"/>
                  </a:cubicBezTo>
                  <a:cubicBezTo>
                    <a:pt x="6270" y="11523"/>
                    <a:pt x="6774" y="11775"/>
                    <a:pt x="7310" y="11775"/>
                  </a:cubicBezTo>
                  <a:cubicBezTo>
                    <a:pt x="8034" y="11775"/>
                    <a:pt x="8664" y="11365"/>
                    <a:pt x="8948" y="10735"/>
                  </a:cubicBezTo>
                  <a:cubicBezTo>
                    <a:pt x="9799" y="10609"/>
                    <a:pt x="10460" y="9916"/>
                    <a:pt x="10460" y="9002"/>
                  </a:cubicBezTo>
                  <a:cubicBezTo>
                    <a:pt x="10460" y="8876"/>
                    <a:pt x="10460" y="8750"/>
                    <a:pt x="10429" y="8624"/>
                  </a:cubicBezTo>
                  <a:cubicBezTo>
                    <a:pt x="10775" y="8593"/>
                    <a:pt x="11090" y="8404"/>
                    <a:pt x="11374" y="8183"/>
                  </a:cubicBezTo>
                  <a:cubicBezTo>
                    <a:pt x="11689" y="7837"/>
                    <a:pt x="11878" y="7427"/>
                    <a:pt x="11878" y="6955"/>
                  </a:cubicBezTo>
                  <a:cubicBezTo>
                    <a:pt x="11878" y="6545"/>
                    <a:pt x="11783" y="6199"/>
                    <a:pt x="11531" y="5915"/>
                  </a:cubicBezTo>
                  <a:cubicBezTo>
                    <a:pt x="11689" y="5663"/>
                    <a:pt x="11815" y="5285"/>
                    <a:pt x="11815" y="4907"/>
                  </a:cubicBezTo>
                  <a:cubicBezTo>
                    <a:pt x="11815" y="4434"/>
                    <a:pt x="11594" y="3993"/>
                    <a:pt x="11279" y="3678"/>
                  </a:cubicBezTo>
                  <a:cubicBezTo>
                    <a:pt x="11027" y="3395"/>
                    <a:pt x="10712" y="3237"/>
                    <a:pt x="10334" y="3206"/>
                  </a:cubicBezTo>
                  <a:cubicBezTo>
                    <a:pt x="10460" y="2670"/>
                    <a:pt x="10303" y="2040"/>
                    <a:pt x="9862" y="1599"/>
                  </a:cubicBezTo>
                  <a:cubicBezTo>
                    <a:pt x="9610" y="1315"/>
                    <a:pt x="9231" y="1158"/>
                    <a:pt x="8885" y="1126"/>
                  </a:cubicBezTo>
                  <a:cubicBezTo>
                    <a:pt x="8664" y="559"/>
                    <a:pt x="8223" y="181"/>
                    <a:pt x="7656" y="55"/>
                  </a:cubicBezTo>
                  <a:cubicBezTo>
                    <a:pt x="7523" y="18"/>
                    <a:pt x="7388" y="0"/>
                    <a:pt x="72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59"/>
            <p:cNvSpPr/>
            <p:nvPr/>
          </p:nvSpPr>
          <p:spPr>
            <a:xfrm>
              <a:off x="-22685675" y="2408150"/>
              <a:ext cx="27575" cy="66175"/>
            </a:xfrm>
            <a:custGeom>
              <a:avLst/>
              <a:gdLst/>
              <a:ahLst/>
              <a:cxnLst/>
              <a:rect l="l" t="t" r="r" b="b"/>
              <a:pathLst>
                <a:path w="1103" h="2647" extrusionOk="0">
                  <a:moveTo>
                    <a:pt x="740" y="1"/>
                  </a:moveTo>
                  <a:cubicBezTo>
                    <a:pt x="654" y="1"/>
                    <a:pt x="567" y="32"/>
                    <a:pt x="504" y="95"/>
                  </a:cubicBezTo>
                  <a:cubicBezTo>
                    <a:pt x="189" y="410"/>
                    <a:pt x="0" y="820"/>
                    <a:pt x="0" y="1292"/>
                  </a:cubicBezTo>
                  <a:cubicBezTo>
                    <a:pt x="0" y="1765"/>
                    <a:pt x="189" y="2206"/>
                    <a:pt x="504" y="2521"/>
                  </a:cubicBezTo>
                  <a:cubicBezTo>
                    <a:pt x="599" y="2584"/>
                    <a:pt x="662" y="2647"/>
                    <a:pt x="756" y="2647"/>
                  </a:cubicBezTo>
                  <a:cubicBezTo>
                    <a:pt x="819" y="2647"/>
                    <a:pt x="945" y="2615"/>
                    <a:pt x="977" y="2521"/>
                  </a:cubicBezTo>
                  <a:cubicBezTo>
                    <a:pt x="1103" y="2395"/>
                    <a:pt x="1103" y="2174"/>
                    <a:pt x="977" y="2048"/>
                  </a:cubicBezTo>
                  <a:cubicBezTo>
                    <a:pt x="788" y="1859"/>
                    <a:pt x="662" y="1576"/>
                    <a:pt x="662" y="1292"/>
                  </a:cubicBezTo>
                  <a:cubicBezTo>
                    <a:pt x="662" y="1040"/>
                    <a:pt x="788" y="757"/>
                    <a:pt x="977" y="536"/>
                  </a:cubicBezTo>
                  <a:cubicBezTo>
                    <a:pt x="1103" y="442"/>
                    <a:pt x="1103" y="253"/>
                    <a:pt x="977" y="95"/>
                  </a:cubicBezTo>
                  <a:cubicBezTo>
                    <a:pt x="914" y="32"/>
                    <a:pt x="827" y="1"/>
                    <a:pt x="7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59"/>
            <p:cNvSpPr/>
            <p:nvPr/>
          </p:nvSpPr>
          <p:spPr>
            <a:xfrm>
              <a:off x="-22766800" y="2408950"/>
              <a:ext cx="27575" cy="66175"/>
            </a:xfrm>
            <a:custGeom>
              <a:avLst/>
              <a:gdLst/>
              <a:ahLst/>
              <a:cxnLst/>
              <a:rect l="l" t="t" r="r" b="b"/>
              <a:pathLst>
                <a:path w="1103" h="2647" extrusionOk="0">
                  <a:moveTo>
                    <a:pt x="362" y="0"/>
                  </a:moveTo>
                  <a:cubicBezTo>
                    <a:pt x="276" y="0"/>
                    <a:pt x="189" y="32"/>
                    <a:pt x="126" y="95"/>
                  </a:cubicBezTo>
                  <a:cubicBezTo>
                    <a:pt x="0" y="221"/>
                    <a:pt x="0" y="441"/>
                    <a:pt x="126" y="567"/>
                  </a:cubicBezTo>
                  <a:cubicBezTo>
                    <a:pt x="315" y="756"/>
                    <a:pt x="441" y="1040"/>
                    <a:pt x="441" y="1323"/>
                  </a:cubicBezTo>
                  <a:cubicBezTo>
                    <a:pt x="441" y="1575"/>
                    <a:pt x="315" y="1859"/>
                    <a:pt x="126" y="2048"/>
                  </a:cubicBezTo>
                  <a:cubicBezTo>
                    <a:pt x="0" y="2174"/>
                    <a:pt x="0" y="2426"/>
                    <a:pt x="126" y="2520"/>
                  </a:cubicBezTo>
                  <a:cubicBezTo>
                    <a:pt x="221" y="2615"/>
                    <a:pt x="284" y="2646"/>
                    <a:pt x="378" y="2646"/>
                  </a:cubicBezTo>
                  <a:cubicBezTo>
                    <a:pt x="441" y="2646"/>
                    <a:pt x="567" y="2615"/>
                    <a:pt x="599" y="2520"/>
                  </a:cubicBezTo>
                  <a:cubicBezTo>
                    <a:pt x="977" y="2174"/>
                    <a:pt x="1103" y="1733"/>
                    <a:pt x="1103" y="1323"/>
                  </a:cubicBezTo>
                  <a:cubicBezTo>
                    <a:pt x="1103" y="851"/>
                    <a:pt x="914" y="410"/>
                    <a:pt x="599" y="95"/>
                  </a:cubicBezTo>
                  <a:cubicBezTo>
                    <a:pt x="536" y="32"/>
                    <a:pt x="449" y="0"/>
                    <a:pt x="36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8" name="Google Shape;698;p59"/>
          <p:cNvGrpSpPr/>
          <p:nvPr/>
        </p:nvGrpSpPr>
        <p:grpSpPr>
          <a:xfrm>
            <a:off x="8168168" y="-11"/>
            <a:ext cx="975837" cy="853864"/>
            <a:chOff x="-22859750" y="2335900"/>
            <a:chExt cx="296950" cy="294375"/>
          </a:xfrm>
        </p:grpSpPr>
        <p:sp>
          <p:nvSpPr>
            <p:cNvPr id="699" name="Google Shape;699;p59"/>
            <p:cNvSpPr/>
            <p:nvPr/>
          </p:nvSpPr>
          <p:spPr>
            <a:xfrm>
              <a:off x="-22859750" y="2335900"/>
              <a:ext cx="296950" cy="294375"/>
            </a:xfrm>
            <a:custGeom>
              <a:avLst/>
              <a:gdLst/>
              <a:ahLst/>
              <a:cxnLst/>
              <a:rect l="l" t="t" r="r" b="b"/>
              <a:pathLst>
                <a:path w="11878" h="11775" extrusionOk="0">
                  <a:moveTo>
                    <a:pt x="7306" y="663"/>
                  </a:moveTo>
                  <a:cubicBezTo>
                    <a:pt x="7389" y="663"/>
                    <a:pt x="7475" y="671"/>
                    <a:pt x="7562" y="685"/>
                  </a:cubicBezTo>
                  <a:cubicBezTo>
                    <a:pt x="7814" y="780"/>
                    <a:pt x="8034" y="937"/>
                    <a:pt x="8192" y="1126"/>
                  </a:cubicBezTo>
                  <a:cubicBezTo>
                    <a:pt x="7908" y="1189"/>
                    <a:pt x="7656" y="1347"/>
                    <a:pt x="7467" y="1567"/>
                  </a:cubicBezTo>
                  <a:cubicBezTo>
                    <a:pt x="7341" y="1662"/>
                    <a:pt x="7341" y="1914"/>
                    <a:pt x="7467" y="2008"/>
                  </a:cubicBezTo>
                  <a:cubicBezTo>
                    <a:pt x="7530" y="2071"/>
                    <a:pt x="7617" y="2103"/>
                    <a:pt x="7703" y="2103"/>
                  </a:cubicBezTo>
                  <a:cubicBezTo>
                    <a:pt x="7790" y="2103"/>
                    <a:pt x="7877" y="2071"/>
                    <a:pt x="7940" y="2008"/>
                  </a:cubicBezTo>
                  <a:cubicBezTo>
                    <a:pt x="8129" y="1819"/>
                    <a:pt x="8412" y="1693"/>
                    <a:pt x="8696" y="1693"/>
                  </a:cubicBezTo>
                  <a:cubicBezTo>
                    <a:pt x="8979" y="1693"/>
                    <a:pt x="9231" y="1819"/>
                    <a:pt x="9452" y="2008"/>
                  </a:cubicBezTo>
                  <a:cubicBezTo>
                    <a:pt x="9767" y="2355"/>
                    <a:pt x="9830" y="2764"/>
                    <a:pt x="9673" y="3174"/>
                  </a:cubicBezTo>
                  <a:cubicBezTo>
                    <a:pt x="9389" y="3237"/>
                    <a:pt x="9137" y="3395"/>
                    <a:pt x="8885" y="3584"/>
                  </a:cubicBezTo>
                  <a:cubicBezTo>
                    <a:pt x="8759" y="3710"/>
                    <a:pt x="8759" y="3962"/>
                    <a:pt x="8885" y="4056"/>
                  </a:cubicBezTo>
                  <a:cubicBezTo>
                    <a:pt x="8948" y="4119"/>
                    <a:pt x="9035" y="4151"/>
                    <a:pt x="9121" y="4151"/>
                  </a:cubicBezTo>
                  <a:cubicBezTo>
                    <a:pt x="9208" y="4151"/>
                    <a:pt x="9294" y="4119"/>
                    <a:pt x="9358" y="4056"/>
                  </a:cubicBezTo>
                  <a:cubicBezTo>
                    <a:pt x="9547" y="3867"/>
                    <a:pt x="9830" y="3741"/>
                    <a:pt x="10114" y="3741"/>
                  </a:cubicBezTo>
                  <a:cubicBezTo>
                    <a:pt x="10397" y="3741"/>
                    <a:pt x="10649" y="3867"/>
                    <a:pt x="10870" y="4056"/>
                  </a:cubicBezTo>
                  <a:cubicBezTo>
                    <a:pt x="11059" y="4277"/>
                    <a:pt x="11185" y="4529"/>
                    <a:pt x="11185" y="4812"/>
                  </a:cubicBezTo>
                  <a:cubicBezTo>
                    <a:pt x="11185" y="5096"/>
                    <a:pt x="11059" y="5379"/>
                    <a:pt x="10870" y="5568"/>
                  </a:cubicBezTo>
                  <a:cubicBezTo>
                    <a:pt x="10649" y="5757"/>
                    <a:pt x="10397" y="5883"/>
                    <a:pt x="10114" y="5883"/>
                  </a:cubicBezTo>
                  <a:cubicBezTo>
                    <a:pt x="9925" y="5883"/>
                    <a:pt x="9767" y="6041"/>
                    <a:pt x="9767" y="6230"/>
                  </a:cubicBezTo>
                  <a:cubicBezTo>
                    <a:pt x="9767" y="6451"/>
                    <a:pt x="9925" y="6608"/>
                    <a:pt x="10114" y="6608"/>
                  </a:cubicBezTo>
                  <a:cubicBezTo>
                    <a:pt x="10429" y="6608"/>
                    <a:pt x="10712" y="6514"/>
                    <a:pt x="10964" y="6356"/>
                  </a:cubicBezTo>
                  <a:cubicBezTo>
                    <a:pt x="11090" y="6514"/>
                    <a:pt x="11122" y="6703"/>
                    <a:pt x="11122" y="6955"/>
                  </a:cubicBezTo>
                  <a:cubicBezTo>
                    <a:pt x="11122" y="7270"/>
                    <a:pt x="11027" y="7553"/>
                    <a:pt x="10807" y="7742"/>
                  </a:cubicBezTo>
                  <a:cubicBezTo>
                    <a:pt x="10618" y="7931"/>
                    <a:pt x="10366" y="8057"/>
                    <a:pt x="10082" y="8057"/>
                  </a:cubicBezTo>
                  <a:cubicBezTo>
                    <a:pt x="9799" y="8057"/>
                    <a:pt x="9515" y="7931"/>
                    <a:pt x="9326" y="7742"/>
                  </a:cubicBezTo>
                  <a:cubicBezTo>
                    <a:pt x="9137" y="7553"/>
                    <a:pt x="9011" y="7270"/>
                    <a:pt x="9011" y="6986"/>
                  </a:cubicBezTo>
                  <a:cubicBezTo>
                    <a:pt x="9011" y="6703"/>
                    <a:pt x="9137" y="6419"/>
                    <a:pt x="9326" y="6230"/>
                  </a:cubicBezTo>
                  <a:cubicBezTo>
                    <a:pt x="9452" y="6104"/>
                    <a:pt x="9452" y="5883"/>
                    <a:pt x="9326" y="5757"/>
                  </a:cubicBezTo>
                  <a:cubicBezTo>
                    <a:pt x="9263" y="5694"/>
                    <a:pt x="9176" y="5663"/>
                    <a:pt x="9090" y="5663"/>
                  </a:cubicBezTo>
                  <a:cubicBezTo>
                    <a:pt x="9003" y="5663"/>
                    <a:pt x="8916" y="5694"/>
                    <a:pt x="8853" y="5757"/>
                  </a:cubicBezTo>
                  <a:cubicBezTo>
                    <a:pt x="8538" y="6072"/>
                    <a:pt x="8349" y="6514"/>
                    <a:pt x="8349" y="6986"/>
                  </a:cubicBezTo>
                  <a:cubicBezTo>
                    <a:pt x="8349" y="7112"/>
                    <a:pt x="8349" y="7207"/>
                    <a:pt x="8381" y="7333"/>
                  </a:cubicBezTo>
                  <a:cubicBezTo>
                    <a:pt x="7562" y="7459"/>
                    <a:pt x="6932" y="8215"/>
                    <a:pt x="6932" y="9034"/>
                  </a:cubicBezTo>
                  <a:cubicBezTo>
                    <a:pt x="6932" y="9223"/>
                    <a:pt x="7089" y="9381"/>
                    <a:pt x="7278" y="9381"/>
                  </a:cubicBezTo>
                  <a:cubicBezTo>
                    <a:pt x="7467" y="9381"/>
                    <a:pt x="7625" y="9223"/>
                    <a:pt x="7625" y="9034"/>
                  </a:cubicBezTo>
                  <a:cubicBezTo>
                    <a:pt x="7625" y="8435"/>
                    <a:pt x="8097" y="8026"/>
                    <a:pt x="8664" y="8026"/>
                  </a:cubicBezTo>
                  <a:lnTo>
                    <a:pt x="8696" y="8026"/>
                  </a:lnTo>
                  <a:cubicBezTo>
                    <a:pt x="8727" y="8089"/>
                    <a:pt x="8822" y="8120"/>
                    <a:pt x="8853" y="8215"/>
                  </a:cubicBezTo>
                  <a:cubicBezTo>
                    <a:pt x="9074" y="8435"/>
                    <a:pt x="9326" y="8561"/>
                    <a:pt x="9641" y="8656"/>
                  </a:cubicBezTo>
                  <a:cubicBezTo>
                    <a:pt x="9673" y="8750"/>
                    <a:pt x="9704" y="8908"/>
                    <a:pt x="9704" y="9034"/>
                  </a:cubicBezTo>
                  <a:cubicBezTo>
                    <a:pt x="9704" y="9507"/>
                    <a:pt x="9452" y="9853"/>
                    <a:pt x="9011" y="10011"/>
                  </a:cubicBezTo>
                  <a:cubicBezTo>
                    <a:pt x="8979" y="9853"/>
                    <a:pt x="8853" y="9759"/>
                    <a:pt x="8664" y="9759"/>
                  </a:cubicBezTo>
                  <a:cubicBezTo>
                    <a:pt x="8444" y="9759"/>
                    <a:pt x="8286" y="9916"/>
                    <a:pt x="8286" y="10105"/>
                  </a:cubicBezTo>
                  <a:cubicBezTo>
                    <a:pt x="8286" y="10704"/>
                    <a:pt x="7814" y="11113"/>
                    <a:pt x="7278" y="11113"/>
                  </a:cubicBezTo>
                  <a:cubicBezTo>
                    <a:pt x="6711" y="11113"/>
                    <a:pt x="6239" y="10641"/>
                    <a:pt x="6239" y="10105"/>
                  </a:cubicBezTo>
                  <a:lnTo>
                    <a:pt x="6239" y="6640"/>
                  </a:lnTo>
                  <a:cubicBezTo>
                    <a:pt x="6522" y="6860"/>
                    <a:pt x="6932" y="6986"/>
                    <a:pt x="7278" y="6986"/>
                  </a:cubicBezTo>
                  <a:cubicBezTo>
                    <a:pt x="7467" y="6986"/>
                    <a:pt x="7625" y="6829"/>
                    <a:pt x="7625" y="6640"/>
                  </a:cubicBezTo>
                  <a:cubicBezTo>
                    <a:pt x="7625" y="6451"/>
                    <a:pt x="7467" y="6293"/>
                    <a:pt x="7278" y="6293"/>
                  </a:cubicBezTo>
                  <a:cubicBezTo>
                    <a:pt x="6680" y="6293"/>
                    <a:pt x="6239" y="5820"/>
                    <a:pt x="6239" y="5253"/>
                  </a:cubicBezTo>
                  <a:lnTo>
                    <a:pt x="6239" y="1788"/>
                  </a:lnTo>
                  <a:lnTo>
                    <a:pt x="6239" y="1756"/>
                  </a:lnTo>
                  <a:lnTo>
                    <a:pt x="6239" y="1725"/>
                  </a:lnTo>
                  <a:cubicBezTo>
                    <a:pt x="6239" y="1441"/>
                    <a:pt x="6365" y="1158"/>
                    <a:pt x="6554" y="969"/>
                  </a:cubicBezTo>
                  <a:cubicBezTo>
                    <a:pt x="6772" y="750"/>
                    <a:pt x="7027" y="663"/>
                    <a:pt x="7306" y="663"/>
                  </a:cubicBezTo>
                  <a:close/>
                  <a:moveTo>
                    <a:pt x="4492" y="726"/>
                  </a:moveTo>
                  <a:cubicBezTo>
                    <a:pt x="4756" y="726"/>
                    <a:pt x="5012" y="813"/>
                    <a:pt x="5230" y="1032"/>
                  </a:cubicBezTo>
                  <a:cubicBezTo>
                    <a:pt x="5419" y="1221"/>
                    <a:pt x="5545" y="1504"/>
                    <a:pt x="5545" y="1788"/>
                  </a:cubicBezTo>
                  <a:lnTo>
                    <a:pt x="5545" y="1819"/>
                  </a:lnTo>
                  <a:lnTo>
                    <a:pt x="5545" y="5285"/>
                  </a:lnTo>
                  <a:cubicBezTo>
                    <a:pt x="5545" y="5883"/>
                    <a:pt x="5073" y="6325"/>
                    <a:pt x="4506" y="6325"/>
                  </a:cubicBezTo>
                  <a:cubicBezTo>
                    <a:pt x="4317" y="6325"/>
                    <a:pt x="4159" y="6482"/>
                    <a:pt x="4159" y="6671"/>
                  </a:cubicBezTo>
                  <a:cubicBezTo>
                    <a:pt x="4159" y="6860"/>
                    <a:pt x="4317" y="7018"/>
                    <a:pt x="4506" y="7018"/>
                  </a:cubicBezTo>
                  <a:cubicBezTo>
                    <a:pt x="4915" y="7018"/>
                    <a:pt x="5262" y="6892"/>
                    <a:pt x="5545" y="6671"/>
                  </a:cubicBezTo>
                  <a:lnTo>
                    <a:pt x="5545" y="10105"/>
                  </a:lnTo>
                  <a:lnTo>
                    <a:pt x="5545" y="10137"/>
                  </a:lnTo>
                  <a:cubicBezTo>
                    <a:pt x="5545" y="10704"/>
                    <a:pt x="5073" y="11176"/>
                    <a:pt x="4506" y="11176"/>
                  </a:cubicBezTo>
                  <a:cubicBezTo>
                    <a:pt x="3939" y="11176"/>
                    <a:pt x="3498" y="10704"/>
                    <a:pt x="3498" y="10137"/>
                  </a:cubicBezTo>
                  <a:cubicBezTo>
                    <a:pt x="3498" y="9948"/>
                    <a:pt x="3340" y="9790"/>
                    <a:pt x="3151" y="9790"/>
                  </a:cubicBezTo>
                  <a:cubicBezTo>
                    <a:pt x="2994" y="9790"/>
                    <a:pt x="2836" y="9916"/>
                    <a:pt x="2773" y="10074"/>
                  </a:cubicBezTo>
                  <a:cubicBezTo>
                    <a:pt x="2395" y="9916"/>
                    <a:pt x="2080" y="9538"/>
                    <a:pt x="2080" y="9065"/>
                  </a:cubicBezTo>
                  <a:cubicBezTo>
                    <a:pt x="2080" y="8908"/>
                    <a:pt x="2111" y="8813"/>
                    <a:pt x="2143" y="8687"/>
                  </a:cubicBezTo>
                  <a:cubicBezTo>
                    <a:pt x="2426" y="8593"/>
                    <a:pt x="2710" y="8435"/>
                    <a:pt x="2930" y="8246"/>
                  </a:cubicBezTo>
                  <a:cubicBezTo>
                    <a:pt x="2994" y="8215"/>
                    <a:pt x="3057" y="8120"/>
                    <a:pt x="3088" y="8057"/>
                  </a:cubicBezTo>
                  <a:lnTo>
                    <a:pt x="3151" y="8057"/>
                  </a:lnTo>
                  <a:cubicBezTo>
                    <a:pt x="3718" y="8057"/>
                    <a:pt x="4159" y="8530"/>
                    <a:pt x="4159" y="9065"/>
                  </a:cubicBezTo>
                  <a:cubicBezTo>
                    <a:pt x="4159" y="9286"/>
                    <a:pt x="4317" y="9444"/>
                    <a:pt x="4506" y="9444"/>
                  </a:cubicBezTo>
                  <a:cubicBezTo>
                    <a:pt x="4726" y="9444"/>
                    <a:pt x="4884" y="9286"/>
                    <a:pt x="4884" y="9065"/>
                  </a:cubicBezTo>
                  <a:cubicBezTo>
                    <a:pt x="4884" y="8215"/>
                    <a:pt x="4254" y="7490"/>
                    <a:pt x="3403" y="7396"/>
                  </a:cubicBezTo>
                  <a:cubicBezTo>
                    <a:pt x="3466" y="7270"/>
                    <a:pt x="3466" y="7144"/>
                    <a:pt x="3466" y="7018"/>
                  </a:cubicBezTo>
                  <a:cubicBezTo>
                    <a:pt x="3466" y="6545"/>
                    <a:pt x="3246" y="6104"/>
                    <a:pt x="2930" y="5820"/>
                  </a:cubicBezTo>
                  <a:cubicBezTo>
                    <a:pt x="2883" y="5757"/>
                    <a:pt x="2797" y="5726"/>
                    <a:pt x="2706" y="5726"/>
                  </a:cubicBezTo>
                  <a:cubicBezTo>
                    <a:pt x="2615" y="5726"/>
                    <a:pt x="2521" y="5757"/>
                    <a:pt x="2458" y="5820"/>
                  </a:cubicBezTo>
                  <a:cubicBezTo>
                    <a:pt x="2363" y="5915"/>
                    <a:pt x="2363" y="6167"/>
                    <a:pt x="2458" y="6262"/>
                  </a:cubicBezTo>
                  <a:cubicBezTo>
                    <a:pt x="2678" y="6482"/>
                    <a:pt x="2773" y="6734"/>
                    <a:pt x="2773" y="7018"/>
                  </a:cubicBezTo>
                  <a:cubicBezTo>
                    <a:pt x="2773" y="7301"/>
                    <a:pt x="2678" y="7585"/>
                    <a:pt x="2458" y="7774"/>
                  </a:cubicBezTo>
                  <a:cubicBezTo>
                    <a:pt x="2269" y="7963"/>
                    <a:pt x="1985" y="8089"/>
                    <a:pt x="1733" y="8089"/>
                  </a:cubicBezTo>
                  <a:cubicBezTo>
                    <a:pt x="1450" y="8089"/>
                    <a:pt x="1166" y="7963"/>
                    <a:pt x="977" y="7774"/>
                  </a:cubicBezTo>
                  <a:cubicBezTo>
                    <a:pt x="788" y="7585"/>
                    <a:pt x="662" y="7301"/>
                    <a:pt x="662" y="7018"/>
                  </a:cubicBezTo>
                  <a:cubicBezTo>
                    <a:pt x="662" y="6829"/>
                    <a:pt x="725" y="6640"/>
                    <a:pt x="820" y="6419"/>
                  </a:cubicBezTo>
                  <a:cubicBezTo>
                    <a:pt x="1103" y="6608"/>
                    <a:pt x="1355" y="6671"/>
                    <a:pt x="1670" y="6671"/>
                  </a:cubicBezTo>
                  <a:cubicBezTo>
                    <a:pt x="1891" y="6671"/>
                    <a:pt x="2048" y="6514"/>
                    <a:pt x="2048" y="6325"/>
                  </a:cubicBezTo>
                  <a:cubicBezTo>
                    <a:pt x="2048" y="6104"/>
                    <a:pt x="1891" y="5946"/>
                    <a:pt x="1670" y="5946"/>
                  </a:cubicBezTo>
                  <a:cubicBezTo>
                    <a:pt x="1418" y="5946"/>
                    <a:pt x="1135" y="5852"/>
                    <a:pt x="946" y="5631"/>
                  </a:cubicBezTo>
                  <a:cubicBezTo>
                    <a:pt x="725" y="5442"/>
                    <a:pt x="631" y="5159"/>
                    <a:pt x="631" y="4907"/>
                  </a:cubicBezTo>
                  <a:cubicBezTo>
                    <a:pt x="631" y="4623"/>
                    <a:pt x="725" y="4340"/>
                    <a:pt x="946" y="4151"/>
                  </a:cubicBezTo>
                  <a:cubicBezTo>
                    <a:pt x="1135" y="3962"/>
                    <a:pt x="1418" y="3836"/>
                    <a:pt x="1670" y="3836"/>
                  </a:cubicBezTo>
                  <a:cubicBezTo>
                    <a:pt x="1954" y="3836"/>
                    <a:pt x="2237" y="3962"/>
                    <a:pt x="2426" y="4151"/>
                  </a:cubicBezTo>
                  <a:cubicBezTo>
                    <a:pt x="2489" y="4214"/>
                    <a:pt x="2576" y="4245"/>
                    <a:pt x="2663" y="4245"/>
                  </a:cubicBezTo>
                  <a:cubicBezTo>
                    <a:pt x="2749" y="4245"/>
                    <a:pt x="2836" y="4214"/>
                    <a:pt x="2899" y="4151"/>
                  </a:cubicBezTo>
                  <a:cubicBezTo>
                    <a:pt x="3025" y="4025"/>
                    <a:pt x="3025" y="3804"/>
                    <a:pt x="2899" y="3678"/>
                  </a:cubicBezTo>
                  <a:cubicBezTo>
                    <a:pt x="2678" y="3426"/>
                    <a:pt x="2426" y="3332"/>
                    <a:pt x="2111" y="3237"/>
                  </a:cubicBezTo>
                  <a:cubicBezTo>
                    <a:pt x="1954" y="2859"/>
                    <a:pt x="2048" y="2418"/>
                    <a:pt x="2363" y="2103"/>
                  </a:cubicBezTo>
                  <a:cubicBezTo>
                    <a:pt x="2552" y="1914"/>
                    <a:pt x="2836" y="1788"/>
                    <a:pt x="3088" y="1788"/>
                  </a:cubicBezTo>
                  <a:cubicBezTo>
                    <a:pt x="3372" y="1788"/>
                    <a:pt x="3655" y="1914"/>
                    <a:pt x="3844" y="2103"/>
                  </a:cubicBezTo>
                  <a:cubicBezTo>
                    <a:pt x="3907" y="2166"/>
                    <a:pt x="3994" y="2197"/>
                    <a:pt x="4080" y="2197"/>
                  </a:cubicBezTo>
                  <a:cubicBezTo>
                    <a:pt x="4167" y="2197"/>
                    <a:pt x="4254" y="2166"/>
                    <a:pt x="4317" y="2103"/>
                  </a:cubicBezTo>
                  <a:cubicBezTo>
                    <a:pt x="4443" y="1977"/>
                    <a:pt x="4443" y="1756"/>
                    <a:pt x="4317" y="1630"/>
                  </a:cubicBezTo>
                  <a:cubicBezTo>
                    <a:pt x="4128" y="1441"/>
                    <a:pt x="3876" y="1284"/>
                    <a:pt x="3624" y="1189"/>
                  </a:cubicBezTo>
                  <a:cubicBezTo>
                    <a:pt x="3781" y="969"/>
                    <a:pt x="3970" y="811"/>
                    <a:pt x="4254" y="748"/>
                  </a:cubicBezTo>
                  <a:cubicBezTo>
                    <a:pt x="4333" y="734"/>
                    <a:pt x="4413" y="726"/>
                    <a:pt x="4492" y="726"/>
                  </a:cubicBezTo>
                  <a:close/>
                  <a:moveTo>
                    <a:pt x="7254" y="0"/>
                  </a:moveTo>
                  <a:cubicBezTo>
                    <a:pt x="6817" y="0"/>
                    <a:pt x="6387" y="190"/>
                    <a:pt x="6049" y="528"/>
                  </a:cubicBezTo>
                  <a:cubicBezTo>
                    <a:pt x="6018" y="559"/>
                    <a:pt x="5923" y="654"/>
                    <a:pt x="5892" y="717"/>
                  </a:cubicBezTo>
                  <a:cubicBezTo>
                    <a:pt x="5860" y="654"/>
                    <a:pt x="5766" y="622"/>
                    <a:pt x="5734" y="528"/>
                  </a:cubicBezTo>
                  <a:cubicBezTo>
                    <a:pt x="5391" y="185"/>
                    <a:pt x="4972" y="13"/>
                    <a:pt x="4521" y="13"/>
                  </a:cubicBezTo>
                  <a:cubicBezTo>
                    <a:pt x="4392" y="13"/>
                    <a:pt x="4261" y="27"/>
                    <a:pt x="4128" y="55"/>
                  </a:cubicBezTo>
                  <a:cubicBezTo>
                    <a:pt x="3561" y="181"/>
                    <a:pt x="3151" y="559"/>
                    <a:pt x="2899" y="1126"/>
                  </a:cubicBezTo>
                  <a:cubicBezTo>
                    <a:pt x="2552" y="1158"/>
                    <a:pt x="2206" y="1347"/>
                    <a:pt x="1922" y="1599"/>
                  </a:cubicBezTo>
                  <a:cubicBezTo>
                    <a:pt x="1481" y="2040"/>
                    <a:pt x="1324" y="2607"/>
                    <a:pt x="1450" y="3206"/>
                  </a:cubicBezTo>
                  <a:cubicBezTo>
                    <a:pt x="1103" y="3237"/>
                    <a:pt x="788" y="3458"/>
                    <a:pt x="505" y="3678"/>
                  </a:cubicBezTo>
                  <a:cubicBezTo>
                    <a:pt x="190" y="3993"/>
                    <a:pt x="1" y="4434"/>
                    <a:pt x="1" y="4907"/>
                  </a:cubicBezTo>
                  <a:cubicBezTo>
                    <a:pt x="1" y="5285"/>
                    <a:pt x="127" y="5663"/>
                    <a:pt x="347" y="5915"/>
                  </a:cubicBezTo>
                  <a:cubicBezTo>
                    <a:pt x="127" y="6230"/>
                    <a:pt x="1" y="6608"/>
                    <a:pt x="1" y="6955"/>
                  </a:cubicBezTo>
                  <a:cubicBezTo>
                    <a:pt x="1" y="7427"/>
                    <a:pt x="190" y="7868"/>
                    <a:pt x="505" y="8183"/>
                  </a:cubicBezTo>
                  <a:cubicBezTo>
                    <a:pt x="788" y="8435"/>
                    <a:pt x="1103" y="8593"/>
                    <a:pt x="1450" y="8624"/>
                  </a:cubicBezTo>
                  <a:cubicBezTo>
                    <a:pt x="1418" y="8750"/>
                    <a:pt x="1418" y="8876"/>
                    <a:pt x="1418" y="9002"/>
                  </a:cubicBezTo>
                  <a:cubicBezTo>
                    <a:pt x="1418" y="9916"/>
                    <a:pt x="2080" y="10609"/>
                    <a:pt x="2962" y="10735"/>
                  </a:cubicBezTo>
                  <a:cubicBezTo>
                    <a:pt x="3214" y="11365"/>
                    <a:pt x="3813" y="11775"/>
                    <a:pt x="4569" y="11775"/>
                  </a:cubicBezTo>
                  <a:cubicBezTo>
                    <a:pt x="5104" y="11775"/>
                    <a:pt x="5640" y="11523"/>
                    <a:pt x="5955" y="11082"/>
                  </a:cubicBezTo>
                  <a:cubicBezTo>
                    <a:pt x="6270" y="11523"/>
                    <a:pt x="6774" y="11775"/>
                    <a:pt x="7310" y="11775"/>
                  </a:cubicBezTo>
                  <a:cubicBezTo>
                    <a:pt x="8034" y="11775"/>
                    <a:pt x="8664" y="11365"/>
                    <a:pt x="8948" y="10735"/>
                  </a:cubicBezTo>
                  <a:cubicBezTo>
                    <a:pt x="9799" y="10609"/>
                    <a:pt x="10460" y="9916"/>
                    <a:pt x="10460" y="9002"/>
                  </a:cubicBezTo>
                  <a:cubicBezTo>
                    <a:pt x="10460" y="8876"/>
                    <a:pt x="10460" y="8750"/>
                    <a:pt x="10429" y="8624"/>
                  </a:cubicBezTo>
                  <a:cubicBezTo>
                    <a:pt x="10775" y="8593"/>
                    <a:pt x="11090" y="8404"/>
                    <a:pt x="11374" y="8183"/>
                  </a:cubicBezTo>
                  <a:cubicBezTo>
                    <a:pt x="11689" y="7837"/>
                    <a:pt x="11878" y="7427"/>
                    <a:pt x="11878" y="6955"/>
                  </a:cubicBezTo>
                  <a:cubicBezTo>
                    <a:pt x="11878" y="6545"/>
                    <a:pt x="11783" y="6199"/>
                    <a:pt x="11531" y="5915"/>
                  </a:cubicBezTo>
                  <a:cubicBezTo>
                    <a:pt x="11689" y="5663"/>
                    <a:pt x="11815" y="5285"/>
                    <a:pt x="11815" y="4907"/>
                  </a:cubicBezTo>
                  <a:cubicBezTo>
                    <a:pt x="11815" y="4434"/>
                    <a:pt x="11594" y="3993"/>
                    <a:pt x="11279" y="3678"/>
                  </a:cubicBezTo>
                  <a:cubicBezTo>
                    <a:pt x="11027" y="3395"/>
                    <a:pt x="10712" y="3237"/>
                    <a:pt x="10334" y="3206"/>
                  </a:cubicBezTo>
                  <a:cubicBezTo>
                    <a:pt x="10460" y="2670"/>
                    <a:pt x="10303" y="2040"/>
                    <a:pt x="9862" y="1599"/>
                  </a:cubicBezTo>
                  <a:cubicBezTo>
                    <a:pt x="9610" y="1315"/>
                    <a:pt x="9231" y="1158"/>
                    <a:pt x="8885" y="1126"/>
                  </a:cubicBezTo>
                  <a:cubicBezTo>
                    <a:pt x="8664" y="559"/>
                    <a:pt x="8223" y="181"/>
                    <a:pt x="7656" y="55"/>
                  </a:cubicBezTo>
                  <a:cubicBezTo>
                    <a:pt x="7523" y="18"/>
                    <a:pt x="7388" y="0"/>
                    <a:pt x="72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59"/>
            <p:cNvSpPr/>
            <p:nvPr/>
          </p:nvSpPr>
          <p:spPr>
            <a:xfrm>
              <a:off x="-22685675" y="2408150"/>
              <a:ext cx="27575" cy="66175"/>
            </a:xfrm>
            <a:custGeom>
              <a:avLst/>
              <a:gdLst/>
              <a:ahLst/>
              <a:cxnLst/>
              <a:rect l="l" t="t" r="r" b="b"/>
              <a:pathLst>
                <a:path w="1103" h="2647" extrusionOk="0">
                  <a:moveTo>
                    <a:pt x="740" y="1"/>
                  </a:moveTo>
                  <a:cubicBezTo>
                    <a:pt x="654" y="1"/>
                    <a:pt x="567" y="32"/>
                    <a:pt x="504" y="95"/>
                  </a:cubicBezTo>
                  <a:cubicBezTo>
                    <a:pt x="189" y="410"/>
                    <a:pt x="0" y="820"/>
                    <a:pt x="0" y="1292"/>
                  </a:cubicBezTo>
                  <a:cubicBezTo>
                    <a:pt x="0" y="1765"/>
                    <a:pt x="189" y="2206"/>
                    <a:pt x="504" y="2521"/>
                  </a:cubicBezTo>
                  <a:cubicBezTo>
                    <a:pt x="599" y="2584"/>
                    <a:pt x="662" y="2647"/>
                    <a:pt x="756" y="2647"/>
                  </a:cubicBezTo>
                  <a:cubicBezTo>
                    <a:pt x="819" y="2647"/>
                    <a:pt x="945" y="2615"/>
                    <a:pt x="977" y="2521"/>
                  </a:cubicBezTo>
                  <a:cubicBezTo>
                    <a:pt x="1103" y="2395"/>
                    <a:pt x="1103" y="2174"/>
                    <a:pt x="977" y="2048"/>
                  </a:cubicBezTo>
                  <a:cubicBezTo>
                    <a:pt x="788" y="1859"/>
                    <a:pt x="662" y="1576"/>
                    <a:pt x="662" y="1292"/>
                  </a:cubicBezTo>
                  <a:cubicBezTo>
                    <a:pt x="662" y="1040"/>
                    <a:pt x="788" y="757"/>
                    <a:pt x="977" y="536"/>
                  </a:cubicBezTo>
                  <a:cubicBezTo>
                    <a:pt x="1103" y="442"/>
                    <a:pt x="1103" y="253"/>
                    <a:pt x="977" y="95"/>
                  </a:cubicBezTo>
                  <a:cubicBezTo>
                    <a:pt x="914" y="32"/>
                    <a:pt x="827" y="1"/>
                    <a:pt x="7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59"/>
            <p:cNvSpPr/>
            <p:nvPr/>
          </p:nvSpPr>
          <p:spPr>
            <a:xfrm>
              <a:off x="-22766800" y="2408950"/>
              <a:ext cx="27575" cy="66175"/>
            </a:xfrm>
            <a:custGeom>
              <a:avLst/>
              <a:gdLst/>
              <a:ahLst/>
              <a:cxnLst/>
              <a:rect l="l" t="t" r="r" b="b"/>
              <a:pathLst>
                <a:path w="1103" h="2647" extrusionOk="0">
                  <a:moveTo>
                    <a:pt x="362" y="0"/>
                  </a:moveTo>
                  <a:cubicBezTo>
                    <a:pt x="276" y="0"/>
                    <a:pt x="189" y="32"/>
                    <a:pt x="126" y="95"/>
                  </a:cubicBezTo>
                  <a:cubicBezTo>
                    <a:pt x="0" y="221"/>
                    <a:pt x="0" y="441"/>
                    <a:pt x="126" y="567"/>
                  </a:cubicBezTo>
                  <a:cubicBezTo>
                    <a:pt x="315" y="756"/>
                    <a:pt x="441" y="1040"/>
                    <a:pt x="441" y="1323"/>
                  </a:cubicBezTo>
                  <a:cubicBezTo>
                    <a:pt x="441" y="1575"/>
                    <a:pt x="315" y="1859"/>
                    <a:pt x="126" y="2048"/>
                  </a:cubicBezTo>
                  <a:cubicBezTo>
                    <a:pt x="0" y="2174"/>
                    <a:pt x="0" y="2426"/>
                    <a:pt x="126" y="2520"/>
                  </a:cubicBezTo>
                  <a:cubicBezTo>
                    <a:pt x="221" y="2615"/>
                    <a:pt x="284" y="2646"/>
                    <a:pt x="378" y="2646"/>
                  </a:cubicBezTo>
                  <a:cubicBezTo>
                    <a:pt x="441" y="2646"/>
                    <a:pt x="567" y="2615"/>
                    <a:pt x="599" y="2520"/>
                  </a:cubicBezTo>
                  <a:cubicBezTo>
                    <a:pt x="977" y="2174"/>
                    <a:pt x="1103" y="1733"/>
                    <a:pt x="1103" y="1323"/>
                  </a:cubicBezTo>
                  <a:cubicBezTo>
                    <a:pt x="1103" y="851"/>
                    <a:pt x="914" y="410"/>
                    <a:pt x="599" y="95"/>
                  </a:cubicBezTo>
                  <a:cubicBezTo>
                    <a:pt x="536" y="32"/>
                    <a:pt x="449" y="0"/>
                    <a:pt x="36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02" name="Google Shape;702;p59"/>
          <p:cNvSpPr/>
          <p:nvPr/>
        </p:nvSpPr>
        <p:spPr>
          <a:xfrm>
            <a:off x="4307407" y="4768450"/>
            <a:ext cx="529186" cy="485108"/>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2000" b="1"/>
              <a:t>14</a:t>
            </a:r>
            <a:endParaRPr sz="2000" b="1"/>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706"/>
        <p:cNvGrpSpPr/>
        <p:nvPr/>
      </p:nvGrpSpPr>
      <p:grpSpPr>
        <a:xfrm>
          <a:off x="0" y="0"/>
          <a:ext cx="0" cy="0"/>
          <a:chOff x="0" y="0"/>
          <a:chExt cx="0" cy="0"/>
        </a:xfrm>
      </p:grpSpPr>
      <p:sp>
        <p:nvSpPr>
          <p:cNvPr id="707" name="Google Shape;707;p6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r"/>
              <a:t>Analyse des tailles d'images</a:t>
            </a:r>
            <a:endParaRPr/>
          </a:p>
        </p:txBody>
      </p:sp>
      <p:pic>
        <p:nvPicPr>
          <p:cNvPr id="708" name="Google Shape;708;p60"/>
          <p:cNvPicPr preferRelativeResize="0"/>
          <p:nvPr/>
        </p:nvPicPr>
        <p:blipFill>
          <a:blip r:embed="rId3">
            <a:alphaModFix/>
          </a:blip>
          <a:stretch>
            <a:fillRect/>
          </a:stretch>
        </p:blipFill>
        <p:spPr>
          <a:xfrm>
            <a:off x="1502600" y="2319875"/>
            <a:ext cx="6437475" cy="2287000"/>
          </a:xfrm>
          <a:prstGeom prst="rect">
            <a:avLst/>
          </a:prstGeom>
          <a:noFill/>
          <a:ln>
            <a:noFill/>
          </a:ln>
        </p:spPr>
      </p:pic>
      <p:sp>
        <p:nvSpPr>
          <p:cNvPr id="709" name="Google Shape;709;p60"/>
          <p:cNvSpPr txBox="1">
            <a:spLocks noGrp="1"/>
          </p:cNvSpPr>
          <p:nvPr>
            <p:ph type="subTitle" idx="3"/>
          </p:nvPr>
        </p:nvSpPr>
        <p:spPr>
          <a:xfrm>
            <a:off x="1221700" y="1344000"/>
            <a:ext cx="6999300" cy="88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sz="2000"/>
              <a:t>Une fonction parcourt chaque image pour collecter ses dimensions uniques.</a:t>
            </a:r>
            <a:endParaRPr sz="2000"/>
          </a:p>
        </p:txBody>
      </p:sp>
      <p:grpSp>
        <p:nvGrpSpPr>
          <p:cNvPr id="710" name="Google Shape;710;p60"/>
          <p:cNvGrpSpPr/>
          <p:nvPr/>
        </p:nvGrpSpPr>
        <p:grpSpPr>
          <a:xfrm>
            <a:off x="-7" y="-11"/>
            <a:ext cx="975837" cy="853864"/>
            <a:chOff x="-22859750" y="2335900"/>
            <a:chExt cx="296950" cy="294375"/>
          </a:xfrm>
        </p:grpSpPr>
        <p:sp>
          <p:nvSpPr>
            <p:cNvPr id="711" name="Google Shape;711;p60"/>
            <p:cNvSpPr/>
            <p:nvPr/>
          </p:nvSpPr>
          <p:spPr>
            <a:xfrm>
              <a:off x="-22859750" y="2335900"/>
              <a:ext cx="296950" cy="294375"/>
            </a:xfrm>
            <a:custGeom>
              <a:avLst/>
              <a:gdLst/>
              <a:ahLst/>
              <a:cxnLst/>
              <a:rect l="l" t="t" r="r" b="b"/>
              <a:pathLst>
                <a:path w="11878" h="11775" extrusionOk="0">
                  <a:moveTo>
                    <a:pt x="7306" y="663"/>
                  </a:moveTo>
                  <a:cubicBezTo>
                    <a:pt x="7389" y="663"/>
                    <a:pt x="7475" y="671"/>
                    <a:pt x="7562" y="685"/>
                  </a:cubicBezTo>
                  <a:cubicBezTo>
                    <a:pt x="7814" y="780"/>
                    <a:pt x="8034" y="937"/>
                    <a:pt x="8192" y="1126"/>
                  </a:cubicBezTo>
                  <a:cubicBezTo>
                    <a:pt x="7908" y="1189"/>
                    <a:pt x="7656" y="1347"/>
                    <a:pt x="7467" y="1567"/>
                  </a:cubicBezTo>
                  <a:cubicBezTo>
                    <a:pt x="7341" y="1662"/>
                    <a:pt x="7341" y="1914"/>
                    <a:pt x="7467" y="2008"/>
                  </a:cubicBezTo>
                  <a:cubicBezTo>
                    <a:pt x="7530" y="2071"/>
                    <a:pt x="7617" y="2103"/>
                    <a:pt x="7703" y="2103"/>
                  </a:cubicBezTo>
                  <a:cubicBezTo>
                    <a:pt x="7790" y="2103"/>
                    <a:pt x="7877" y="2071"/>
                    <a:pt x="7940" y="2008"/>
                  </a:cubicBezTo>
                  <a:cubicBezTo>
                    <a:pt x="8129" y="1819"/>
                    <a:pt x="8412" y="1693"/>
                    <a:pt x="8696" y="1693"/>
                  </a:cubicBezTo>
                  <a:cubicBezTo>
                    <a:pt x="8979" y="1693"/>
                    <a:pt x="9231" y="1819"/>
                    <a:pt x="9452" y="2008"/>
                  </a:cubicBezTo>
                  <a:cubicBezTo>
                    <a:pt x="9767" y="2355"/>
                    <a:pt x="9830" y="2764"/>
                    <a:pt x="9673" y="3174"/>
                  </a:cubicBezTo>
                  <a:cubicBezTo>
                    <a:pt x="9389" y="3237"/>
                    <a:pt x="9137" y="3395"/>
                    <a:pt x="8885" y="3584"/>
                  </a:cubicBezTo>
                  <a:cubicBezTo>
                    <a:pt x="8759" y="3710"/>
                    <a:pt x="8759" y="3962"/>
                    <a:pt x="8885" y="4056"/>
                  </a:cubicBezTo>
                  <a:cubicBezTo>
                    <a:pt x="8948" y="4119"/>
                    <a:pt x="9035" y="4151"/>
                    <a:pt x="9121" y="4151"/>
                  </a:cubicBezTo>
                  <a:cubicBezTo>
                    <a:pt x="9208" y="4151"/>
                    <a:pt x="9294" y="4119"/>
                    <a:pt x="9358" y="4056"/>
                  </a:cubicBezTo>
                  <a:cubicBezTo>
                    <a:pt x="9547" y="3867"/>
                    <a:pt x="9830" y="3741"/>
                    <a:pt x="10114" y="3741"/>
                  </a:cubicBezTo>
                  <a:cubicBezTo>
                    <a:pt x="10397" y="3741"/>
                    <a:pt x="10649" y="3867"/>
                    <a:pt x="10870" y="4056"/>
                  </a:cubicBezTo>
                  <a:cubicBezTo>
                    <a:pt x="11059" y="4277"/>
                    <a:pt x="11185" y="4529"/>
                    <a:pt x="11185" y="4812"/>
                  </a:cubicBezTo>
                  <a:cubicBezTo>
                    <a:pt x="11185" y="5096"/>
                    <a:pt x="11059" y="5379"/>
                    <a:pt x="10870" y="5568"/>
                  </a:cubicBezTo>
                  <a:cubicBezTo>
                    <a:pt x="10649" y="5757"/>
                    <a:pt x="10397" y="5883"/>
                    <a:pt x="10114" y="5883"/>
                  </a:cubicBezTo>
                  <a:cubicBezTo>
                    <a:pt x="9925" y="5883"/>
                    <a:pt x="9767" y="6041"/>
                    <a:pt x="9767" y="6230"/>
                  </a:cubicBezTo>
                  <a:cubicBezTo>
                    <a:pt x="9767" y="6451"/>
                    <a:pt x="9925" y="6608"/>
                    <a:pt x="10114" y="6608"/>
                  </a:cubicBezTo>
                  <a:cubicBezTo>
                    <a:pt x="10429" y="6608"/>
                    <a:pt x="10712" y="6514"/>
                    <a:pt x="10964" y="6356"/>
                  </a:cubicBezTo>
                  <a:cubicBezTo>
                    <a:pt x="11090" y="6514"/>
                    <a:pt x="11122" y="6703"/>
                    <a:pt x="11122" y="6955"/>
                  </a:cubicBezTo>
                  <a:cubicBezTo>
                    <a:pt x="11122" y="7270"/>
                    <a:pt x="11027" y="7553"/>
                    <a:pt x="10807" y="7742"/>
                  </a:cubicBezTo>
                  <a:cubicBezTo>
                    <a:pt x="10618" y="7931"/>
                    <a:pt x="10366" y="8057"/>
                    <a:pt x="10082" y="8057"/>
                  </a:cubicBezTo>
                  <a:cubicBezTo>
                    <a:pt x="9799" y="8057"/>
                    <a:pt x="9515" y="7931"/>
                    <a:pt x="9326" y="7742"/>
                  </a:cubicBezTo>
                  <a:cubicBezTo>
                    <a:pt x="9137" y="7553"/>
                    <a:pt x="9011" y="7270"/>
                    <a:pt x="9011" y="6986"/>
                  </a:cubicBezTo>
                  <a:cubicBezTo>
                    <a:pt x="9011" y="6703"/>
                    <a:pt x="9137" y="6419"/>
                    <a:pt x="9326" y="6230"/>
                  </a:cubicBezTo>
                  <a:cubicBezTo>
                    <a:pt x="9452" y="6104"/>
                    <a:pt x="9452" y="5883"/>
                    <a:pt x="9326" y="5757"/>
                  </a:cubicBezTo>
                  <a:cubicBezTo>
                    <a:pt x="9263" y="5694"/>
                    <a:pt x="9176" y="5663"/>
                    <a:pt x="9090" y="5663"/>
                  </a:cubicBezTo>
                  <a:cubicBezTo>
                    <a:pt x="9003" y="5663"/>
                    <a:pt x="8916" y="5694"/>
                    <a:pt x="8853" y="5757"/>
                  </a:cubicBezTo>
                  <a:cubicBezTo>
                    <a:pt x="8538" y="6072"/>
                    <a:pt x="8349" y="6514"/>
                    <a:pt x="8349" y="6986"/>
                  </a:cubicBezTo>
                  <a:cubicBezTo>
                    <a:pt x="8349" y="7112"/>
                    <a:pt x="8349" y="7207"/>
                    <a:pt x="8381" y="7333"/>
                  </a:cubicBezTo>
                  <a:cubicBezTo>
                    <a:pt x="7562" y="7459"/>
                    <a:pt x="6932" y="8215"/>
                    <a:pt x="6932" y="9034"/>
                  </a:cubicBezTo>
                  <a:cubicBezTo>
                    <a:pt x="6932" y="9223"/>
                    <a:pt x="7089" y="9381"/>
                    <a:pt x="7278" y="9381"/>
                  </a:cubicBezTo>
                  <a:cubicBezTo>
                    <a:pt x="7467" y="9381"/>
                    <a:pt x="7625" y="9223"/>
                    <a:pt x="7625" y="9034"/>
                  </a:cubicBezTo>
                  <a:cubicBezTo>
                    <a:pt x="7625" y="8435"/>
                    <a:pt x="8097" y="8026"/>
                    <a:pt x="8664" y="8026"/>
                  </a:cubicBezTo>
                  <a:lnTo>
                    <a:pt x="8696" y="8026"/>
                  </a:lnTo>
                  <a:cubicBezTo>
                    <a:pt x="8727" y="8089"/>
                    <a:pt x="8822" y="8120"/>
                    <a:pt x="8853" y="8215"/>
                  </a:cubicBezTo>
                  <a:cubicBezTo>
                    <a:pt x="9074" y="8435"/>
                    <a:pt x="9326" y="8561"/>
                    <a:pt x="9641" y="8656"/>
                  </a:cubicBezTo>
                  <a:cubicBezTo>
                    <a:pt x="9673" y="8750"/>
                    <a:pt x="9704" y="8908"/>
                    <a:pt x="9704" y="9034"/>
                  </a:cubicBezTo>
                  <a:cubicBezTo>
                    <a:pt x="9704" y="9507"/>
                    <a:pt x="9452" y="9853"/>
                    <a:pt x="9011" y="10011"/>
                  </a:cubicBezTo>
                  <a:cubicBezTo>
                    <a:pt x="8979" y="9853"/>
                    <a:pt x="8853" y="9759"/>
                    <a:pt x="8664" y="9759"/>
                  </a:cubicBezTo>
                  <a:cubicBezTo>
                    <a:pt x="8444" y="9759"/>
                    <a:pt x="8286" y="9916"/>
                    <a:pt x="8286" y="10105"/>
                  </a:cubicBezTo>
                  <a:cubicBezTo>
                    <a:pt x="8286" y="10704"/>
                    <a:pt x="7814" y="11113"/>
                    <a:pt x="7278" y="11113"/>
                  </a:cubicBezTo>
                  <a:cubicBezTo>
                    <a:pt x="6711" y="11113"/>
                    <a:pt x="6239" y="10641"/>
                    <a:pt x="6239" y="10105"/>
                  </a:cubicBezTo>
                  <a:lnTo>
                    <a:pt x="6239" y="6640"/>
                  </a:lnTo>
                  <a:cubicBezTo>
                    <a:pt x="6522" y="6860"/>
                    <a:pt x="6932" y="6986"/>
                    <a:pt x="7278" y="6986"/>
                  </a:cubicBezTo>
                  <a:cubicBezTo>
                    <a:pt x="7467" y="6986"/>
                    <a:pt x="7625" y="6829"/>
                    <a:pt x="7625" y="6640"/>
                  </a:cubicBezTo>
                  <a:cubicBezTo>
                    <a:pt x="7625" y="6451"/>
                    <a:pt x="7467" y="6293"/>
                    <a:pt x="7278" y="6293"/>
                  </a:cubicBezTo>
                  <a:cubicBezTo>
                    <a:pt x="6680" y="6293"/>
                    <a:pt x="6239" y="5820"/>
                    <a:pt x="6239" y="5253"/>
                  </a:cubicBezTo>
                  <a:lnTo>
                    <a:pt x="6239" y="1788"/>
                  </a:lnTo>
                  <a:lnTo>
                    <a:pt x="6239" y="1756"/>
                  </a:lnTo>
                  <a:lnTo>
                    <a:pt x="6239" y="1725"/>
                  </a:lnTo>
                  <a:cubicBezTo>
                    <a:pt x="6239" y="1441"/>
                    <a:pt x="6365" y="1158"/>
                    <a:pt x="6554" y="969"/>
                  </a:cubicBezTo>
                  <a:cubicBezTo>
                    <a:pt x="6772" y="750"/>
                    <a:pt x="7027" y="663"/>
                    <a:pt x="7306" y="663"/>
                  </a:cubicBezTo>
                  <a:close/>
                  <a:moveTo>
                    <a:pt x="4492" y="726"/>
                  </a:moveTo>
                  <a:cubicBezTo>
                    <a:pt x="4756" y="726"/>
                    <a:pt x="5012" y="813"/>
                    <a:pt x="5230" y="1032"/>
                  </a:cubicBezTo>
                  <a:cubicBezTo>
                    <a:pt x="5419" y="1221"/>
                    <a:pt x="5545" y="1504"/>
                    <a:pt x="5545" y="1788"/>
                  </a:cubicBezTo>
                  <a:lnTo>
                    <a:pt x="5545" y="1819"/>
                  </a:lnTo>
                  <a:lnTo>
                    <a:pt x="5545" y="5285"/>
                  </a:lnTo>
                  <a:cubicBezTo>
                    <a:pt x="5545" y="5883"/>
                    <a:pt x="5073" y="6325"/>
                    <a:pt x="4506" y="6325"/>
                  </a:cubicBezTo>
                  <a:cubicBezTo>
                    <a:pt x="4317" y="6325"/>
                    <a:pt x="4159" y="6482"/>
                    <a:pt x="4159" y="6671"/>
                  </a:cubicBezTo>
                  <a:cubicBezTo>
                    <a:pt x="4159" y="6860"/>
                    <a:pt x="4317" y="7018"/>
                    <a:pt x="4506" y="7018"/>
                  </a:cubicBezTo>
                  <a:cubicBezTo>
                    <a:pt x="4915" y="7018"/>
                    <a:pt x="5262" y="6892"/>
                    <a:pt x="5545" y="6671"/>
                  </a:cubicBezTo>
                  <a:lnTo>
                    <a:pt x="5545" y="10105"/>
                  </a:lnTo>
                  <a:lnTo>
                    <a:pt x="5545" y="10137"/>
                  </a:lnTo>
                  <a:cubicBezTo>
                    <a:pt x="5545" y="10704"/>
                    <a:pt x="5073" y="11176"/>
                    <a:pt x="4506" y="11176"/>
                  </a:cubicBezTo>
                  <a:cubicBezTo>
                    <a:pt x="3939" y="11176"/>
                    <a:pt x="3498" y="10704"/>
                    <a:pt x="3498" y="10137"/>
                  </a:cubicBezTo>
                  <a:cubicBezTo>
                    <a:pt x="3498" y="9948"/>
                    <a:pt x="3340" y="9790"/>
                    <a:pt x="3151" y="9790"/>
                  </a:cubicBezTo>
                  <a:cubicBezTo>
                    <a:pt x="2994" y="9790"/>
                    <a:pt x="2836" y="9916"/>
                    <a:pt x="2773" y="10074"/>
                  </a:cubicBezTo>
                  <a:cubicBezTo>
                    <a:pt x="2395" y="9916"/>
                    <a:pt x="2080" y="9538"/>
                    <a:pt x="2080" y="9065"/>
                  </a:cubicBezTo>
                  <a:cubicBezTo>
                    <a:pt x="2080" y="8908"/>
                    <a:pt x="2111" y="8813"/>
                    <a:pt x="2143" y="8687"/>
                  </a:cubicBezTo>
                  <a:cubicBezTo>
                    <a:pt x="2426" y="8593"/>
                    <a:pt x="2710" y="8435"/>
                    <a:pt x="2930" y="8246"/>
                  </a:cubicBezTo>
                  <a:cubicBezTo>
                    <a:pt x="2994" y="8215"/>
                    <a:pt x="3057" y="8120"/>
                    <a:pt x="3088" y="8057"/>
                  </a:cubicBezTo>
                  <a:lnTo>
                    <a:pt x="3151" y="8057"/>
                  </a:lnTo>
                  <a:cubicBezTo>
                    <a:pt x="3718" y="8057"/>
                    <a:pt x="4159" y="8530"/>
                    <a:pt x="4159" y="9065"/>
                  </a:cubicBezTo>
                  <a:cubicBezTo>
                    <a:pt x="4159" y="9286"/>
                    <a:pt x="4317" y="9444"/>
                    <a:pt x="4506" y="9444"/>
                  </a:cubicBezTo>
                  <a:cubicBezTo>
                    <a:pt x="4726" y="9444"/>
                    <a:pt x="4884" y="9286"/>
                    <a:pt x="4884" y="9065"/>
                  </a:cubicBezTo>
                  <a:cubicBezTo>
                    <a:pt x="4884" y="8215"/>
                    <a:pt x="4254" y="7490"/>
                    <a:pt x="3403" y="7396"/>
                  </a:cubicBezTo>
                  <a:cubicBezTo>
                    <a:pt x="3466" y="7270"/>
                    <a:pt x="3466" y="7144"/>
                    <a:pt x="3466" y="7018"/>
                  </a:cubicBezTo>
                  <a:cubicBezTo>
                    <a:pt x="3466" y="6545"/>
                    <a:pt x="3246" y="6104"/>
                    <a:pt x="2930" y="5820"/>
                  </a:cubicBezTo>
                  <a:cubicBezTo>
                    <a:pt x="2883" y="5757"/>
                    <a:pt x="2797" y="5726"/>
                    <a:pt x="2706" y="5726"/>
                  </a:cubicBezTo>
                  <a:cubicBezTo>
                    <a:pt x="2615" y="5726"/>
                    <a:pt x="2521" y="5757"/>
                    <a:pt x="2458" y="5820"/>
                  </a:cubicBezTo>
                  <a:cubicBezTo>
                    <a:pt x="2363" y="5915"/>
                    <a:pt x="2363" y="6167"/>
                    <a:pt x="2458" y="6262"/>
                  </a:cubicBezTo>
                  <a:cubicBezTo>
                    <a:pt x="2678" y="6482"/>
                    <a:pt x="2773" y="6734"/>
                    <a:pt x="2773" y="7018"/>
                  </a:cubicBezTo>
                  <a:cubicBezTo>
                    <a:pt x="2773" y="7301"/>
                    <a:pt x="2678" y="7585"/>
                    <a:pt x="2458" y="7774"/>
                  </a:cubicBezTo>
                  <a:cubicBezTo>
                    <a:pt x="2269" y="7963"/>
                    <a:pt x="1985" y="8089"/>
                    <a:pt x="1733" y="8089"/>
                  </a:cubicBezTo>
                  <a:cubicBezTo>
                    <a:pt x="1450" y="8089"/>
                    <a:pt x="1166" y="7963"/>
                    <a:pt x="977" y="7774"/>
                  </a:cubicBezTo>
                  <a:cubicBezTo>
                    <a:pt x="788" y="7585"/>
                    <a:pt x="662" y="7301"/>
                    <a:pt x="662" y="7018"/>
                  </a:cubicBezTo>
                  <a:cubicBezTo>
                    <a:pt x="662" y="6829"/>
                    <a:pt x="725" y="6640"/>
                    <a:pt x="820" y="6419"/>
                  </a:cubicBezTo>
                  <a:cubicBezTo>
                    <a:pt x="1103" y="6608"/>
                    <a:pt x="1355" y="6671"/>
                    <a:pt x="1670" y="6671"/>
                  </a:cubicBezTo>
                  <a:cubicBezTo>
                    <a:pt x="1891" y="6671"/>
                    <a:pt x="2048" y="6514"/>
                    <a:pt x="2048" y="6325"/>
                  </a:cubicBezTo>
                  <a:cubicBezTo>
                    <a:pt x="2048" y="6104"/>
                    <a:pt x="1891" y="5946"/>
                    <a:pt x="1670" y="5946"/>
                  </a:cubicBezTo>
                  <a:cubicBezTo>
                    <a:pt x="1418" y="5946"/>
                    <a:pt x="1135" y="5852"/>
                    <a:pt x="946" y="5631"/>
                  </a:cubicBezTo>
                  <a:cubicBezTo>
                    <a:pt x="725" y="5442"/>
                    <a:pt x="631" y="5159"/>
                    <a:pt x="631" y="4907"/>
                  </a:cubicBezTo>
                  <a:cubicBezTo>
                    <a:pt x="631" y="4623"/>
                    <a:pt x="725" y="4340"/>
                    <a:pt x="946" y="4151"/>
                  </a:cubicBezTo>
                  <a:cubicBezTo>
                    <a:pt x="1135" y="3962"/>
                    <a:pt x="1418" y="3836"/>
                    <a:pt x="1670" y="3836"/>
                  </a:cubicBezTo>
                  <a:cubicBezTo>
                    <a:pt x="1954" y="3836"/>
                    <a:pt x="2237" y="3962"/>
                    <a:pt x="2426" y="4151"/>
                  </a:cubicBezTo>
                  <a:cubicBezTo>
                    <a:pt x="2489" y="4214"/>
                    <a:pt x="2576" y="4245"/>
                    <a:pt x="2663" y="4245"/>
                  </a:cubicBezTo>
                  <a:cubicBezTo>
                    <a:pt x="2749" y="4245"/>
                    <a:pt x="2836" y="4214"/>
                    <a:pt x="2899" y="4151"/>
                  </a:cubicBezTo>
                  <a:cubicBezTo>
                    <a:pt x="3025" y="4025"/>
                    <a:pt x="3025" y="3804"/>
                    <a:pt x="2899" y="3678"/>
                  </a:cubicBezTo>
                  <a:cubicBezTo>
                    <a:pt x="2678" y="3426"/>
                    <a:pt x="2426" y="3332"/>
                    <a:pt x="2111" y="3237"/>
                  </a:cubicBezTo>
                  <a:cubicBezTo>
                    <a:pt x="1954" y="2859"/>
                    <a:pt x="2048" y="2418"/>
                    <a:pt x="2363" y="2103"/>
                  </a:cubicBezTo>
                  <a:cubicBezTo>
                    <a:pt x="2552" y="1914"/>
                    <a:pt x="2836" y="1788"/>
                    <a:pt x="3088" y="1788"/>
                  </a:cubicBezTo>
                  <a:cubicBezTo>
                    <a:pt x="3372" y="1788"/>
                    <a:pt x="3655" y="1914"/>
                    <a:pt x="3844" y="2103"/>
                  </a:cubicBezTo>
                  <a:cubicBezTo>
                    <a:pt x="3907" y="2166"/>
                    <a:pt x="3994" y="2197"/>
                    <a:pt x="4080" y="2197"/>
                  </a:cubicBezTo>
                  <a:cubicBezTo>
                    <a:pt x="4167" y="2197"/>
                    <a:pt x="4254" y="2166"/>
                    <a:pt x="4317" y="2103"/>
                  </a:cubicBezTo>
                  <a:cubicBezTo>
                    <a:pt x="4443" y="1977"/>
                    <a:pt x="4443" y="1756"/>
                    <a:pt x="4317" y="1630"/>
                  </a:cubicBezTo>
                  <a:cubicBezTo>
                    <a:pt x="4128" y="1441"/>
                    <a:pt x="3876" y="1284"/>
                    <a:pt x="3624" y="1189"/>
                  </a:cubicBezTo>
                  <a:cubicBezTo>
                    <a:pt x="3781" y="969"/>
                    <a:pt x="3970" y="811"/>
                    <a:pt x="4254" y="748"/>
                  </a:cubicBezTo>
                  <a:cubicBezTo>
                    <a:pt x="4333" y="734"/>
                    <a:pt x="4413" y="726"/>
                    <a:pt x="4492" y="726"/>
                  </a:cubicBezTo>
                  <a:close/>
                  <a:moveTo>
                    <a:pt x="7254" y="0"/>
                  </a:moveTo>
                  <a:cubicBezTo>
                    <a:pt x="6817" y="0"/>
                    <a:pt x="6387" y="190"/>
                    <a:pt x="6049" y="528"/>
                  </a:cubicBezTo>
                  <a:cubicBezTo>
                    <a:pt x="6018" y="559"/>
                    <a:pt x="5923" y="654"/>
                    <a:pt x="5892" y="717"/>
                  </a:cubicBezTo>
                  <a:cubicBezTo>
                    <a:pt x="5860" y="654"/>
                    <a:pt x="5766" y="622"/>
                    <a:pt x="5734" y="528"/>
                  </a:cubicBezTo>
                  <a:cubicBezTo>
                    <a:pt x="5391" y="185"/>
                    <a:pt x="4972" y="13"/>
                    <a:pt x="4521" y="13"/>
                  </a:cubicBezTo>
                  <a:cubicBezTo>
                    <a:pt x="4392" y="13"/>
                    <a:pt x="4261" y="27"/>
                    <a:pt x="4128" y="55"/>
                  </a:cubicBezTo>
                  <a:cubicBezTo>
                    <a:pt x="3561" y="181"/>
                    <a:pt x="3151" y="559"/>
                    <a:pt x="2899" y="1126"/>
                  </a:cubicBezTo>
                  <a:cubicBezTo>
                    <a:pt x="2552" y="1158"/>
                    <a:pt x="2206" y="1347"/>
                    <a:pt x="1922" y="1599"/>
                  </a:cubicBezTo>
                  <a:cubicBezTo>
                    <a:pt x="1481" y="2040"/>
                    <a:pt x="1324" y="2607"/>
                    <a:pt x="1450" y="3206"/>
                  </a:cubicBezTo>
                  <a:cubicBezTo>
                    <a:pt x="1103" y="3237"/>
                    <a:pt x="788" y="3458"/>
                    <a:pt x="505" y="3678"/>
                  </a:cubicBezTo>
                  <a:cubicBezTo>
                    <a:pt x="190" y="3993"/>
                    <a:pt x="1" y="4434"/>
                    <a:pt x="1" y="4907"/>
                  </a:cubicBezTo>
                  <a:cubicBezTo>
                    <a:pt x="1" y="5285"/>
                    <a:pt x="127" y="5663"/>
                    <a:pt x="347" y="5915"/>
                  </a:cubicBezTo>
                  <a:cubicBezTo>
                    <a:pt x="127" y="6230"/>
                    <a:pt x="1" y="6608"/>
                    <a:pt x="1" y="6955"/>
                  </a:cubicBezTo>
                  <a:cubicBezTo>
                    <a:pt x="1" y="7427"/>
                    <a:pt x="190" y="7868"/>
                    <a:pt x="505" y="8183"/>
                  </a:cubicBezTo>
                  <a:cubicBezTo>
                    <a:pt x="788" y="8435"/>
                    <a:pt x="1103" y="8593"/>
                    <a:pt x="1450" y="8624"/>
                  </a:cubicBezTo>
                  <a:cubicBezTo>
                    <a:pt x="1418" y="8750"/>
                    <a:pt x="1418" y="8876"/>
                    <a:pt x="1418" y="9002"/>
                  </a:cubicBezTo>
                  <a:cubicBezTo>
                    <a:pt x="1418" y="9916"/>
                    <a:pt x="2080" y="10609"/>
                    <a:pt x="2962" y="10735"/>
                  </a:cubicBezTo>
                  <a:cubicBezTo>
                    <a:pt x="3214" y="11365"/>
                    <a:pt x="3813" y="11775"/>
                    <a:pt x="4569" y="11775"/>
                  </a:cubicBezTo>
                  <a:cubicBezTo>
                    <a:pt x="5104" y="11775"/>
                    <a:pt x="5640" y="11523"/>
                    <a:pt x="5955" y="11082"/>
                  </a:cubicBezTo>
                  <a:cubicBezTo>
                    <a:pt x="6270" y="11523"/>
                    <a:pt x="6774" y="11775"/>
                    <a:pt x="7310" y="11775"/>
                  </a:cubicBezTo>
                  <a:cubicBezTo>
                    <a:pt x="8034" y="11775"/>
                    <a:pt x="8664" y="11365"/>
                    <a:pt x="8948" y="10735"/>
                  </a:cubicBezTo>
                  <a:cubicBezTo>
                    <a:pt x="9799" y="10609"/>
                    <a:pt x="10460" y="9916"/>
                    <a:pt x="10460" y="9002"/>
                  </a:cubicBezTo>
                  <a:cubicBezTo>
                    <a:pt x="10460" y="8876"/>
                    <a:pt x="10460" y="8750"/>
                    <a:pt x="10429" y="8624"/>
                  </a:cubicBezTo>
                  <a:cubicBezTo>
                    <a:pt x="10775" y="8593"/>
                    <a:pt x="11090" y="8404"/>
                    <a:pt x="11374" y="8183"/>
                  </a:cubicBezTo>
                  <a:cubicBezTo>
                    <a:pt x="11689" y="7837"/>
                    <a:pt x="11878" y="7427"/>
                    <a:pt x="11878" y="6955"/>
                  </a:cubicBezTo>
                  <a:cubicBezTo>
                    <a:pt x="11878" y="6545"/>
                    <a:pt x="11783" y="6199"/>
                    <a:pt x="11531" y="5915"/>
                  </a:cubicBezTo>
                  <a:cubicBezTo>
                    <a:pt x="11689" y="5663"/>
                    <a:pt x="11815" y="5285"/>
                    <a:pt x="11815" y="4907"/>
                  </a:cubicBezTo>
                  <a:cubicBezTo>
                    <a:pt x="11815" y="4434"/>
                    <a:pt x="11594" y="3993"/>
                    <a:pt x="11279" y="3678"/>
                  </a:cubicBezTo>
                  <a:cubicBezTo>
                    <a:pt x="11027" y="3395"/>
                    <a:pt x="10712" y="3237"/>
                    <a:pt x="10334" y="3206"/>
                  </a:cubicBezTo>
                  <a:cubicBezTo>
                    <a:pt x="10460" y="2670"/>
                    <a:pt x="10303" y="2040"/>
                    <a:pt x="9862" y="1599"/>
                  </a:cubicBezTo>
                  <a:cubicBezTo>
                    <a:pt x="9610" y="1315"/>
                    <a:pt x="9231" y="1158"/>
                    <a:pt x="8885" y="1126"/>
                  </a:cubicBezTo>
                  <a:cubicBezTo>
                    <a:pt x="8664" y="559"/>
                    <a:pt x="8223" y="181"/>
                    <a:pt x="7656" y="55"/>
                  </a:cubicBezTo>
                  <a:cubicBezTo>
                    <a:pt x="7523" y="18"/>
                    <a:pt x="7388" y="0"/>
                    <a:pt x="72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60"/>
            <p:cNvSpPr/>
            <p:nvPr/>
          </p:nvSpPr>
          <p:spPr>
            <a:xfrm>
              <a:off x="-22685675" y="2408150"/>
              <a:ext cx="27575" cy="66175"/>
            </a:xfrm>
            <a:custGeom>
              <a:avLst/>
              <a:gdLst/>
              <a:ahLst/>
              <a:cxnLst/>
              <a:rect l="l" t="t" r="r" b="b"/>
              <a:pathLst>
                <a:path w="1103" h="2647" extrusionOk="0">
                  <a:moveTo>
                    <a:pt x="740" y="1"/>
                  </a:moveTo>
                  <a:cubicBezTo>
                    <a:pt x="654" y="1"/>
                    <a:pt x="567" y="32"/>
                    <a:pt x="504" y="95"/>
                  </a:cubicBezTo>
                  <a:cubicBezTo>
                    <a:pt x="189" y="410"/>
                    <a:pt x="0" y="820"/>
                    <a:pt x="0" y="1292"/>
                  </a:cubicBezTo>
                  <a:cubicBezTo>
                    <a:pt x="0" y="1765"/>
                    <a:pt x="189" y="2206"/>
                    <a:pt x="504" y="2521"/>
                  </a:cubicBezTo>
                  <a:cubicBezTo>
                    <a:pt x="599" y="2584"/>
                    <a:pt x="662" y="2647"/>
                    <a:pt x="756" y="2647"/>
                  </a:cubicBezTo>
                  <a:cubicBezTo>
                    <a:pt x="819" y="2647"/>
                    <a:pt x="945" y="2615"/>
                    <a:pt x="977" y="2521"/>
                  </a:cubicBezTo>
                  <a:cubicBezTo>
                    <a:pt x="1103" y="2395"/>
                    <a:pt x="1103" y="2174"/>
                    <a:pt x="977" y="2048"/>
                  </a:cubicBezTo>
                  <a:cubicBezTo>
                    <a:pt x="788" y="1859"/>
                    <a:pt x="662" y="1576"/>
                    <a:pt x="662" y="1292"/>
                  </a:cubicBezTo>
                  <a:cubicBezTo>
                    <a:pt x="662" y="1040"/>
                    <a:pt x="788" y="757"/>
                    <a:pt x="977" y="536"/>
                  </a:cubicBezTo>
                  <a:cubicBezTo>
                    <a:pt x="1103" y="442"/>
                    <a:pt x="1103" y="253"/>
                    <a:pt x="977" y="95"/>
                  </a:cubicBezTo>
                  <a:cubicBezTo>
                    <a:pt x="914" y="32"/>
                    <a:pt x="827" y="1"/>
                    <a:pt x="7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60"/>
            <p:cNvSpPr/>
            <p:nvPr/>
          </p:nvSpPr>
          <p:spPr>
            <a:xfrm>
              <a:off x="-22766800" y="2408950"/>
              <a:ext cx="27575" cy="66175"/>
            </a:xfrm>
            <a:custGeom>
              <a:avLst/>
              <a:gdLst/>
              <a:ahLst/>
              <a:cxnLst/>
              <a:rect l="l" t="t" r="r" b="b"/>
              <a:pathLst>
                <a:path w="1103" h="2647" extrusionOk="0">
                  <a:moveTo>
                    <a:pt x="362" y="0"/>
                  </a:moveTo>
                  <a:cubicBezTo>
                    <a:pt x="276" y="0"/>
                    <a:pt x="189" y="32"/>
                    <a:pt x="126" y="95"/>
                  </a:cubicBezTo>
                  <a:cubicBezTo>
                    <a:pt x="0" y="221"/>
                    <a:pt x="0" y="441"/>
                    <a:pt x="126" y="567"/>
                  </a:cubicBezTo>
                  <a:cubicBezTo>
                    <a:pt x="315" y="756"/>
                    <a:pt x="441" y="1040"/>
                    <a:pt x="441" y="1323"/>
                  </a:cubicBezTo>
                  <a:cubicBezTo>
                    <a:pt x="441" y="1575"/>
                    <a:pt x="315" y="1859"/>
                    <a:pt x="126" y="2048"/>
                  </a:cubicBezTo>
                  <a:cubicBezTo>
                    <a:pt x="0" y="2174"/>
                    <a:pt x="0" y="2426"/>
                    <a:pt x="126" y="2520"/>
                  </a:cubicBezTo>
                  <a:cubicBezTo>
                    <a:pt x="221" y="2615"/>
                    <a:pt x="284" y="2646"/>
                    <a:pt x="378" y="2646"/>
                  </a:cubicBezTo>
                  <a:cubicBezTo>
                    <a:pt x="441" y="2646"/>
                    <a:pt x="567" y="2615"/>
                    <a:pt x="599" y="2520"/>
                  </a:cubicBezTo>
                  <a:cubicBezTo>
                    <a:pt x="977" y="2174"/>
                    <a:pt x="1103" y="1733"/>
                    <a:pt x="1103" y="1323"/>
                  </a:cubicBezTo>
                  <a:cubicBezTo>
                    <a:pt x="1103" y="851"/>
                    <a:pt x="914" y="410"/>
                    <a:pt x="599" y="95"/>
                  </a:cubicBezTo>
                  <a:cubicBezTo>
                    <a:pt x="536" y="32"/>
                    <a:pt x="449" y="0"/>
                    <a:pt x="36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4" name="Google Shape;714;p60"/>
          <p:cNvGrpSpPr/>
          <p:nvPr/>
        </p:nvGrpSpPr>
        <p:grpSpPr>
          <a:xfrm>
            <a:off x="8168168" y="-11"/>
            <a:ext cx="975837" cy="853864"/>
            <a:chOff x="-22859750" y="2335900"/>
            <a:chExt cx="296950" cy="294375"/>
          </a:xfrm>
        </p:grpSpPr>
        <p:sp>
          <p:nvSpPr>
            <p:cNvPr id="715" name="Google Shape;715;p60"/>
            <p:cNvSpPr/>
            <p:nvPr/>
          </p:nvSpPr>
          <p:spPr>
            <a:xfrm>
              <a:off x="-22859750" y="2335900"/>
              <a:ext cx="296950" cy="294375"/>
            </a:xfrm>
            <a:custGeom>
              <a:avLst/>
              <a:gdLst/>
              <a:ahLst/>
              <a:cxnLst/>
              <a:rect l="l" t="t" r="r" b="b"/>
              <a:pathLst>
                <a:path w="11878" h="11775" extrusionOk="0">
                  <a:moveTo>
                    <a:pt x="7306" y="663"/>
                  </a:moveTo>
                  <a:cubicBezTo>
                    <a:pt x="7389" y="663"/>
                    <a:pt x="7475" y="671"/>
                    <a:pt x="7562" y="685"/>
                  </a:cubicBezTo>
                  <a:cubicBezTo>
                    <a:pt x="7814" y="780"/>
                    <a:pt x="8034" y="937"/>
                    <a:pt x="8192" y="1126"/>
                  </a:cubicBezTo>
                  <a:cubicBezTo>
                    <a:pt x="7908" y="1189"/>
                    <a:pt x="7656" y="1347"/>
                    <a:pt x="7467" y="1567"/>
                  </a:cubicBezTo>
                  <a:cubicBezTo>
                    <a:pt x="7341" y="1662"/>
                    <a:pt x="7341" y="1914"/>
                    <a:pt x="7467" y="2008"/>
                  </a:cubicBezTo>
                  <a:cubicBezTo>
                    <a:pt x="7530" y="2071"/>
                    <a:pt x="7617" y="2103"/>
                    <a:pt x="7703" y="2103"/>
                  </a:cubicBezTo>
                  <a:cubicBezTo>
                    <a:pt x="7790" y="2103"/>
                    <a:pt x="7877" y="2071"/>
                    <a:pt x="7940" y="2008"/>
                  </a:cubicBezTo>
                  <a:cubicBezTo>
                    <a:pt x="8129" y="1819"/>
                    <a:pt x="8412" y="1693"/>
                    <a:pt x="8696" y="1693"/>
                  </a:cubicBezTo>
                  <a:cubicBezTo>
                    <a:pt x="8979" y="1693"/>
                    <a:pt x="9231" y="1819"/>
                    <a:pt x="9452" y="2008"/>
                  </a:cubicBezTo>
                  <a:cubicBezTo>
                    <a:pt x="9767" y="2355"/>
                    <a:pt x="9830" y="2764"/>
                    <a:pt x="9673" y="3174"/>
                  </a:cubicBezTo>
                  <a:cubicBezTo>
                    <a:pt x="9389" y="3237"/>
                    <a:pt x="9137" y="3395"/>
                    <a:pt x="8885" y="3584"/>
                  </a:cubicBezTo>
                  <a:cubicBezTo>
                    <a:pt x="8759" y="3710"/>
                    <a:pt x="8759" y="3962"/>
                    <a:pt x="8885" y="4056"/>
                  </a:cubicBezTo>
                  <a:cubicBezTo>
                    <a:pt x="8948" y="4119"/>
                    <a:pt x="9035" y="4151"/>
                    <a:pt x="9121" y="4151"/>
                  </a:cubicBezTo>
                  <a:cubicBezTo>
                    <a:pt x="9208" y="4151"/>
                    <a:pt x="9294" y="4119"/>
                    <a:pt x="9358" y="4056"/>
                  </a:cubicBezTo>
                  <a:cubicBezTo>
                    <a:pt x="9547" y="3867"/>
                    <a:pt x="9830" y="3741"/>
                    <a:pt x="10114" y="3741"/>
                  </a:cubicBezTo>
                  <a:cubicBezTo>
                    <a:pt x="10397" y="3741"/>
                    <a:pt x="10649" y="3867"/>
                    <a:pt x="10870" y="4056"/>
                  </a:cubicBezTo>
                  <a:cubicBezTo>
                    <a:pt x="11059" y="4277"/>
                    <a:pt x="11185" y="4529"/>
                    <a:pt x="11185" y="4812"/>
                  </a:cubicBezTo>
                  <a:cubicBezTo>
                    <a:pt x="11185" y="5096"/>
                    <a:pt x="11059" y="5379"/>
                    <a:pt x="10870" y="5568"/>
                  </a:cubicBezTo>
                  <a:cubicBezTo>
                    <a:pt x="10649" y="5757"/>
                    <a:pt x="10397" y="5883"/>
                    <a:pt x="10114" y="5883"/>
                  </a:cubicBezTo>
                  <a:cubicBezTo>
                    <a:pt x="9925" y="5883"/>
                    <a:pt x="9767" y="6041"/>
                    <a:pt x="9767" y="6230"/>
                  </a:cubicBezTo>
                  <a:cubicBezTo>
                    <a:pt x="9767" y="6451"/>
                    <a:pt x="9925" y="6608"/>
                    <a:pt x="10114" y="6608"/>
                  </a:cubicBezTo>
                  <a:cubicBezTo>
                    <a:pt x="10429" y="6608"/>
                    <a:pt x="10712" y="6514"/>
                    <a:pt x="10964" y="6356"/>
                  </a:cubicBezTo>
                  <a:cubicBezTo>
                    <a:pt x="11090" y="6514"/>
                    <a:pt x="11122" y="6703"/>
                    <a:pt x="11122" y="6955"/>
                  </a:cubicBezTo>
                  <a:cubicBezTo>
                    <a:pt x="11122" y="7270"/>
                    <a:pt x="11027" y="7553"/>
                    <a:pt x="10807" y="7742"/>
                  </a:cubicBezTo>
                  <a:cubicBezTo>
                    <a:pt x="10618" y="7931"/>
                    <a:pt x="10366" y="8057"/>
                    <a:pt x="10082" y="8057"/>
                  </a:cubicBezTo>
                  <a:cubicBezTo>
                    <a:pt x="9799" y="8057"/>
                    <a:pt x="9515" y="7931"/>
                    <a:pt x="9326" y="7742"/>
                  </a:cubicBezTo>
                  <a:cubicBezTo>
                    <a:pt x="9137" y="7553"/>
                    <a:pt x="9011" y="7270"/>
                    <a:pt x="9011" y="6986"/>
                  </a:cubicBezTo>
                  <a:cubicBezTo>
                    <a:pt x="9011" y="6703"/>
                    <a:pt x="9137" y="6419"/>
                    <a:pt x="9326" y="6230"/>
                  </a:cubicBezTo>
                  <a:cubicBezTo>
                    <a:pt x="9452" y="6104"/>
                    <a:pt x="9452" y="5883"/>
                    <a:pt x="9326" y="5757"/>
                  </a:cubicBezTo>
                  <a:cubicBezTo>
                    <a:pt x="9263" y="5694"/>
                    <a:pt x="9176" y="5663"/>
                    <a:pt x="9090" y="5663"/>
                  </a:cubicBezTo>
                  <a:cubicBezTo>
                    <a:pt x="9003" y="5663"/>
                    <a:pt x="8916" y="5694"/>
                    <a:pt x="8853" y="5757"/>
                  </a:cubicBezTo>
                  <a:cubicBezTo>
                    <a:pt x="8538" y="6072"/>
                    <a:pt x="8349" y="6514"/>
                    <a:pt x="8349" y="6986"/>
                  </a:cubicBezTo>
                  <a:cubicBezTo>
                    <a:pt x="8349" y="7112"/>
                    <a:pt x="8349" y="7207"/>
                    <a:pt x="8381" y="7333"/>
                  </a:cubicBezTo>
                  <a:cubicBezTo>
                    <a:pt x="7562" y="7459"/>
                    <a:pt x="6932" y="8215"/>
                    <a:pt x="6932" y="9034"/>
                  </a:cubicBezTo>
                  <a:cubicBezTo>
                    <a:pt x="6932" y="9223"/>
                    <a:pt x="7089" y="9381"/>
                    <a:pt x="7278" y="9381"/>
                  </a:cubicBezTo>
                  <a:cubicBezTo>
                    <a:pt x="7467" y="9381"/>
                    <a:pt x="7625" y="9223"/>
                    <a:pt x="7625" y="9034"/>
                  </a:cubicBezTo>
                  <a:cubicBezTo>
                    <a:pt x="7625" y="8435"/>
                    <a:pt x="8097" y="8026"/>
                    <a:pt x="8664" y="8026"/>
                  </a:cubicBezTo>
                  <a:lnTo>
                    <a:pt x="8696" y="8026"/>
                  </a:lnTo>
                  <a:cubicBezTo>
                    <a:pt x="8727" y="8089"/>
                    <a:pt x="8822" y="8120"/>
                    <a:pt x="8853" y="8215"/>
                  </a:cubicBezTo>
                  <a:cubicBezTo>
                    <a:pt x="9074" y="8435"/>
                    <a:pt x="9326" y="8561"/>
                    <a:pt x="9641" y="8656"/>
                  </a:cubicBezTo>
                  <a:cubicBezTo>
                    <a:pt x="9673" y="8750"/>
                    <a:pt x="9704" y="8908"/>
                    <a:pt x="9704" y="9034"/>
                  </a:cubicBezTo>
                  <a:cubicBezTo>
                    <a:pt x="9704" y="9507"/>
                    <a:pt x="9452" y="9853"/>
                    <a:pt x="9011" y="10011"/>
                  </a:cubicBezTo>
                  <a:cubicBezTo>
                    <a:pt x="8979" y="9853"/>
                    <a:pt x="8853" y="9759"/>
                    <a:pt x="8664" y="9759"/>
                  </a:cubicBezTo>
                  <a:cubicBezTo>
                    <a:pt x="8444" y="9759"/>
                    <a:pt x="8286" y="9916"/>
                    <a:pt x="8286" y="10105"/>
                  </a:cubicBezTo>
                  <a:cubicBezTo>
                    <a:pt x="8286" y="10704"/>
                    <a:pt x="7814" y="11113"/>
                    <a:pt x="7278" y="11113"/>
                  </a:cubicBezTo>
                  <a:cubicBezTo>
                    <a:pt x="6711" y="11113"/>
                    <a:pt x="6239" y="10641"/>
                    <a:pt x="6239" y="10105"/>
                  </a:cubicBezTo>
                  <a:lnTo>
                    <a:pt x="6239" y="6640"/>
                  </a:lnTo>
                  <a:cubicBezTo>
                    <a:pt x="6522" y="6860"/>
                    <a:pt x="6932" y="6986"/>
                    <a:pt x="7278" y="6986"/>
                  </a:cubicBezTo>
                  <a:cubicBezTo>
                    <a:pt x="7467" y="6986"/>
                    <a:pt x="7625" y="6829"/>
                    <a:pt x="7625" y="6640"/>
                  </a:cubicBezTo>
                  <a:cubicBezTo>
                    <a:pt x="7625" y="6451"/>
                    <a:pt x="7467" y="6293"/>
                    <a:pt x="7278" y="6293"/>
                  </a:cubicBezTo>
                  <a:cubicBezTo>
                    <a:pt x="6680" y="6293"/>
                    <a:pt x="6239" y="5820"/>
                    <a:pt x="6239" y="5253"/>
                  </a:cubicBezTo>
                  <a:lnTo>
                    <a:pt x="6239" y="1788"/>
                  </a:lnTo>
                  <a:lnTo>
                    <a:pt x="6239" y="1756"/>
                  </a:lnTo>
                  <a:lnTo>
                    <a:pt x="6239" y="1725"/>
                  </a:lnTo>
                  <a:cubicBezTo>
                    <a:pt x="6239" y="1441"/>
                    <a:pt x="6365" y="1158"/>
                    <a:pt x="6554" y="969"/>
                  </a:cubicBezTo>
                  <a:cubicBezTo>
                    <a:pt x="6772" y="750"/>
                    <a:pt x="7027" y="663"/>
                    <a:pt x="7306" y="663"/>
                  </a:cubicBezTo>
                  <a:close/>
                  <a:moveTo>
                    <a:pt x="4492" y="726"/>
                  </a:moveTo>
                  <a:cubicBezTo>
                    <a:pt x="4756" y="726"/>
                    <a:pt x="5012" y="813"/>
                    <a:pt x="5230" y="1032"/>
                  </a:cubicBezTo>
                  <a:cubicBezTo>
                    <a:pt x="5419" y="1221"/>
                    <a:pt x="5545" y="1504"/>
                    <a:pt x="5545" y="1788"/>
                  </a:cubicBezTo>
                  <a:lnTo>
                    <a:pt x="5545" y="1819"/>
                  </a:lnTo>
                  <a:lnTo>
                    <a:pt x="5545" y="5285"/>
                  </a:lnTo>
                  <a:cubicBezTo>
                    <a:pt x="5545" y="5883"/>
                    <a:pt x="5073" y="6325"/>
                    <a:pt x="4506" y="6325"/>
                  </a:cubicBezTo>
                  <a:cubicBezTo>
                    <a:pt x="4317" y="6325"/>
                    <a:pt x="4159" y="6482"/>
                    <a:pt x="4159" y="6671"/>
                  </a:cubicBezTo>
                  <a:cubicBezTo>
                    <a:pt x="4159" y="6860"/>
                    <a:pt x="4317" y="7018"/>
                    <a:pt x="4506" y="7018"/>
                  </a:cubicBezTo>
                  <a:cubicBezTo>
                    <a:pt x="4915" y="7018"/>
                    <a:pt x="5262" y="6892"/>
                    <a:pt x="5545" y="6671"/>
                  </a:cubicBezTo>
                  <a:lnTo>
                    <a:pt x="5545" y="10105"/>
                  </a:lnTo>
                  <a:lnTo>
                    <a:pt x="5545" y="10137"/>
                  </a:lnTo>
                  <a:cubicBezTo>
                    <a:pt x="5545" y="10704"/>
                    <a:pt x="5073" y="11176"/>
                    <a:pt x="4506" y="11176"/>
                  </a:cubicBezTo>
                  <a:cubicBezTo>
                    <a:pt x="3939" y="11176"/>
                    <a:pt x="3498" y="10704"/>
                    <a:pt x="3498" y="10137"/>
                  </a:cubicBezTo>
                  <a:cubicBezTo>
                    <a:pt x="3498" y="9948"/>
                    <a:pt x="3340" y="9790"/>
                    <a:pt x="3151" y="9790"/>
                  </a:cubicBezTo>
                  <a:cubicBezTo>
                    <a:pt x="2994" y="9790"/>
                    <a:pt x="2836" y="9916"/>
                    <a:pt x="2773" y="10074"/>
                  </a:cubicBezTo>
                  <a:cubicBezTo>
                    <a:pt x="2395" y="9916"/>
                    <a:pt x="2080" y="9538"/>
                    <a:pt x="2080" y="9065"/>
                  </a:cubicBezTo>
                  <a:cubicBezTo>
                    <a:pt x="2080" y="8908"/>
                    <a:pt x="2111" y="8813"/>
                    <a:pt x="2143" y="8687"/>
                  </a:cubicBezTo>
                  <a:cubicBezTo>
                    <a:pt x="2426" y="8593"/>
                    <a:pt x="2710" y="8435"/>
                    <a:pt x="2930" y="8246"/>
                  </a:cubicBezTo>
                  <a:cubicBezTo>
                    <a:pt x="2994" y="8215"/>
                    <a:pt x="3057" y="8120"/>
                    <a:pt x="3088" y="8057"/>
                  </a:cubicBezTo>
                  <a:lnTo>
                    <a:pt x="3151" y="8057"/>
                  </a:lnTo>
                  <a:cubicBezTo>
                    <a:pt x="3718" y="8057"/>
                    <a:pt x="4159" y="8530"/>
                    <a:pt x="4159" y="9065"/>
                  </a:cubicBezTo>
                  <a:cubicBezTo>
                    <a:pt x="4159" y="9286"/>
                    <a:pt x="4317" y="9444"/>
                    <a:pt x="4506" y="9444"/>
                  </a:cubicBezTo>
                  <a:cubicBezTo>
                    <a:pt x="4726" y="9444"/>
                    <a:pt x="4884" y="9286"/>
                    <a:pt x="4884" y="9065"/>
                  </a:cubicBezTo>
                  <a:cubicBezTo>
                    <a:pt x="4884" y="8215"/>
                    <a:pt x="4254" y="7490"/>
                    <a:pt x="3403" y="7396"/>
                  </a:cubicBezTo>
                  <a:cubicBezTo>
                    <a:pt x="3466" y="7270"/>
                    <a:pt x="3466" y="7144"/>
                    <a:pt x="3466" y="7018"/>
                  </a:cubicBezTo>
                  <a:cubicBezTo>
                    <a:pt x="3466" y="6545"/>
                    <a:pt x="3246" y="6104"/>
                    <a:pt x="2930" y="5820"/>
                  </a:cubicBezTo>
                  <a:cubicBezTo>
                    <a:pt x="2883" y="5757"/>
                    <a:pt x="2797" y="5726"/>
                    <a:pt x="2706" y="5726"/>
                  </a:cubicBezTo>
                  <a:cubicBezTo>
                    <a:pt x="2615" y="5726"/>
                    <a:pt x="2521" y="5757"/>
                    <a:pt x="2458" y="5820"/>
                  </a:cubicBezTo>
                  <a:cubicBezTo>
                    <a:pt x="2363" y="5915"/>
                    <a:pt x="2363" y="6167"/>
                    <a:pt x="2458" y="6262"/>
                  </a:cubicBezTo>
                  <a:cubicBezTo>
                    <a:pt x="2678" y="6482"/>
                    <a:pt x="2773" y="6734"/>
                    <a:pt x="2773" y="7018"/>
                  </a:cubicBezTo>
                  <a:cubicBezTo>
                    <a:pt x="2773" y="7301"/>
                    <a:pt x="2678" y="7585"/>
                    <a:pt x="2458" y="7774"/>
                  </a:cubicBezTo>
                  <a:cubicBezTo>
                    <a:pt x="2269" y="7963"/>
                    <a:pt x="1985" y="8089"/>
                    <a:pt x="1733" y="8089"/>
                  </a:cubicBezTo>
                  <a:cubicBezTo>
                    <a:pt x="1450" y="8089"/>
                    <a:pt x="1166" y="7963"/>
                    <a:pt x="977" y="7774"/>
                  </a:cubicBezTo>
                  <a:cubicBezTo>
                    <a:pt x="788" y="7585"/>
                    <a:pt x="662" y="7301"/>
                    <a:pt x="662" y="7018"/>
                  </a:cubicBezTo>
                  <a:cubicBezTo>
                    <a:pt x="662" y="6829"/>
                    <a:pt x="725" y="6640"/>
                    <a:pt x="820" y="6419"/>
                  </a:cubicBezTo>
                  <a:cubicBezTo>
                    <a:pt x="1103" y="6608"/>
                    <a:pt x="1355" y="6671"/>
                    <a:pt x="1670" y="6671"/>
                  </a:cubicBezTo>
                  <a:cubicBezTo>
                    <a:pt x="1891" y="6671"/>
                    <a:pt x="2048" y="6514"/>
                    <a:pt x="2048" y="6325"/>
                  </a:cubicBezTo>
                  <a:cubicBezTo>
                    <a:pt x="2048" y="6104"/>
                    <a:pt x="1891" y="5946"/>
                    <a:pt x="1670" y="5946"/>
                  </a:cubicBezTo>
                  <a:cubicBezTo>
                    <a:pt x="1418" y="5946"/>
                    <a:pt x="1135" y="5852"/>
                    <a:pt x="946" y="5631"/>
                  </a:cubicBezTo>
                  <a:cubicBezTo>
                    <a:pt x="725" y="5442"/>
                    <a:pt x="631" y="5159"/>
                    <a:pt x="631" y="4907"/>
                  </a:cubicBezTo>
                  <a:cubicBezTo>
                    <a:pt x="631" y="4623"/>
                    <a:pt x="725" y="4340"/>
                    <a:pt x="946" y="4151"/>
                  </a:cubicBezTo>
                  <a:cubicBezTo>
                    <a:pt x="1135" y="3962"/>
                    <a:pt x="1418" y="3836"/>
                    <a:pt x="1670" y="3836"/>
                  </a:cubicBezTo>
                  <a:cubicBezTo>
                    <a:pt x="1954" y="3836"/>
                    <a:pt x="2237" y="3962"/>
                    <a:pt x="2426" y="4151"/>
                  </a:cubicBezTo>
                  <a:cubicBezTo>
                    <a:pt x="2489" y="4214"/>
                    <a:pt x="2576" y="4245"/>
                    <a:pt x="2663" y="4245"/>
                  </a:cubicBezTo>
                  <a:cubicBezTo>
                    <a:pt x="2749" y="4245"/>
                    <a:pt x="2836" y="4214"/>
                    <a:pt x="2899" y="4151"/>
                  </a:cubicBezTo>
                  <a:cubicBezTo>
                    <a:pt x="3025" y="4025"/>
                    <a:pt x="3025" y="3804"/>
                    <a:pt x="2899" y="3678"/>
                  </a:cubicBezTo>
                  <a:cubicBezTo>
                    <a:pt x="2678" y="3426"/>
                    <a:pt x="2426" y="3332"/>
                    <a:pt x="2111" y="3237"/>
                  </a:cubicBezTo>
                  <a:cubicBezTo>
                    <a:pt x="1954" y="2859"/>
                    <a:pt x="2048" y="2418"/>
                    <a:pt x="2363" y="2103"/>
                  </a:cubicBezTo>
                  <a:cubicBezTo>
                    <a:pt x="2552" y="1914"/>
                    <a:pt x="2836" y="1788"/>
                    <a:pt x="3088" y="1788"/>
                  </a:cubicBezTo>
                  <a:cubicBezTo>
                    <a:pt x="3372" y="1788"/>
                    <a:pt x="3655" y="1914"/>
                    <a:pt x="3844" y="2103"/>
                  </a:cubicBezTo>
                  <a:cubicBezTo>
                    <a:pt x="3907" y="2166"/>
                    <a:pt x="3994" y="2197"/>
                    <a:pt x="4080" y="2197"/>
                  </a:cubicBezTo>
                  <a:cubicBezTo>
                    <a:pt x="4167" y="2197"/>
                    <a:pt x="4254" y="2166"/>
                    <a:pt x="4317" y="2103"/>
                  </a:cubicBezTo>
                  <a:cubicBezTo>
                    <a:pt x="4443" y="1977"/>
                    <a:pt x="4443" y="1756"/>
                    <a:pt x="4317" y="1630"/>
                  </a:cubicBezTo>
                  <a:cubicBezTo>
                    <a:pt x="4128" y="1441"/>
                    <a:pt x="3876" y="1284"/>
                    <a:pt x="3624" y="1189"/>
                  </a:cubicBezTo>
                  <a:cubicBezTo>
                    <a:pt x="3781" y="969"/>
                    <a:pt x="3970" y="811"/>
                    <a:pt x="4254" y="748"/>
                  </a:cubicBezTo>
                  <a:cubicBezTo>
                    <a:pt x="4333" y="734"/>
                    <a:pt x="4413" y="726"/>
                    <a:pt x="4492" y="726"/>
                  </a:cubicBezTo>
                  <a:close/>
                  <a:moveTo>
                    <a:pt x="7254" y="0"/>
                  </a:moveTo>
                  <a:cubicBezTo>
                    <a:pt x="6817" y="0"/>
                    <a:pt x="6387" y="190"/>
                    <a:pt x="6049" y="528"/>
                  </a:cubicBezTo>
                  <a:cubicBezTo>
                    <a:pt x="6018" y="559"/>
                    <a:pt x="5923" y="654"/>
                    <a:pt x="5892" y="717"/>
                  </a:cubicBezTo>
                  <a:cubicBezTo>
                    <a:pt x="5860" y="654"/>
                    <a:pt x="5766" y="622"/>
                    <a:pt x="5734" y="528"/>
                  </a:cubicBezTo>
                  <a:cubicBezTo>
                    <a:pt x="5391" y="185"/>
                    <a:pt x="4972" y="13"/>
                    <a:pt x="4521" y="13"/>
                  </a:cubicBezTo>
                  <a:cubicBezTo>
                    <a:pt x="4392" y="13"/>
                    <a:pt x="4261" y="27"/>
                    <a:pt x="4128" y="55"/>
                  </a:cubicBezTo>
                  <a:cubicBezTo>
                    <a:pt x="3561" y="181"/>
                    <a:pt x="3151" y="559"/>
                    <a:pt x="2899" y="1126"/>
                  </a:cubicBezTo>
                  <a:cubicBezTo>
                    <a:pt x="2552" y="1158"/>
                    <a:pt x="2206" y="1347"/>
                    <a:pt x="1922" y="1599"/>
                  </a:cubicBezTo>
                  <a:cubicBezTo>
                    <a:pt x="1481" y="2040"/>
                    <a:pt x="1324" y="2607"/>
                    <a:pt x="1450" y="3206"/>
                  </a:cubicBezTo>
                  <a:cubicBezTo>
                    <a:pt x="1103" y="3237"/>
                    <a:pt x="788" y="3458"/>
                    <a:pt x="505" y="3678"/>
                  </a:cubicBezTo>
                  <a:cubicBezTo>
                    <a:pt x="190" y="3993"/>
                    <a:pt x="1" y="4434"/>
                    <a:pt x="1" y="4907"/>
                  </a:cubicBezTo>
                  <a:cubicBezTo>
                    <a:pt x="1" y="5285"/>
                    <a:pt x="127" y="5663"/>
                    <a:pt x="347" y="5915"/>
                  </a:cubicBezTo>
                  <a:cubicBezTo>
                    <a:pt x="127" y="6230"/>
                    <a:pt x="1" y="6608"/>
                    <a:pt x="1" y="6955"/>
                  </a:cubicBezTo>
                  <a:cubicBezTo>
                    <a:pt x="1" y="7427"/>
                    <a:pt x="190" y="7868"/>
                    <a:pt x="505" y="8183"/>
                  </a:cubicBezTo>
                  <a:cubicBezTo>
                    <a:pt x="788" y="8435"/>
                    <a:pt x="1103" y="8593"/>
                    <a:pt x="1450" y="8624"/>
                  </a:cubicBezTo>
                  <a:cubicBezTo>
                    <a:pt x="1418" y="8750"/>
                    <a:pt x="1418" y="8876"/>
                    <a:pt x="1418" y="9002"/>
                  </a:cubicBezTo>
                  <a:cubicBezTo>
                    <a:pt x="1418" y="9916"/>
                    <a:pt x="2080" y="10609"/>
                    <a:pt x="2962" y="10735"/>
                  </a:cubicBezTo>
                  <a:cubicBezTo>
                    <a:pt x="3214" y="11365"/>
                    <a:pt x="3813" y="11775"/>
                    <a:pt x="4569" y="11775"/>
                  </a:cubicBezTo>
                  <a:cubicBezTo>
                    <a:pt x="5104" y="11775"/>
                    <a:pt x="5640" y="11523"/>
                    <a:pt x="5955" y="11082"/>
                  </a:cubicBezTo>
                  <a:cubicBezTo>
                    <a:pt x="6270" y="11523"/>
                    <a:pt x="6774" y="11775"/>
                    <a:pt x="7310" y="11775"/>
                  </a:cubicBezTo>
                  <a:cubicBezTo>
                    <a:pt x="8034" y="11775"/>
                    <a:pt x="8664" y="11365"/>
                    <a:pt x="8948" y="10735"/>
                  </a:cubicBezTo>
                  <a:cubicBezTo>
                    <a:pt x="9799" y="10609"/>
                    <a:pt x="10460" y="9916"/>
                    <a:pt x="10460" y="9002"/>
                  </a:cubicBezTo>
                  <a:cubicBezTo>
                    <a:pt x="10460" y="8876"/>
                    <a:pt x="10460" y="8750"/>
                    <a:pt x="10429" y="8624"/>
                  </a:cubicBezTo>
                  <a:cubicBezTo>
                    <a:pt x="10775" y="8593"/>
                    <a:pt x="11090" y="8404"/>
                    <a:pt x="11374" y="8183"/>
                  </a:cubicBezTo>
                  <a:cubicBezTo>
                    <a:pt x="11689" y="7837"/>
                    <a:pt x="11878" y="7427"/>
                    <a:pt x="11878" y="6955"/>
                  </a:cubicBezTo>
                  <a:cubicBezTo>
                    <a:pt x="11878" y="6545"/>
                    <a:pt x="11783" y="6199"/>
                    <a:pt x="11531" y="5915"/>
                  </a:cubicBezTo>
                  <a:cubicBezTo>
                    <a:pt x="11689" y="5663"/>
                    <a:pt x="11815" y="5285"/>
                    <a:pt x="11815" y="4907"/>
                  </a:cubicBezTo>
                  <a:cubicBezTo>
                    <a:pt x="11815" y="4434"/>
                    <a:pt x="11594" y="3993"/>
                    <a:pt x="11279" y="3678"/>
                  </a:cubicBezTo>
                  <a:cubicBezTo>
                    <a:pt x="11027" y="3395"/>
                    <a:pt x="10712" y="3237"/>
                    <a:pt x="10334" y="3206"/>
                  </a:cubicBezTo>
                  <a:cubicBezTo>
                    <a:pt x="10460" y="2670"/>
                    <a:pt x="10303" y="2040"/>
                    <a:pt x="9862" y="1599"/>
                  </a:cubicBezTo>
                  <a:cubicBezTo>
                    <a:pt x="9610" y="1315"/>
                    <a:pt x="9231" y="1158"/>
                    <a:pt x="8885" y="1126"/>
                  </a:cubicBezTo>
                  <a:cubicBezTo>
                    <a:pt x="8664" y="559"/>
                    <a:pt x="8223" y="181"/>
                    <a:pt x="7656" y="55"/>
                  </a:cubicBezTo>
                  <a:cubicBezTo>
                    <a:pt x="7523" y="18"/>
                    <a:pt x="7388" y="0"/>
                    <a:pt x="72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60"/>
            <p:cNvSpPr/>
            <p:nvPr/>
          </p:nvSpPr>
          <p:spPr>
            <a:xfrm>
              <a:off x="-22685675" y="2408150"/>
              <a:ext cx="27575" cy="66175"/>
            </a:xfrm>
            <a:custGeom>
              <a:avLst/>
              <a:gdLst/>
              <a:ahLst/>
              <a:cxnLst/>
              <a:rect l="l" t="t" r="r" b="b"/>
              <a:pathLst>
                <a:path w="1103" h="2647" extrusionOk="0">
                  <a:moveTo>
                    <a:pt x="740" y="1"/>
                  </a:moveTo>
                  <a:cubicBezTo>
                    <a:pt x="654" y="1"/>
                    <a:pt x="567" y="32"/>
                    <a:pt x="504" y="95"/>
                  </a:cubicBezTo>
                  <a:cubicBezTo>
                    <a:pt x="189" y="410"/>
                    <a:pt x="0" y="820"/>
                    <a:pt x="0" y="1292"/>
                  </a:cubicBezTo>
                  <a:cubicBezTo>
                    <a:pt x="0" y="1765"/>
                    <a:pt x="189" y="2206"/>
                    <a:pt x="504" y="2521"/>
                  </a:cubicBezTo>
                  <a:cubicBezTo>
                    <a:pt x="599" y="2584"/>
                    <a:pt x="662" y="2647"/>
                    <a:pt x="756" y="2647"/>
                  </a:cubicBezTo>
                  <a:cubicBezTo>
                    <a:pt x="819" y="2647"/>
                    <a:pt x="945" y="2615"/>
                    <a:pt x="977" y="2521"/>
                  </a:cubicBezTo>
                  <a:cubicBezTo>
                    <a:pt x="1103" y="2395"/>
                    <a:pt x="1103" y="2174"/>
                    <a:pt x="977" y="2048"/>
                  </a:cubicBezTo>
                  <a:cubicBezTo>
                    <a:pt x="788" y="1859"/>
                    <a:pt x="662" y="1576"/>
                    <a:pt x="662" y="1292"/>
                  </a:cubicBezTo>
                  <a:cubicBezTo>
                    <a:pt x="662" y="1040"/>
                    <a:pt x="788" y="757"/>
                    <a:pt x="977" y="536"/>
                  </a:cubicBezTo>
                  <a:cubicBezTo>
                    <a:pt x="1103" y="442"/>
                    <a:pt x="1103" y="253"/>
                    <a:pt x="977" y="95"/>
                  </a:cubicBezTo>
                  <a:cubicBezTo>
                    <a:pt x="914" y="32"/>
                    <a:pt x="827" y="1"/>
                    <a:pt x="7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60"/>
            <p:cNvSpPr/>
            <p:nvPr/>
          </p:nvSpPr>
          <p:spPr>
            <a:xfrm>
              <a:off x="-22766800" y="2408950"/>
              <a:ext cx="27575" cy="66175"/>
            </a:xfrm>
            <a:custGeom>
              <a:avLst/>
              <a:gdLst/>
              <a:ahLst/>
              <a:cxnLst/>
              <a:rect l="l" t="t" r="r" b="b"/>
              <a:pathLst>
                <a:path w="1103" h="2647" extrusionOk="0">
                  <a:moveTo>
                    <a:pt x="362" y="0"/>
                  </a:moveTo>
                  <a:cubicBezTo>
                    <a:pt x="276" y="0"/>
                    <a:pt x="189" y="32"/>
                    <a:pt x="126" y="95"/>
                  </a:cubicBezTo>
                  <a:cubicBezTo>
                    <a:pt x="0" y="221"/>
                    <a:pt x="0" y="441"/>
                    <a:pt x="126" y="567"/>
                  </a:cubicBezTo>
                  <a:cubicBezTo>
                    <a:pt x="315" y="756"/>
                    <a:pt x="441" y="1040"/>
                    <a:pt x="441" y="1323"/>
                  </a:cubicBezTo>
                  <a:cubicBezTo>
                    <a:pt x="441" y="1575"/>
                    <a:pt x="315" y="1859"/>
                    <a:pt x="126" y="2048"/>
                  </a:cubicBezTo>
                  <a:cubicBezTo>
                    <a:pt x="0" y="2174"/>
                    <a:pt x="0" y="2426"/>
                    <a:pt x="126" y="2520"/>
                  </a:cubicBezTo>
                  <a:cubicBezTo>
                    <a:pt x="221" y="2615"/>
                    <a:pt x="284" y="2646"/>
                    <a:pt x="378" y="2646"/>
                  </a:cubicBezTo>
                  <a:cubicBezTo>
                    <a:pt x="441" y="2646"/>
                    <a:pt x="567" y="2615"/>
                    <a:pt x="599" y="2520"/>
                  </a:cubicBezTo>
                  <a:cubicBezTo>
                    <a:pt x="977" y="2174"/>
                    <a:pt x="1103" y="1733"/>
                    <a:pt x="1103" y="1323"/>
                  </a:cubicBezTo>
                  <a:cubicBezTo>
                    <a:pt x="1103" y="851"/>
                    <a:pt x="914" y="410"/>
                    <a:pt x="599" y="95"/>
                  </a:cubicBezTo>
                  <a:cubicBezTo>
                    <a:pt x="536" y="32"/>
                    <a:pt x="449" y="0"/>
                    <a:pt x="36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18" name="Google Shape;718;p60"/>
          <p:cNvSpPr/>
          <p:nvPr/>
        </p:nvSpPr>
        <p:spPr>
          <a:xfrm>
            <a:off x="4307407" y="4768450"/>
            <a:ext cx="529186" cy="485108"/>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2000" b="1"/>
              <a:t>15</a:t>
            </a:r>
            <a:endParaRPr sz="2000" b="1"/>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722"/>
        <p:cNvGrpSpPr/>
        <p:nvPr/>
      </p:nvGrpSpPr>
      <p:grpSpPr>
        <a:xfrm>
          <a:off x="0" y="0"/>
          <a:ext cx="0" cy="0"/>
          <a:chOff x="0" y="0"/>
          <a:chExt cx="0" cy="0"/>
        </a:xfrm>
      </p:grpSpPr>
      <p:sp>
        <p:nvSpPr>
          <p:cNvPr id="723" name="Google Shape;723;p61"/>
          <p:cNvSpPr txBox="1">
            <a:spLocks noGrp="1"/>
          </p:cNvSpPr>
          <p:nvPr>
            <p:ph type="title"/>
          </p:nvPr>
        </p:nvSpPr>
        <p:spPr>
          <a:xfrm>
            <a:off x="713225" y="2384250"/>
            <a:ext cx="4344300" cy="1635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fr"/>
              <a:t>Division des ensembles</a:t>
            </a:r>
            <a:endParaRPr/>
          </a:p>
        </p:txBody>
      </p:sp>
      <p:sp>
        <p:nvSpPr>
          <p:cNvPr id="724" name="Google Shape;724;p61"/>
          <p:cNvSpPr txBox="1">
            <a:spLocks noGrp="1"/>
          </p:cNvSpPr>
          <p:nvPr>
            <p:ph type="title" idx="2"/>
          </p:nvPr>
        </p:nvSpPr>
        <p:spPr>
          <a:xfrm>
            <a:off x="713225" y="1468350"/>
            <a:ext cx="1264200" cy="915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fr"/>
              <a:t>04</a:t>
            </a:r>
            <a:endParaRPr/>
          </a:p>
        </p:txBody>
      </p:sp>
      <p:grpSp>
        <p:nvGrpSpPr>
          <p:cNvPr id="725" name="Google Shape;725;p61"/>
          <p:cNvGrpSpPr/>
          <p:nvPr/>
        </p:nvGrpSpPr>
        <p:grpSpPr>
          <a:xfrm>
            <a:off x="5104880" y="-153372"/>
            <a:ext cx="4218588" cy="6000577"/>
            <a:chOff x="5104880" y="-153372"/>
            <a:chExt cx="4218588" cy="6000577"/>
          </a:xfrm>
        </p:grpSpPr>
        <p:sp>
          <p:nvSpPr>
            <p:cNvPr id="726" name="Google Shape;726;p61"/>
            <p:cNvSpPr/>
            <p:nvPr/>
          </p:nvSpPr>
          <p:spPr>
            <a:xfrm>
              <a:off x="7074911" y="254737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61"/>
            <p:cNvSpPr/>
            <p:nvPr/>
          </p:nvSpPr>
          <p:spPr>
            <a:xfrm>
              <a:off x="7026089" y="-1533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61"/>
            <p:cNvSpPr/>
            <p:nvPr/>
          </p:nvSpPr>
          <p:spPr>
            <a:xfrm>
              <a:off x="6606684" y="318466"/>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61"/>
            <p:cNvSpPr/>
            <p:nvPr/>
          </p:nvSpPr>
          <p:spPr>
            <a:xfrm>
              <a:off x="6138958" y="13708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61"/>
            <p:cNvSpPr/>
            <p:nvPr/>
          </p:nvSpPr>
          <p:spPr>
            <a:xfrm>
              <a:off x="5732458" y="87452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61"/>
            <p:cNvSpPr/>
            <p:nvPr/>
          </p:nvSpPr>
          <p:spPr>
            <a:xfrm>
              <a:off x="7480889" y="9899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61"/>
            <p:cNvSpPr/>
            <p:nvPr/>
          </p:nvSpPr>
          <p:spPr>
            <a:xfrm>
              <a:off x="7074904" y="207505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61"/>
            <p:cNvSpPr/>
            <p:nvPr/>
          </p:nvSpPr>
          <p:spPr>
            <a:xfrm>
              <a:off x="7962441" y="140407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61"/>
            <p:cNvSpPr/>
            <p:nvPr/>
          </p:nvSpPr>
          <p:spPr>
            <a:xfrm rot="10800000" flipH="1">
              <a:off x="6036087" y="312497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61"/>
            <p:cNvSpPr/>
            <p:nvPr/>
          </p:nvSpPr>
          <p:spPr>
            <a:xfrm rot="10800000" flipH="1">
              <a:off x="6355205" y="410208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61"/>
            <p:cNvSpPr/>
            <p:nvPr/>
          </p:nvSpPr>
          <p:spPr>
            <a:xfrm rot="10800000" flipH="1">
              <a:off x="5732459" y="487908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61"/>
            <p:cNvSpPr/>
            <p:nvPr/>
          </p:nvSpPr>
          <p:spPr>
            <a:xfrm rot="10800000" flipH="1">
              <a:off x="6683197" y="351549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61"/>
            <p:cNvSpPr/>
            <p:nvPr/>
          </p:nvSpPr>
          <p:spPr>
            <a:xfrm rot="10800000" flipH="1">
              <a:off x="5104880" y="443452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61"/>
            <p:cNvSpPr/>
            <p:nvPr/>
          </p:nvSpPr>
          <p:spPr>
            <a:xfrm>
              <a:off x="8484758" y="243811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61"/>
            <p:cNvSpPr/>
            <p:nvPr/>
          </p:nvSpPr>
          <p:spPr>
            <a:xfrm>
              <a:off x="8038260" y="292128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61"/>
            <p:cNvSpPr/>
            <p:nvPr/>
          </p:nvSpPr>
          <p:spPr>
            <a:xfrm rot="10800000" flipH="1">
              <a:off x="7853362" y="396220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61"/>
            <p:cNvSpPr/>
            <p:nvPr/>
          </p:nvSpPr>
          <p:spPr>
            <a:xfrm rot="10800000" flipH="1">
              <a:off x="8261505" y="443452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743" name="Google Shape;743;p61"/>
          <p:cNvCxnSpPr/>
          <p:nvPr/>
        </p:nvCxnSpPr>
        <p:spPr>
          <a:xfrm>
            <a:off x="841250" y="1385850"/>
            <a:ext cx="373500" cy="0"/>
          </a:xfrm>
          <a:prstGeom prst="straightConnector1">
            <a:avLst/>
          </a:prstGeom>
          <a:noFill/>
          <a:ln w="19050" cap="flat" cmpd="sng">
            <a:solidFill>
              <a:schemeClr val="dk1"/>
            </a:solidFill>
            <a:prstDash val="solid"/>
            <a:round/>
            <a:headEnd type="none" w="med" len="med"/>
            <a:tailEnd type="none" w="med" len="med"/>
          </a:ln>
        </p:spPr>
      </p:cxnSp>
      <p:sp>
        <p:nvSpPr>
          <p:cNvPr id="744" name="Google Shape;744;p61"/>
          <p:cNvSpPr/>
          <p:nvPr/>
        </p:nvSpPr>
        <p:spPr>
          <a:xfrm>
            <a:off x="4307407" y="4768450"/>
            <a:ext cx="529186" cy="485108"/>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2000" b="1"/>
              <a:t>16</a:t>
            </a:r>
            <a:endParaRPr sz="2000" b="1"/>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748"/>
        <p:cNvGrpSpPr/>
        <p:nvPr/>
      </p:nvGrpSpPr>
      <p:grpSpPr>
        <a:xfrm>
          <a:off x="0" y="0"/>
          <a:ext cx="0" cy="0"/>
          <a:chOff x="0" y="0"/>
          <a:chExt cx="0" cy="0"/>
        </a:xfrm>
      </p:grpSpPr>
      <p:sp>
        <p:nvSpPr>
          <p:cNvPr id="749" name="Google Shape;749;p6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r"/>
              <a:t>Préparation des Données</a:t>
            </a:r>
            <a:endParaRPr/>
          </a:p>
        </p:txBody>
      </p:sp>
      <p:sp>
        <p:nvSpPr>
          <p:cNvPr id="750" name="Google Shape;750;p62"/>
          <p:cNvSpPr txBox="1">
            <a:spLocks noGrp="1"/>
          </p:cNvSpPr>
          <p:nvPr>
            <p:ph type="subTitle" idx="3"/>
          </p:nvPr>
        </p:nvSpPr>
        <p:spPr>
          <a:xfrm>
            <a:off x="1158075" y="1207975"/>
            <a:ext cx="6999300" cy="3212100"/>
          </a:xfrm>
          <a:prstGeom prst="rect">
            <a:avLst/>
          </a:prstGeom>
        </p:spPr>
        <p:txBody>
          <a:bodyPr spcFirstLastPara="1" wrap="square" lIns="91425" tIns="91425" rIns="91425" bIns="91425" anchor="t" anchorCtr="0">
            <a:noAutofit/>
          </a:bodyPr>
          <a:lstStyle/>
          <a:p>
            <a:pPr marL="457200" lvl="0" indent="0" algn="l" rtl="0">
              <a:spcBef>
                <a:spcPts val="0"/>
              </a:spcBef>
              <a:spcAft>
                <a:spcPts val="0"/>
              </a:spcAft>
              <a:buNone/>
            </a:pPr>
            <a:endParaRPr sz="2000"/>
          </a:p>
          <a:p>
            <a:pPr marL="457200" lvl="0" indent="-355600" algn="l" rtl="0">
              <a:spcBef>
                <a:spcPts val="0"/>
              </a:spcBef>
              <a:spcAft>
                <a:spcPts val="0"/>
              </a:spcAft>
              <a:buSzPts val="2000"/>
              <a:buChar char="●"/>
            </a:pPr>
            <a:r>
              <a:rPr lang="fr" sz="2000"/>
              <a:t>Comment procéder pour labéliser les données ?</a:t>
            </a:r>
            <a:endParaRPr sz="2000"/>
          </a:p>
          <a:p>
            <a:pPr marL="457200" lvl="0" indent="0" algn="l" rtl="0">
              <a:spcBef>
                <a:spcPts val="0"/>
              </a:spcBef>
              <a:spcAft>
                <a:spcPts val="0"/>
              </a:spcAft>
              <a:buNone/>
            </a:pPr>
            <a:endParaRPr sz="2000"/>
          </a:p>
          <a:p>
            <a:pPr marL="457200" lvl="0" indent="-355600" algn="l" rtl="0">
              <a:spcBef>
                <a:spcPts val="0"/>
              </a:spcBef>
              <a:spcAft>
                <a:spcPts val="0"/>
              </a:spcAft>
              <a:buSzPts val="2000"/>
              <a:buChar char="●"/>
            </a:pPr>
            <a:r>
              <a:rPr lang="fr" sz="2000"/>
              <a:t>Comment mélanger les données pour éviter un biais de distribution ?</a:t>
            </a:r>
            <a:endParaRPr sz="2000"/>
          </a:p>
          <a:p>
            <a:pPr marL="457200" lvl="0" indent="0" algn="l" rtl="0">
              <a:spcBef>
                <a:spcPts val="0"/>
              </a:spcBef>
              <a:spcAft>
                <a:spcPts val="0"/>
              </a:spcAft>
              <a:buNone/>
            </a:pPr>
            <a:endParaRPr sz="2000"/>
          </a:p>
          <a:p>
            <a:pPr marL="457200" lvl="0" indent="-355600" algn="l" rtl="0">
              <a:spcBef>
                <a:spcPts val="0"/>
              </a:spcBef>
              <a:spcAft>
                <a:spcPts val="0"/>
              </a:spcAft>
              <a:buSzPts val="2000"/>
              <a:buChar char="●"/>
            </a:pPr>
            <a:r>
              <a:rPr lang="fr" sz="2000"/>
              <a:t>Quelle approche utiliser pour diviser les données en ensembles d'entraînement, de validation et de test de manière équilibrée ?</a:t>
            </a:r>
            <a:endParaRPr sz="2000"/>
          </a:p>
        </p:txBody>
      </p:sp>
      <p:grpSp>
        <p:nvGrpSpPr>
          <p:cNvPr id="751" name="Google Shape;751;p62"/>
          <p:cNvGrpSpPr/>
          <p:nvPr/>
        </p:nvGrpSpPr>
        <p:grpSpPr>
          <a:xfrm>
            <a:off x="-7" y="-11"/>
            <a:ext cx="975837" cy="853864"/>
            <a:chOff x="-22859750" y="2335900"/>
            <a:chExt cx="296950" cy="294375"/>
          </a:xfrm>
        </p:grpSpPr>
        <p:sp>
          <p:nvSpPr>
            <p:cNvPr id="752" name="Google Shape;752;p62"/>
            <p:cNvSpPr/>
            <p:nvPr/>
          </p:nvSpPr>
          <p:spPr>
            <a:xfrm>
              <a:off x="-22859750" y="2335900"/>
              <a:ext cx="296950" cy="294375"/>
            </a:xfrm>
            <a:custGeom>
              <a:avLst/>
              <a:gdLst/>
              <a:ahLst/>
              <a:cxnLst/>
              <a:rect l="l" t="t" r="r" b="b"/>
              <a:pathLst>
                <a:path w="11878" h="11775" extrusionOk="0">
                  <a:moveTo>
                    <a:pt x="7306" y="663"/>
                  </a:moveTo>
                  <a:cubicBezTo>
                    <a:pt x="7389" y="663"/>
                    <a:pt x="7475" y="671"/>
                    <a:pt x="7562" y="685"/>
                  </a:cubicBezTo>
                  <a:cubicBezTo>
                    <a:pt x="7814" y="780"/>
                    <a:pt x="8034" y="937"/>
                    <a:pt x="8192" y="1126"/>
                  </a:cubicBezTo>
                  <a:cubicBezTo>
                    <a:pt x="7908" y="1189"/>
                    <a:pt x="7656" y="1347"/>
                    <a:pt x="7467" y="1567"/>
                  </a:cubicBezTo>
                  <a:cubicBezTo>
                    <a:pt x="7341" y="1662"/>
                    <a:pt x="7341" y="1914"/>
                    <a:pt x="7467" y="2008"/>
                  </a:cubicBezTo>
                  <a:cubicBezTo>
                    <a:pt x="7530" y="2071"/>
                    <a:pt x="7617" y="2103"/>
                    <a:pt x="7703" y="2103"/>
                  </a:cubicBezTo>
                  <a:cubicBezTo>
                    <a:pt x="7790" y="2103"/>
                    <a:pt x="7877" y="2071"/>
                    <a:pt x="7940" y="2008"/>
                  </a:cubicBezTo>
                  <a:cubicBezTo>
                    <a:pt x="8129" y="1819"/>
                    <a:pt x="8412" y="1693"/>
                    <a:pt x="8696" y="1693"/>
                  </a:cubicBezTo>
                  <a:cubicBezTo>
                    <a:pt x="8979" y="1693"/>
                    <a:pt x="9231" y="1819"/>
                    <a:pt x="9452" y="2008"/>
                  </a:cubicBezTo>
                  <a:cubicBezTo>
                    <a:pt x="9767" y="2355"/>
                    <a:pt x="9830" y="2764"/>
                    <a:pt x="9673" y="3174"/>
                  </a:cubicBezTo>
                  <a:cubicBezTo>
                    <a:pt x="9389" y="3237"/>
                    <a:pt x="9137" y="3395"/>
                    <a:pt x="8885" y="3584"/>
                  </a:cubicBezTo>
                  <a:cubicBezTo>
                    <a:pt x="8759" y="3710"/>
                    <a:pt x="8759" y="3962"/>
                    <a:pt x="8885" y="4056"/>
                  </a:cubicBezTo>
                  <a:cubicBezTo>
                    <a:pt x="8948" y="4119"/>
                    <a:pt x="9035" y="4151"/>
                    <a:pt x="9121" y="4151"/>
                  </a:cubicBezTo>
                  <a:cubicBezTo>
                    <a:pt x="9208" y="4151"/>
                    <a:pt x="9294" y="4119"/>
                    <a:pt x="9358" y="4056"/>
                  </a:cubicBezTo>
                  <a:cubicBezTo>
                    <a:pt x="9547" y="3867"/>
                    <a:pt x="9830" y="3741"/>
                    <a:pt x="10114" y="3741"/>
                  </a:cubicBezTo>
                  <a:cubicBezTo>
                    <a:pt x="10397" y="3741"/>
                    <a:pt x="10649" y="3867"/>
                    <a:pt x="10870" y="4056"/>
                  </a:cubicBezTo>
                  <a:cubicBezTo>
                    <a:pt x="11059" y="4277"/>
                    <a:pt x="11185" y="4529"/>
                    <a:pt x="11185" y="4812"/>
                  </a:cubicBezTo>
                  <a:cubicBezTo>
                    <a:pt x="11185" y="5096"/>
                    <a:pt x="11059" y="5379"/>
                    <a:pt x="10870" y="5568"/>
                  </a:cubicBezTo>
                  <a:cubicBezTo>
                    <a:pt x="10649" y="5757"/>
                    <a:pt x="10397" y="5883"/>
                    <a:pt x="10114" y="5883"/>
                  </a:cubicBezTo>
                  <a:cubicBezTo>
                    <a:pt x="9925" y="5883"/>
                    <a:pt x="9767" y="6041"/>
                    <a:pt x="9767" y="6230"/>
                  </a:cubicBezTo>
                  <a:cubicBezTo>
                    <a:pt x="9767" y="6451"/>
                    <a:pt x="9925" y="6608"/>
                    <a:pt x="10114" y="6608"/>
                  </a:cubicBezTo>
                  <a:cubicBezTo>
                    <a:pt x="10429" y="6608"/>
                    <a:pt x="10712" y="6514"/>
                    <a:pt x="10964" y="6356"/>
                  </a:cubicBezTo>
                  <a:cubicBezTo>
                    <a:pt x="11090" y="6514"/>
                    <a:pt x="11122" y="6703"/>
                    <a:pt x="11122" y="6955"/>
                  </a:cubicBezTo>
                  <a:cubicBezTo>
                    <a:pt x="11122" y="7270"/>
                    <a:pt x="11027" y="7553"/>
                    <a:pt x="10807" y="7742"/>
                  </a:cubicBezTo>
                  <a:cubicBezTo>
                    <a:pt x="10618" y="7931"/>
                    <a:pt x="10366" y="8057"/>
                    <a:pt x="10082" y="8057"/>
                  </a:cubicBezTo>
                  <a:cubicBezTo>
                    <a:pt x="9799" y="8057"/>
                    <a:pt x="9515" y="7931"/>
                    <a:pt x="9326" y="7742"/>
                  </a:cubicBezTo>
                  <a:cubicBezTo>
                    <a:pt x="9137" y="7553"/>
                    <a:pt x="9011" y="7270"/>
                    <a:pt x="9011" y="6986"/>
                  </a:cubicBezTo>
                  <a:cubicBezTo>
                    <a:pt x="9011" y="6703"/>
                    <a:pt x="9137" y="6419"/>
                    <a:pt x="9326" y="6230"/>
                  </a:cubicBezTo>
                  <a:cubicBezTo>
                    <a:pt x="9452" y="6104"/>
                    <a:pt x="9452" y="5883"/>
                    <a:pt x="9326" y="5757"/>
                  </a:cubicBezTo>
                  <a:cubicBezTo>
                    <a:pt x="9263" y="5694"/>
                    <a:pt x="9176" y="5663"/>
                    <a:pt x="9090" y="5663"/>
                  </a:cubicBezTo>
                  <a:cubicBezTo>
                    <a:pt x="9003" y="5663"/>
                    <a:pt x="8916" y="5694"/>
                    <a:pt x="8853" y="5757"/>
                  </a:cubicBezTo>
                  <a:cubicBezTo>
                    <a:pt x="8538" y="6072"/>
                    <a:pt x="8349" y="6514"/>
                    <a:pt x="8349" y="6986"/>
                  </a:cubicBezTo>
                  <a:cubicBezTo>
                    <a:pt x="8349" y="7112"/>
                    <a:pt x="8349" y="7207"/>
                    <a:pt x="8381" y="7333"/>
                  </a:cubicBezTo>
                  <a:cubicBezTo>
                    <a:pt x="7562" y="7459"/>
                    <a:pt x="6932" y="8215"/>
                    <a:pt x="6932" y="9034"/>
                  </a:cubicBezTo>
                  <a:cubicBezTo>
                    <a:pt x="6932" y="9223"/>
                    <a:pt x="7089" y="9381"/>
                    <a:pt x="7278" y="9381"/>
                  </a:cubicBezTo>
                  <a:cubicBezTo>
                    <a:pt x="7467" y="9381"/>
                    <a:pt x="7625" y="9223"/>
                    <a:pt x="7625" y="9034"/>
                  </a:cubicBezTo>
                  <a:cubicBezTo>
                    <a:pt x="7625" y="8435"/>
                    <a:pt x="8097" y="8026"/>
                    <a:pt x="8664" y="8026"/>
                  </a:cubicBezTo>
                  <a:lnTo>
                    <a:pt x="8696" y="8026"/>
                  </a:lnTo>
                  <a:cubicBezTo>
                    <a:pt x="8727" y="8089"/>
                    <a:pt x="8822" y="8120"/>
                    <a:pt x="8853" y="8215"/>
                  </a:cubicBezTo>
                  <a:cubicBezTo>
                    <a:pt x="9074" y="8435"/>
                    <a:pt x="9326" y="8561"/>
                    <a:pt x="9641" y="8656"/>
                  </a:cubicBezTo>
                  <a:cubicBezTo>
                    <a:pt x="9673" y="8750"/>
                    <a:pt x="9704" y="8908"/>
                    <a:pt x="9704" y="9034"/>
                  </a:cubicBezTo>
                  <a:cubicBezTo>
                    <a:pt x="9704" y="9507"/>
                    <a:pt x="9452" y="9853"/>
                    <a:pt x="9011" y="10011"/>
                  </a:cubicBezTo>
                  <a:cubicBezTo>
                    <a:pt x="8979" y="9853"/>
                    <a:pt x="8853" y="9759"/>
                    <a:pt x="8664" y="9759"/>
                  </a:cubicBezTo>
                  <a:cubicBezTo>
                    <a:pt x="8444" y="9759"/>
                    <a:pt x="8286" y="9916"/>
                    <a:pt x="8286" y="10105"/>
                  </a:cubicBezTo>
                  <a:cubicBezTo>
                    <a:pt x="8286" y="10704"/>
                    <a:pt x="7814" y="11113"/>
                    <a:pt x="7278" y="11113"/>
                  </a:cubicBezTo>
                  <a:cubicBezTo>
                    <a:pt x="6711" y="11113"/>
                    <a:pt x="6239" y="10641"/>
                    <a:pt x="6239" y="10105"/>
                  </a:cubicBezTo>
                  <a:lnTo>
                    <a:pt x="6239" y="6640"/>
                  </a:lnTo>
                  <a:cubicBezTo>
                    <a:pt x="6522" y="6860"/>
                    <a:pt x="6932" y="6986"/>
                    <a:pt x="7278" y="6986"/>
                  </a:cubicBezTo>
                  <a:cubicBezTo>
                    <a:pt x="7467" y="6986"/>
                    <a:pt x="7625" y="6829"/>
                    <a:pt x="7625" y="6640"/>
                  </a:cubicBezTo>
                  <a:cubicBezTo>
                    <a:pt x="7625" y="6451"/>
                    <a:pt x="7467" y="6293"/>
                    <a:pt x="7278" y="6293"/>
                  </a:cubicBezTo>
                  <a:cubicBezTo>
                    <a:pt x="6680" y="6293"/>
                    <a:pt x="6239" y="5820"/>
                    <a:pt x="6239" y="5253"/>
                  </a:cubicBezTo>
                  <a:lnTo>
                    <a:pt x="6239" y="1788"/>
                  </a:lnTo>
                  <a:lnTo>
                    <a:pt x="6239" y="1756"/>
                  </a:lnTo>
                  <a:lnTo>
                    <a:pt x="6239" y="1725"/>
                  </a:lnTo>
                  <a:cubicBezTo>
                    <a:pt x="6239" y="1441"/>
                    <a:pt x="6365" y="1158"/>
                    <a:pt x="6554" y="969"/>
                  </a:cubicBezTo>
                  <a:cubicBezTo>
                    <a:pt x="6772" y="750"/>
                    <a:pt x="7027" y="663"/>
                    <a:pt x="7306" y="663"/>
                  </a:cubicBezTo>
                  <a:close/>
                  <a:moveTo>
                    <a:pt x="4492" y="726"/>
                  </a:moveTo>
                  <a:cubicBezTo>
                    <a:pt x="4756" y="726"/>
                    <a:pt x="5012" y="813"/>
                    <a:pt x="5230" y="1032"/>
                  </a:cubicBezTo>
                  <a:cubicBezTo>
                    <a:pt x="5419" y="1221"/>
                    <a:pt x="5545" y="1504"/>
                    <a:pt x="5545" y="1788"/>
                  </a:cubicBezTo>
                  <a:lnTo>
                    <a:pt x="5545" y="1819"/>
                  </a:lnTo>
                  <a:lnTo>
                    <a:pt x="5545" y="5285"/>
                  </a:lnTo>
                  <a:cubicBezTo>
                    <a:pt x="5545" y="5883"/>
                    <a:pt x="5073" y="6325"/>
                    <a:pt x="4506" y="6325"/>
                  </a:cubicBezTo>
                  <a:cubicBezTo>
                    <a:pt x="4317" y="6325"/>
                    <a:pt x="4159" y="6482"/>
                    <a:pt x="4159" y="6671"/>
                  </a:cubicBezTo>
                  <a:cubicBezTo>
                    <a:pt x="4159" y="6860"/>
                    <a:pt x="4317" y="7018"/>
                    <a:pt x="4506" y="7018"/>
                  </a:cubicBezTo>
                  <a:cubicBezTo>
                    <a:pt x="4915" y="7018"/>
                    <a:pt x="5262" y="6892"/>
                    <a:pt x="5545" y="6671"/>
                  </a:cubicBezTo>
                  <a:lnTo>
                    <a:pt x="5545" y="10105"/>
                  </a:lnTo>
                  <a:lnTo>
                    <a:pt x="5545" y="10137"/>
                  </a:lnTo>
                  <a:cubicBezTo>
                    <a:pt x="5545" y="10704"/>
                    <a:pt x="5073" y="11176"/>
                    <a:pt x="4506" y="11176"/>
                  </a:cubicBezTo>
                  <a:cubicBezTo>
                    <a:pt x="3939" y="11176"/>
                    <a:pt x="3498" y="10704"/>
                    <a:pt x="3498" y="10137"/>
                  </a:cubicBezTo>
                  <a:cubicBezTo>
                    <a:pt x="3498" y="9948"/>
                    <a:pt x="3340" y="9790"/>
                    <a:pt x="3151" y="9790"/>
                  </a:cubicBezTo>
                  <a:cubicBezTo>
                    <a:pt x="2994" y="9790"/>
                    <a:pt x="2836" y="9916"/>
                    <a:pt x="2773" y="10074"/>
                  </a:cubicBezTo>
                  <a:cubicBezTo>
                    <a:pt x="2395" y="9916"/>
                    <a:pt x="2080" y="9538"/>
                    <a:pt x="2080" y="9065"/>
                  </a:cubicBezTo>
                  <a:cubicBezTo>
                    <a:pt x="2080" y="8908"/>
                    <a:pt x="2111" y="8813"/>
                    <a:pt x="2143" y="8687"/>
                  </a:cubicBezTo>
                  <a:cubicBezTo>
                    <a:pt x="2426" y="8593"/>
                    <a:pt x="2710" y="8435"/>
                    <a:pt x="2930" y="8246"/>
                  </a:cubicBezTo>
                  <a:cubicBezTo>
                    <a:pt x="2994" y="8215"/>
                    <a:pt x="3057" y="8120"/>
                    <a:pt x="3088" y="8057"/>
                  </a:cubicBezTo>
                  <a:lnTo>
                    <a:pt x="3151" y="8057"/>
                  </a:lnTo>
                  <a:cubicBezTo>
                    <a:pt x="3718" y="8057"/>
                    <a:pt x="4159" y="8530"/>
                    <a:pt x="4159" y="9065"/>
                  </a:cubicBezTo>
                  <a:cubicBezTo>
                    <a:pt x="4159" y="9286"/>
                    <a:pt x="4317" y="9444"/>
                    <a:pt x="4506" y="9444"/>
                  </a:cubicBezTo>
                  <a:cubicBezTo>
                    <a:pt x="4726" y="9444"/>
                    <a:pt x="4884" y="9286"/>
                    <a:pt x="4884" y="9065"/>
                  </a:cubicBezTo>
                  <a:cubicBezTo>
                    <a:pt x="4884" y="8215"/>
                    <a:pt x="4254" y="7490"/>
                    <a:pt x="3403" y="7396"/>
                  </a:cubicBezTo>
                  <a:cubicBezTo>
                    <a:pt x="3466" y="7270"/>
                    <a:pt x="3466" y="7144"/>
                    <a:pt x="3466" y="7018"/>
                  </a:cubicBezTo>
                  <a:cubicBezTo>
                    <a:pt x="3466" y="6545"/>
                    <a:pt x="3246" y="6104"/>
                    <a:pt x="2930" y="5820"/>
                  </a:cubicBezTo>
                  <a:cubicBezTo>
                    <a:pt x="2883" y="5757"/>
                    <a:pt x="2797" y="5726"/>
                    <a:pt x="2706" y="5726"/>
                  </a:cubicBezTo>
                  <a:cubicBezTo>
                    <a:pt x="2615" y="5726"/>
                    <a:pt x="2521" y="5757"/>
                    <a:pt x="2458" y="5820"/>
                  </a:cubicBezTo>
                  <a:cubicBezTo>
                    <a:pt x="2363" y="5915"/>
                    <a:pt x="2363" y="6167"/>
                    <a:pt x="2458" y="6262"/>
                  </a:cubicBezTo>
                  <a:cubicBezTo>
                    <a:pt x="2678" y="6482"/>
                    <a:pt x="2773" y="6734"/>
                    <a:pt x="2773" y="7018"/>
                  </a:cubicBezTo>
                  <a:cubicBezTo>
                    <a:pt x="2773" y="7301"/>
                    <a:pt x="2678" y="7585"/>
                    <a:pt x="2458" y="7774"/>
                  </a:cubicBezTo>
                  <a:cubicBezTo>
                    <a:pt x="2269" y="7963"/>
                    <a:pt x="1985" y="8089"/>
                    <a:pt x="1733" y="8089"/>
                  </a:cubicBezTo>
                  <a:cubicBezTo>
                    <a:pt x="1450" y="8089"/>
                    <a:pt x="1166" y="7963"/>
                    <a:pt x="977" y="7774"/>
                  </a:cubicBezTo>
                  <a:cubicBezTo>
                    <a:pt x="788" y="7585"/>
                    <a:pt x="662" y="7301"/>
                    <a:pt x="662" y="7018"/>
                  </a:cubicBezTo>
                  <a:cubicBezTo>
                    <a:pt x="662" y="6829"/>
                    <a:pt x="725" y="6640"/>
                    <a:pt x="820" y="6419"/>
                  </a:cubicBezTo>
                  <a:cubicBezTo>
                    <a:pt x="1103" y="6608"/>
                    <a:pt x="1355" y="6671"/>
                    <a:pt x="1670" y="6671"/>
                  </a:cubicBezTo>
                  <a:cubicBezTo>
                    <a:pt x="1891" y="6671"/>
                    <a:pt x="2048" y="6514"/>
                    <a:pt x="2048" y="6325"/>
                  </a:cubicBezTo>
                  <a:cubicBezTo>
                    <a:pt x="2048" y="6104"/>
                    <a:pt x="1891" y="5946"/>
                    <a:pt x="1670" y="5946"/>
                  </a:cubicBezTo>
                  <a:cubicBezTo>
                    <a:pt x="1418" y="5946"/>
                    <a:pt x="1135" y="5852"/>
                    <a:pt x="946" y="5631"/>
                  </a:cubicBezTo>
                  <a:cubicBezTo>
                    <a:pt x="725" y="5442"/>
                    <a:pt x="631" y="5159"/>
                    <a:pt x="631" y="4907"/>
                  </a:cubicBezTo>
                  <a:cubicBezTo>
                    <a:pt x="631" y="4623"/>
                    <a:pt x="725" y="4340"/>
                    <a:pt x="946" y="4151"/>
                  </a:cubicBezTo>
                  <a:cubicBezTo>
                    <a:pt x="1135" y="3962"/>
                    <a:pt x="1418" y="3836"/>
                    <a:pt x="1670" y="3836"/>
                  </a:cubicBezTo>
                  <a:cubicBezTo>
                    <a:pt x="1954" y="3836"/>
                    <a:pt x="2237" y="3962"/>
                    <a:pt x="2426" y="4151"/>
                  </a:cubicBezTo>
                  <a:cubicBezTo>
                    <a:pt x="2489" y="4214"/>
                    <a:pt x="2576" y="4245"/>
                    <a:pt x="2663" y="4245"/>
                  </a:cubicBezTo>
                  <a:cubicBezTo>
                    <a:pt x="2749" y="4245"/>
                    <a:pt x="2836" y="4214"/>
                    <a:pt x="2899" y="4151"/>
                  </a:cubicBezTo>
                  <a:cubicBezTo>
                    <a:pt x="3025" y="4025"/>
                    <a:pt x="3025" y="3804"/>
                    <a:pt x="2899" y="3678"/>
                  </a:cubicBezTo>
                  <a:cubicBezTo>
                    <a:pt x="2678" y="3426"/>
                    <a:pt x="2426" y="3332"/>
                    <a:pt x="2111" y="3237"/>
                  </a:cubicBezTo>
                  <a:cubicBezTo>
                    <a:pt x="1954" y="2859"/>
                    <a:pt x="2048" y="2418"/>
                    <a:pt x="2363" y="2103"/>
                  </a:cubicBezTo>
                  <a:cubicBezTo>
                    <a:pt x="2552" y="1914"/>
                    <a:pt x="2836" y="1788"/>
                    <a:pt x="3088" y="1788"/>
                  </a:cubicBezTo>
                  <a:cubicBezTo>
                    <a:pt x="3372" y="1788"/>
                    <a:pt x="3655" y="1914"/>
                    <a:pt x="3844" y="2103"/>
                  </a:cubicBezTo>
                  <a:cubicBezTo>
                    <a:pt x="3907" y="2166"/>
                    <a:pt x="3994" y="2197"/>
                    <a:pt x="4080" y="2197"/>
                  </a:cubicBezTo>
                  <a:cubicBezTo>
                    <a:pt x="4167" y="2197"/>
                    <a:pt x="4254" y="2166"/>
                    <a:pt x="4317" y="2103"/>
                  </a:cubicBezTo>
                  <a:cubicBezTo>
                    <a:pt x="4443" y="1977"/>
                    <a:pt x="4443" y="1756"/>
                    <a:pt x="4317" y="1630"/>
                  </a:cubicBezTo>
                  <a:cubicBezTo>
                    <a:pt x="4128" y="1441"/>
                    <a:pt x="3876" y="1284"/>
                    <a:pt x="3624" y="1189"/>
                  </a:cubicBezTo>
                  <a:cubicBezTo>
                    <a:pt x="3781" y="969"/>
                    <a:pt x="3970" y="811"/>
                    <a:pt x="4254" y="748"/>
                  </a:cubicBezTo>
                  <a:cubicBezTo>
                    <a:pt x="4333" y="734"/>
                    <a:pt x="4413" y="726"/>
                    <a:pt x="4492" y="726"/>
                  </a:cubicBezTo>
                  <a:close/>
                  <a:moveTo>
                    <a:pt x="7254" y="0"/>
                  </a:moveTo>
                  <a:cubicBezTo>
                    <a:pt x="6817" y="0"/>
                    <a:pt x="6387" y="190"/>
                    <a:pt x="6049" y="528"/>
                  </a:cubicBezTo>
                  <a:cubicBezTo>
                    <a:pt x="6018" y="559"/>
                    <a:pt x="5923" y="654"/>
                    <a:pt x="5892" y="717"/>
                  </a:cubicBezTo>
                  <a:cubicBezTo>
                    <a:pt x="5860" y="654"/>
                    <a:pt x="5766" y="622"/>
                    <a:pt x="5734" y="528"/>
                  </a:cubicBezTo>
                  <a:cubicBezTo>
                    <a:pt x="5391" y="185"/>
                    <a:pt x="4972" y="13"/>
                    <a:pt x="4521" y="13"/>
                  </a:cubicBezTo>
                  <a:cubicBezTo>
                    <a:pt x="4392" y="13"/>
                    <a:pt x="4261" y="27"/>
                    <a:pt x="4128" y="55"/>
                  </a:cubicBezTo>
                  <a:cubicBezTo>
                    <a:pt x="3561" y="181"/>
                    <a:pt x="3151" y="559"/>
                    <a:pt x="2899" y="1126"/>
                  </a:cubicBezTo>
                  <a:cubicBezTo>
                    <a:pt x="2552" y="1158"/>
                    <a:pt x="2206" y="1347"/>
                    <a:pt x="1922" y="1599"/>
                  </a:cubicBezTo>
                  <a:cubicBezTo>
                    <a:pt x="1481" y="2040"/>
                    <a:pt x="1324" y="2607"/>
                    <a:pt x="1450" y="3206"/>
                  </a:cubicBezTo>
                  <a:cubicBezTo>
                    <a:pt x="1103" y="3237"/>
                    <a:pt x="788" y="3458"/>
                    <a:pt x="505" y="3678"/>
                  </a:cubicBezTo>
                  <a:cubicBezTo>
                    <a:pt x="190" y="3993"/>
                    <a:pt x="1" y="4434"/>
                    <a:pt x="1" y="4907"/>
                  </a:cubicBezTo>
                  <a:cubicBezTo>
                    <a:pt x="1" y="5285"/>
                    <a:pt x="127" y="5663"/>
                    <a:pt x="347" y="5915"/>
                  </a:cubicBezTo>
                  <a:cubicBezTo>
                    <a:pt x="127" y="6230"/>
                    <a:pt x="1" y="6608"/>
                    <a:pt x="1" y="6955"/>
                  </a:cubicBezTo>
                  <a:cubicBezTo>
                    <a:pt x="1" y="7427"/>
                    <a:pt x="190" y="7868"/>
                    <a:pt x="505" y="8183"/>
                  </a:cubicBezTo>
                  <a:cubicBezTo>
                    <a:pt x="788" y="8435"/>
                    <a:pt x="1103" y="8593"/>
                    <a:pt x="1450" y="8624"/>
                  </a:cubicBezTo>
                  <a:cubicBezTo>
                    <a:pt x="1418" y="8750"/>
                    <a:pt x="1418" y="8876"/>
                    <a:pt x="1418" y="9002"/>
                  </a:cubicBezTo>
                  <a:cubicBezTo>
                    <a:pt x="1418" y="9916"/>
                    <a:pt x="2080" y="10609"/>
                    <a:pt x="2962" y="10735"/>
                  </a:cubicBezTo>
                  <a:cubicBezTo>
                    <a:pt x="3214" y="11365"/>
                    <a:pt x="3813" y="11775"/>
                    <a:pt x="4569" y="11775"/>
                  </a:cubicBezTo>
                  <a:cubicBezTo>
                    <a:pt x="5104" y="11775"/>
                    <a:pt x="5640" y="11523"/>
                    <a:pt x="5955" y="11082"/>
                  </a:cubicBezTo>
                  <a:cubicBezTo>
                    <a:pt x="6270" y="11523"/>
                    <a:pt x="6774" y="11775"/>
                    <a:pt x="7310" y="11775"/>
                  </a:cubicBezTo>
                  <a:cubicBezTo>
                    <a:pt x="8034" y="11775"/>
                    <a:pt x="8664" y="11365"/>
                    <a:pt x="8948" y="10735"/>
                  </a:cubicBezTo>
                  <a:cubicBezTo>
                    <a:pt x="9799" y="10609"/>
                    <a:pt x="10460" y="9916"/>
                    <a:pt x="10460" y="9002"/>
                  </a:cubicBezTo>
                  <a:cubicBezTo>
                    <a:pt x="10460" y="8876"/>
                    <a:pt x="10460" y="8750"/>
                    <a:pt x="10429" y="8624"/>
                  </a:cubicBezTo>
                  <a:cubicBezTo>
                    <a:pt x="10775" y="8593"/>
                    <a:pt x="11090" y="8404"/>
                    <a:pt x="11374" y="8183"/>
                  </a:cubicBezTo>
                  <a:cubicBezTo>
                    <a:pt x="11689" y="7837"/>
                    <a:pt x="11878" y="7427"/>
                    <a:pt x="11878" y="6955"/>
                  </a:cubicBezTo>
                  <a:cubicBezTo>
                    <a:pt x="11878" y="6545"/>
                    <a:pt x="11783" y="6199"/>
                    <a:pt x="11531" y="5915"/>
                  </a:cubicBezTo>
                  <a:cubicBezTo>
                    <a:pt x="11689" y="5663"/>
                    <a:pt x="11815" y="5285"/>
                    <a:pt x="11815" y="4907"/>
                  </a:cubicBezTo>
                  <a:cubicBezTo>
                    <a:pt x="11815" y="4434"/>
                    <a:pt x="11594" y="3993"/>
                    <a:pt x="11279" y="3678"/>
                  </a:cubicBezTo>
                  <a:cubicBezTo>
                    <a:pt x="11027" y="3395"/>
                    <a:pt x="10712" y="3237"/>
                    <a:pt x="10334" y="3206"/>
                  </a:cubicBezTo>
                  <a:cubicBezTo>
                    <a:pt x="10460" y="2670"/>
                    <a:pt x="10303" y="2040"/>
                    <a:pt x="9862" y="1599"/>
                  </a:cubicBezTo>
                  <a:cubicBezTo>
                    <a:pt x="9610" y="1315"/>
                    <a:pt x="9231" y="1158"/>
                    <a:pt x="8885" y="1126"/>
                  </a:cubicBezTo>
                  <a:cubicBezTo>
                    <a:pt x="8664" y="559"/>
                    <a:pt x="8223" y="181"/>
                    <a:pt x="7656" y="55"/>
                  </a:cubicBezTo>
                  <a:cubicBezTo>
                    <a:pt x="7523" y="18"/>
                    <a:pt x="7388" y="0"/>
                    <a:pt x="72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62"/>
            <p:cNvSpPr/>
            <p:nvPr/>
          </p:nvSpPr>
          <p:spPr>
            <a:xfrm>
              <a:off x="-22685675" y="2408150"/>
              <a:ext cx="27575" cy="66175"/>
            </a:xfrm>
            <a:custGeom>
              <a:avLst/>
              <a:gdLst/>
              <a:ahLst/>
              <a:cxnLst/>
              <a:rect l="l" t="t" r="r" b="b"/>
              <a:pathLst>
                <a:path w="1103" h="2647" extrusionOk="0">
                  <a:moveTo>
                    <a:pt x="740" y="1"/>
                  </a:moveTo>
                  <a:cubicBezTo>
                    <a:pt x="654" y="1"/>
                    <a:pt x="567" y="32"/>
                    <a:pt x="504" y="95"/>
                  </a:cubicBezTo>
                  <a:cubicBezTo>
                    <a:pt x="189" y="410"/>
                    <a:pt x="0" y="820"/>
                    <a:pt x="0" y="1292"/>
                  </a:cubicBezTo>
                  <a:cubicBezTo>
                    <a:pt x="0" y="1765"/>
                    <a:pt x="189" y="2206"/>
                    <a:pt x="504" y="2521"/>
                  </a:cubicBezTo>
                  <a:cubicBezTo>
                    <a:pt x="599" y="2584"/>
                    <a:pt x="662" y="2647"/>
                    <a:pt x="756" y="2647"/>
                  </a:cubicBezTo>
                  <a:cubicBezTo>
                    <a:pt x="819" y="2647"/>
                    <a:pt x="945" y="2615"/>
                    <a:pt x="977" y="2521"/>
                  </a:cubicBezTo>
                  <a:cubicBezTo>
                    <a:pt x="1103" y="2395"/>
                    <a:pt x="1103" y="2174"/>
                    <a:pt x="977" y="2048"/>
                  </a:cubicBezTo>
                  <a:cubicBezTo>
                    <a:pt x="788" y="1859"/>
                    <a:pt x="662" y="1576"/>
                    <a:pt x="662" y="1292"/>
                  </a:cubicBezTo>
                  <a:cubicBezTo>
                    <a:pt x="662" y="1040"/>
                    <a:pt x="788" y="757"/>
                    <a:pt x="977" y="536"/>
                  </a:cubicBezTo>
                  <a:cubicBezTo>
                    <a:pt x="1103" y="442"/>
                    <a:pt x="1103" y="253"/>
                    <a:pt x="977" y="95"/>
                  </a:cubicBezTo>
                  <a:cubicBezTo>
                    <a:pt x="914" y="32"/>
                    <a:pt x="827" y="1"/>
                    <a:pt x="7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62"/>
            <p:cNvSpPr/>
            <p:nvPr/>
          </p:nvSpPr>
          <p:spPr>
            <a:xfrm>
              <a:off x="-22766800" y="2408950"/>
              <a:ext cx="27575" cy="66175"/>
            </a:xfrm>
            <a:custGeom>
              <a:avLst/>
              <a:gdLst/>
              <a:ahLst/>
              <a:cxnLst/>
              <a:rect l="l" t="t" r="r" b="b"/>
              <a:pathLst>
                <a:path w="1103" h="2647" extrusionOk="0">
                  <a:moveTo>
                    <a:pt x="362" y="0"/>
                  </a:moveTo>
                  <a:cubicBezTo>
                    <a:pt x="276" y="0"/>
                    <a:pt x="189" y="32"/>
                    <a:pt x="126" y="95"/>
                  </a:cubicBezTo>
                  <a:cubicBezTo>
                    <a:pt x="0" y="221"/>
                    <a:pt x="0" y="441"/>
                    <a:pt x="126" y="567"/>
                  </a:cubicBezTo>
                  <a:cubicBezTo>
                    <a:pt x="315" y="756"/>
                    <a:pt x="441" y="1040"/>
                    <a:pt x="441" y="1323"/>
                  </a:cubicBezTo>
                  <a:cubicBezTo>
                    <a:pt x="441" y="1575"/>
                    <a:pt x="315" y="1859"/>
                    <a:pt x="126" y="2048"/>
                  </a:cubicBezTo>
                  <a:cubicBezTo>
                    <a:pt x="0" y="2174"/>
                    <a:pt x="0" y="2426"/>
                    <a:pt x="126" y="2520"/>
                  </a:cubicBezTo>
                  <a:cubicBezTo>
                    <a:pt x="221" y="2615"/>
                    <a:pt x="284" y="2646"/>
                    <a:pt x="378" y="2646"/>
                  </a:cubicBezTo>
                  <a:cubicBezTo>
                    <a:pt x="441" y="2646"/>
                    <a:pt x="567" y="2615"/>
                    <a:pt x="599" y="2520"/>
                  </a:cubicBezTo>
                  <a:cubicBezTo>
                    <a:pt x="977" y="2174"/>
                    <a:pt x="1103" y="1733"/>
                    <a:pt x="1103" y="1323"/>
                  </a:cubicBezTo>
                  <a:cubicBezTo>
                    <a:pt x="1103" y="851"/>
                    <a:pt x="914" y="410"/>
                    <a:pt x="599" y="95"/>
                  </a:cubicBezTo>
                  <a:cubicBezTo>
                    <a:pt x="536" y="32"/>
                    <a:pt x="449" y="0"/>
                    <a:pt x="36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5" name="Google Shape;755;p62"/>
          <p:cNvGrpSpPr/>
          <p:nvPr/>
        </p:nvGrpSpPr>
        <p:grpSpPr>
          <a:xfrm>
            <a:off x="8168168" y="-11"/>
            <a:ext cx="975837" cy="853864"/>
            <a:chOff x="-22859750" y="2335900"/>
            <a:chExt cx="296950" cy="294375"/>
          </a:xfrm>
        </p:grpSpPr>
        <p:sp>
          <p:nvSpPr>
            <p:cNvPr id="756" name="Google Shape;756;p62"/>
            <p:cNvSpPr/>
            <p:nvPr/>
          </p:nvSpPr>
          <p:spPr>
            <a:xfrm>
              <a:off x="-22859750" y="2335900"/>
              <a:ext cx="296950" cy="294375"/>
            </a:xfrm>
            <a:custGeom>
              <a:avLst/>
              <a:gdLst/>
              <a:ahLst/>
              <a:cxnLst/>
              <a:rect l="l" t="t" r="r" b="b"/>
              <a:pathLst>
                <a:path w="11878" h="11775" extrusionOk="0">
                  <a:moveTo>
                    <a:pt x="7306" y="663"/>
                  </a:moveTo>
                  <a:cubicBezTo>
                    <a:pt x="7389" y="663"/>
                    <a:pt x="7475" y="671"/>
                    <a:pt x="7562" y="685"/>
                  </a:cubicBezTo>
                  <a:cubicBezTo>
                    <a:pt x="7814" y="780"/>
                    <a:pt x="8034" y="937"/>
                    <a:pt x="8192" y="1126"/>
                  </a:cubicBezTo>
                  <a:cubicBezTo>
                    <a:pt x="7908" y="1189"/>
                    <a:pt x="7656" y="1347"/>
                    <a:pt x="7467" y="1567"/>
                  </a:cubicBezTo>
                  <a:cubicBezTo>
                    <a:pt x="7341" y="1662"/>
                    <a:pt x="7341" y="1914"/>
                    <a:pt x="7467" y="2008"/>
                  </a:cubicBezTo>
                  <a:cubicBezTo>
                    <a:pt x="7530" y="2071"/>
                    <a:pt x="7617" y="2103"/>
                    <a:pt x="7703" y="2103"/>
                  </a:cubicBezTo>
                  <a:cubicBezTo>
                    <a:pt x="7790" y="2103"/>
                    <a:pt x="7877" y="2071"/>
                    <a:pt x="7940" y="2008"/>
                  </a:cubicBezTo>
                  <a:cubicBezTo>
                    <a:pt x="8129" y="1819"/>
                    <a:pt x="8412" y="1693"/>
                    <a:pt x="8696" y="1693"/>
                  </a:cubicBezTo>
                  <a:cubicBezTo>
                    <a:pt x="8979" y="1693"/>
                    <a:pt x="9231" y="1819"/>
                    <a:pt x="9452" y="2008"/>
                  </a:cubicBezTo>
                  <a:cubicBezTo>
                    <a:pt x="9767" y="2355"/>
                    <a:pt x="9830" y="2764"/>
                    <a:pt x="9673" y="3174"/>
                  </a:cubicBezTo>
                  <a:cubicBezTo>
                    <a:pt x="9389" y="3237"/>
                    <a:pt x="9137" y="3395"/>
                    <a:pt x="8885" y="3584"/>
                  </a:cubicBezTo>
                  <a:cubicBezTo>
                    <a:pt x="8759" y="3710"/>
                    <a:pt x="8759" y="3962"/>
                    <a:pt x="8885" y="4056"/>
                  </a:cubicBezTo>
                  <a:cubicBezTo>
                    <a:pt x="8948" y="4119"/>
                    <a:pt x="9035" y="4151"/>
                    <a:pt x="9121" y="4151"/>
                  </a:cubicBezTo>
                  <a:cubicBezTo>
                    <a:pt x="9208" y="4151"/>
                    <a:pt x="9294" y="4119"/>
                    <a:pt x="9358" y="4056"/>
                  </a:cubicBezTo>
                  <a:cubicBezTo>
                    <a:pt x="9547" y="3867"/>
                    <a:pt x="9830" y="3741"/>
                    <a:pt x="10114" y="3741"/>
                  </a:cubicBezTo>
                  <a:cubicBezTo>
                    <a:pt x="10397" y="3741"/>
                    <a:pt x="10649" y="3867"/>
                    <a:pt x="10870" y="4056"/>
                  </a:cubicBezTo>
                  <a:cubicBezTo>
                    <a:pt x="11059" y="4277"/>
                    <a:pt x="11185" y="4529"/>
                    <a:pt x="11185" y="4812"/>
                  </a:cubicBezTo>
                  <a:cubicBezTo>
                    <a:pt x="11185" y="5096"/>
                    <a:pt x="11059" y="5379"/>
                    <a:pt x="10870" y="5568"/>
                  </a:cubicBezTo>
                  <a:cubicBezTo>
                    <a:pt x="10649" y="5757"/>
                    <a:pt x="10397" y="5883"/>
                    <a:pt x="10114" y="5883"/>
                  </a:cubicBezTo>
                  <a:cubicBezTo>
                    <a:pt x="9925" y="5883"/>
                    <a:pt x="9767" y="6041"/>
                    <a:pt x="9767" y="6230"/>
                  </a:cubicBezTo>
                  <a:cubicBezTo>
                    <a:pt x="9767" y="6451"/>
                    <a:pt x="9925" y="6608"/>
                    <a:pt x="10114" y="6608"/>
                  </a:cubicBezTo>
                  <a:cubicBezTo>
                    <a:pt x="10429" y="6608"/>
                    <a:pt x="10712" y="6514"/>
                    <a:pt x="10964" y="6356"/>
                  </a:cubicBezTo>
                  <a:cubicBezTo>
                    <a:pt x="11090" y="6514"/>
                    <a:pt x="11122" y="6703"/>
                    <a:pt x="11122" y="6955"/>
                  </a:cubicBezTo>
                  <a:cubicBezTo>
                    <a:pt x="11122" y="7270"/>
                    <a:pt x="11027" y="7553"/>
                    <a:pt x="10807" y="7742"/>
                  </a:cubicBezTo>
                  <a:cubicBezTo>
                    <a:pt x="10618" y="7931"/>
                    <a:pt x="10366" y="8057"/>
                    <a:pt x="10082" y="8057"/>
                  </a:cubicBezTo>
                  <a:cubicBezTo>
                    <a:pt x="9799" y="8057"/>
                    <a:pt x="9515" y="7931"/>
                    <a:pt x="9326" y="7742"/>
                  </a:cubicBezTo>
                  <a:cubicBezTo>
                    <a:pt x="9137" y="7553"/>
                    <a:pt x="9011" y="7270"/>
                    <a:pt x="9011" y="6986"/>
                  </a:cubicBezTo>
                  <a:cubicBezTo>
                    <a:pt x="9011" y="6703"/>
                    <a:pt x="9137" y="6419"/>
                    <a:pt x="9326" y="6230"/>
                  </a:cubicBezTo>
                  <a:cubicBezTo>
                    <a:pt x="9452" y="6104"/>
                    <a:pt x="9452" y="5883"/>
                    <a:pt x="9326" y="5757"/>
                  </a:cubicBezTo>
                  <a:cubicBezTo>
                    <a:pt x="9263" y="5694"/>
                    <a:pt x="9176" y="5663"/>
                    <a:pt x="9090" y="5663"/>
                  </a:cubicBezTo>
                  <a:cubicBezTo>
                    <a:pt x="9003" y="5663"/>
                    <a:pt x="8916" y="5694"/>
                    <a:pt x="8853" y="5757"/>
                  </a:cubicBezTo>
                  <a:cubicBezTo>
                    <a:pt x="8538" y="6072"/>
                    <a:pt x="8349" y="6514"/>
                    <a:pt x="8349" y="6986"/>
                  </a:cubicBezTo>
                  <a:cubicBezTo>
                    <a:pt x="8349" y="7112"/>
                    <a:pt x="8349" y="7207"/>
                    <a:pt x="8381" y="7333"/>
                  </a:cubicBezTo>
                  <a:cubicBezTo>
                    <a:pt x="7562" y="7459"/>
                    <a:pt x="6932" y="8215"/>
                    <a:pt x="6932" y="9034"/>
                  </a:cubicBezTo>
                  <a:cubicBezTo>
                    <a:pt x="6932" y="9223"/>
                    <a:pt x="7089" y="9381"/>
                    <a:pt x="7278" y="9381"/>
                  </a:cubicBezTo>
                  <a:cubicBezTo>
                    <a:pt x="7467" y="9381"/>
                    <a:pt x="7625" y="9223"/>
                    <a:pt x="7625" y="9034"/>
                  </a:cubicBezTo>
                  <a:cubicBezTo>
                    <a:pt x="7625" y="8435"/>
                    <a:pt x="8097" y="8026"/>
                    <a:pt x="8664" y="8026"/>
                  </a:cubicBezTo>
                  <a:lnTo>
                    <a:pt x="8696" y="8026"/>
                  </a:lnTo>
                  <a:cubicBezTo>
                    <a:pt x="8727" y="8089"/>
                    <a:pt x="8822" y="8120"/>
                    <a:pt x="8853" y="8215"/>
                  </a:cubicBezTo>
                  <a:cubicBezTo>
                    <a:pt x="9074" y="8435"/>
                    <a:pt x="9326" y="8561"/>
                    <a:pt x="9641" y="8656"/>
                  </a:cubicBezTo>
                  <a:cubicBezTo>
                    <a:pt x="9673" y="8750"/>
                    <a:pt x="9704" y="8908"/>
                    <a:pt x="9704" y="9034"/>
                  </a:cubicBezTo>
                  <a:cubicBezTo>
                    <a:pt x="9704" y="9507"/>
                    <a:pt x="9452" y="9853"/>
                    <a:pt x="9011" y="10011"/>
                  </a:cubicBezTo>
                  <a:cubicBezTo>
                    <a:pt x="8979" y="9853"/>
                    <a:pt x="8853" y="9759"/>
                    <a:pt x="8664" y="9759"/>
                  </a:cubicBezTo>
                  <a:cubicBezTo>
                    <a:pt x="8444" y="9759"/>
                    <a:pt x="8286" y="9916"/>
                    <a:pt x="8286" y="10105"/>
                  </a:cubicBezTo>
                  <a:cubicBezTo>
                    <a:pt x="8286" y="10704"/>
                    <a:pt x="7814" y="11113"/>
                    <a:pt x="7278" y="11113"/>
                  </a:cubicBezTo>
                  <a:cubicBezTo>
                    <a:pt x="6711" y="11113"/>
                    <a:pt x="6239" y="10641"/>
                    <a:pt x="6239" y="10105"/>
                  </a:cubicBezTo>
                  <a:lnTo>
                    <a:pt x="6239" y="6640"/>
                  </a:lnTo>
                  <a:cubicBezTo>
                    <a:pt x="6522" y="6860"/>
                    <a:pt x="6932" y="6986"/>
                    <a:pt x="7278" y="6986"/>
                  </a:cubicBezTo>
                  <a:cubicBezTo>
                    <a:pt x="7467" y="6986"/>
                    <a:pt x="7625" y="6829"/>
                    <a:pt x="7625" y="6640"/>
                  </a:cubicBezTo>
                  <a:cubicBezTo>
                    <a:pt x="7625" y="6451"/>
                    <a:pt x="7467" y="6293"/>
                    <a:pt x="7278" y="6293"/>
                  </a:cubicBezTo>
                  <a:cubicBezTo>
                    <a:pt x="6680" y="6293"/>
                    <a:pt x="6239" y="5820"/>
                    <a:pt x="6239" y="5253"/>
                  </a:cubicBezTo>
                  <a:lnTo>
                    <a:pt x="6239" y="1788"/>
                  </a:lnTo>
                  <a:lnTo>
                    <a:pt x="6239" y="1756"/>
                  </a:lnTo>
                  <a:lnTo>
                    <a:pt x="6239" y="1725"/>
                  </a:lnTo>
                  <a:cubicBezTo>
                    <a:pt x="6239" y="1441"/>
                    <a:pt x="6365" y="1158"/>
                    <a:pt x="6554" y="969"/>
                  </a:cubicBezTo>
                  <a:cubicBezTo>
                    <a:pt x="6772" y="750"/>
                    <a:pt x="7027" y="663"/>
                    <a:pt x="7306" y="663"/>
                  </a:cubicBezTo>
                  <a:close/>
                  <a:moveTo>
                    <a:pt x="4492" y="726"/>
                  </a:moveTo>
                  <a:cubicBezTo>
                    <a:pt x="4756" y="726"/>
                    <a:pt x="5012" y="813"/>
                    <a:pt x="5230" y="1032"/>
                  </a:cubicBezTo>
                  <a:cubicBezTo>
                    <a:pt x="5419" y="1221"/>
                    <a:pt x="5545" y="1504"/>
                    <a:pt x="5545" y="1788"/>
                  </a:cubicBezTo>
                  <a:lnTo>
                    <a:pt x="5545" y="1819"/>
                  </a:lnTo>
                  <a:lnTo>
                    <a:pt x="5545" y="5285"/>
                  </a:lnTo>
                  <a:cubicBezTo>
                    <a:pt x="5545" y="5883"/>
                    <a:pt x="5073" y="6325"/>
                    <a:pt x="4506" y="6325"/>
                  </a:cubicBezTo>
                  <a:cubicBezTo>
                    <a:pt x="4317" y="6325"/>
                    <a:pt x="4159" y="6482"/>
                    <a:pt x="4159" y="6671"/>
                  </a:cubicBezTo>
                  <a:cubicBezTo>
                    <a:pt x="4159" y="6860"/>
                    <a:pt x="4317" y="7018"/>
                    <a:pt x="4506" y="7018"/>
                  </a:cubicBezTo>
                  <a:cubicBezTo>
                    <a:pt x="4915" y="7018"/>
                    <a:pt x="5262" y="6892"/>
                    <a:pt x="5545" y="6671"/>
                  </a:cubicBezTo>
                  <a:lnTo>
                    <a:pt x="5545" y="10105"/>
                  </a:lnTo>
                  <a:lnTo>
                    <a:pt x="5545" y="10137"/>
                  </a:lnTo>
                  <a:cubicBezTo>
                    <a:pt x="5545" y="10704"/>
                    <a:pt x="5073" y="11176"/>
                    <a:pt x="4506" y="11176"/>
                  </a:cubicBezTo>
                  <a:cubicBezTo>
                    <a:pt x="3939" y="11176"/>
                    <a:pt x="3498" y="10704"/>
                    <a:pt x="3498" y="10137"/>
                  </a:cubicBezTo>
                  <a:cubicBezTo>
                    <a:pt x="3498" y="9948"/>
                    <a:pt x="3340" y="9790"/>
                    <a:pt x="3151" y="9790"/>
                  </a:cubicBezTo>
                  <a:cubicBezTo>
                    <a:pt x="2994" y="9790"/>
                    <a:pt x="2836" y="9916"/>
                    <a:pt x="2773" y="10074"/>
                  </a:cubicBezTo>
                  <a:cubicBezTo>
                    <a:pt x="2395" y="9916"/>
                    <a:pt x="2080" y="9538"/>
                    <a:pt x="2080" y="9065"/>
                  </a:cubicBezTo>
                  <a:cubicBezTo>
                    <a:pt x="2080" y="8908"/>
                    <a:pt x="2111" y="8813"/>
                    <a:pt x="2143" y="8687"/>
                  </a:cubicBezTo>
                  <a:cubicBezTo>
                    <a:pt x="2426" y="8593"/>
                    <a:pt x="2710" y="8435"/>
                    <a:pt x="2930" y="8246"/>
                  </a:cubicBezTo>
                  <a:cubicBezTo>
                    <a:pt x="2994" y="8215"/>
                    <a:pt x="3057" y="8120"/>
                    <a:pt x="3088" y="8057"/>
                  </a:cubicBezTo>
                  <a:lnTo>
                    <a:pt x="3151" y="8057"/>
                  </a:lnTo>
                  <a:cubicBezTo>
                    <a:pt x="3718" y="8057"/>
                    <a:pt x="4159" y="8530"/>
                    <a:pt x="4159" y="9065"/>
                  </a:cubicBezTo>
                  <a:cubicBezTo>
                    <a:pt x="4159" y="9286"/>
                    <a:pt x="4317" y="9444"/>
                    <a:pt x="4506" y="9444"/>
                  </a:cubicBezTo>
                  <a:cubicBezTo>
                    <a:pt x="4726" y="9444"/>
                    <a:pt x="4884" y="9286"/>
                    <a:pt x="4884" y="9065"/>
                  </a:cubicBezTo>
                  <a:cubicBezTo>
                    <a:pt x="4884" y="8215"/>
                    <a:pt x="4254" y="7490"/>
                    <a:pt x="3403" y="7396"/>
                  </a:cubicBezTo>
                  <a:cubicBezTo>
                    <a:pt x="3466" y="7270"/>
                    <a:pt x="3466" y="7144"/>
                    <a:pt x="3466" y="7018"/>
                  </a:cubicBezTo>
                  <a:cubicBezTo>
                    <a:pt x="3466" y="6545"/>
                    <a:pt x="3246" y="6104"/>
                    <a:pt x="2930" y="5820"/>
                  </a:cubicBezTo>
                  <a:cubicBezTo>
                    <a:pt x="2883" y="5757"/>
                    <a:pt x="2797" y="5726"/>
                    <a:pt x="2706" y="5726"/>
                  </a:cubicBezTo>
                  <a:cubicBezTo>
                    <a:pt x="2615" y="5726"/>
                    <a:pt x="2521" y="5757"/>
                    <a:pt x="2458" y="5820"/>
                  </a:cubicBezTo>
                  <a:cubicBezTo>
                    <a:pt x="2363" y="5915"/>
                    <a:pt x="2363" y="6167"/>
                    <a:pt x="2458" y="6262"/>
                  </a:cubicBezTo>
                  <a:cubicBezTo>
                    <a:pt x="2678" y="6482"/>
                    <a:pt x="2773" y="6734"/>
                    <a:pt x="2773" y="7018"/>
                  </a:cubicBezTo>
                  <a:cubicBezTo>
                    <a:pt x="2773" y="7301"/>
                    <a:pt x="2678" y="7585"/>
                    <a:pt x="2458" y="7774"/>
                  </a:cubicBezTo>
                  <a:cubicBezTo>
                    <a:pt x="2269" y="7963"/>
                    <a:pt x="1985" y="8089"/>
                    <a:pt x="1733" y="8089"/>
                  </a:cubicBezTo>
                  <a:cubicBezTo>
                    <a:pt x="1450" y="8089"/>
                    <a:pt x="1166" y="7963"/>
                    <a:pt x="977" y="7774"/>
                  </a:cubicBezTo>
                  <a:cubicBezTo>
                    <a:pt x="788" y="7585"/>
                    <a:pt x="662" y="7301"/>
                    <a:pt x="662" y="7018"/>
                  </a:cubicBezTo>
                  <a:cubicBezTo>
                    <a:pt x="662" y="6829"/>
                    <a:pt x="725" y="6640"/>
                    <a:pt x="820" y="6419"/>
                  </a:cubicBezTo>
                  <a:cubicBezTo>
                    <a:pt x="1103" y="6608"/>
                    <a:pt x="1355" y="6671"/>
                    <a:pt x="1670" y="6671"/>
                  </a:cubicBezTo>
                  <a:cubicBezTo>
                    <a:pt x="1891" y="6671"/>
                    <a:pt x="2048" y="6514"/>
                    <a:pt x="2048" y="6325"/>
                  </a:cubicBezTo>
                  <a:cubicBezTo>
                    <a:pt x="2048" y="6104"/>
                    <a:pt x="1891" y="5946"/>
                    <a:pt x="1670" y="5946"/>
                  </a:cubicBezTo>
                  <a:cubicBezTo>
                    <a:pt x="1418" y="5946"/>
                    <a:pt x="1135" y="5852"/>
                    <a:pt x="946" y="5631"/>
                  </a:cubicBezTo>
                  <a:cubicBezTo>
                    <a:pt x="725" y="5442"/>
                    <a:pt x="631" y="5159"/>
                    <a:pt x="631" y="4907"/>
                  </a:cubicBezTo>
                  <a:cubicBezTo>
                    <a:pt x="631" y="4623"/>
                    <a:pt x="725" y="4340"/>
                    <a:pt x="946" y="4151"/>
                  </a:cubicBezTo>
                  <a:cubicBezTo>
                    <a:pt x="1135" y="3962"/>
                    <a:pt x="1418" y="3836"/>
                    <a:pt x="1670" y="3836"/>
                  </a:cubicBezTo>
                  <a:cubicBezTo>
                    <a:pt x="1954" y="3836"/>
                    <a:pt x="2237" y="3962"/>
                    <a:pt x="2426" y="4151"/>
                  </a:cubicBezTo>
                  <a:cubicBezTo>
                    <a:pt x="2489" y="4214"/>
                    <a:pt x="2576" y="4245"/>
                    <a:pt x="2663" y="4245"/>
                  </a:cubicBezTo>
                  <a:cubicBezTo>
                    <a:pt x="2749" y="4245"/>
                    <a:pt x="2836" y="4214"/>
                    <a:pt x="2899" y="4151"/>
                  </a:cubicBezTo>
                  <a:cubicBezTo>
                    <a:pt x="3025" y="4025"/>
                    <a:pt x="3025" y="3804"/>
                    <a:pt x="2899" y="3678"/>
                  </a:cubicBezTo>
                  <a:cubicBezTo>
                    <a:pt x="2678" y="3426"/>
                    <a:pt x="2426" y="3332"/>
                    <a:pt x="2111" y="3237"/>
                  </a:cubicBezTo>
                  <a:cubicBezTo>
                    <a:pt x="1954" y="2859"/>
                    <a:pt x="2048" y="2418"/>
                    <a:pt x="2363" y="2103"/>
                  </a:cubicBezTo>
                  <a:cubicBezTo>
                    <a:pt x="2552" y="1914"/>
                    <a:pt x="2836" y="1788"/>
                    <a:pt x="3088" y="1788"/>
                  </a:cubicBezTo>
                  <a:cubicBezTo>
                    <a:pt x="3372" y="1788"/>
                    <a:pt x="3655" y="1914"/>
                    <a:pt x="3844" y="2103"/>
                  </a:cubicBezTo>
                  <a:cubicBezTo>
                    <a:pt x="3907" y="2166"/>
                    <a:pt x="3994" y="2197"/>
                    <a:pt x="4080" y="2197"/>
                  </a:cubicBezTo>
                  <a:cubicBezTo>
                    <a:pt x="4167" y="2197"/>
                    <a:pt x="4254" y="2166"/>
                    <a:pt x="4317" y="2103"/>
                  </a:cubicBezTo>
                  <a:cubicBezTo>
                    <a:pt x="4443" y="1977"/>
                    <a:pt x="4443" y="1756"/>
                    <a:pt x="4317" y="1630"/>
                  </a:cubicBezTo>
                  <a:cubicBezTo>
                    <a:pt x="4128" y="1441"/>
                    <a:pt x="3876" y="1284"/>
                    <a:pt x="3624" y="1189"/>
                  </a:cubicBezTo>
                  <a:cubicBezTo>
                    <a:pt x="3781" y="969"/>
                    <a:pt x="3970" y="811"/>
                    <a:pt x="4254" y="748"/>
                  </a:cubicBezTo>
                  <a:cubicBezTo>
                    <a:pt x="4333" y="734"/>
                    <a:pt x="4413" y="726"/>
                    <a:pt x="4492" y="726"/>
                  </a:cubicBezTo>
                  <a:close/>
                  <a:moveTo>
                    <a:pt x="7254" y="0"/>
                  </a:moveTo>
                  <a:cubicBezTo>
                    <a:pt x="6817" y="0"/>
                    <a:pt x="6387" y="190"/>
                    <a:pt x="6049" y="528"/>
                  </a:cubicBezTo>
                  <a:cubicBezTo>
                    <a:pt x="6018" y="559"/>
                    <a:pt x="5923" y="654"/>
                    <a:pt x="5892" y="717"/>
                  </a:cubicBezTo>
                  <a:cubicBezTo>
                    <a:pt x="5860" y="654"/>
                    <a:pt x="5766" y="622"/>
                    <a:pt x="5734" y="528"/>
                  </a:cubicBezTo>
                  <a:cubicBezTo>
                    <a:pt x="5391" y="185"/>
                    <a:pt x="4972" y="13"/>
                    <a:pt x="4521" y="13"/>
                  </a:cubicBezTo>
                  <a:cubicBezTo>
                    <a:pt x="4392" y="13"/>
                    <a:pt x="4261" y="27"/>
                    <a:pt x="4128" y="55"/>
                  </a:cubicBezTo>
                  <a:cubicBezTo>
                    <a:pt x="3561" y="181"/>
                    <a:pt x="3151" y="559"/>
                    <a:pt x="2899" y="1126"/>
                  </a:cubicBezTo>
                  <a:cubicBezTo>
                    <a:pt x="2552" y="1158"/>
                    <a:pt x="2206" y="1347"/>
                    <a:pt x="1922" y="1599"/>
                  </a:cubicBezTo>
                  <a:cubicBezTo>
                    <a:pt x="1481" y="2040"/>
                    <a:pt x="1324" y="2607"/>
                    <a:pt x="1450" y="3206"/>
                  </a:cubicBezTo>
                  <a:cubicBezTo>
                    <a:pt x="1103" y="3237"/>
                    <a:pt x="788" y="3458"/>
                    <a:pt x="505" y="3678"/>
                  </a:cubicBezTo>
                  <a:cubicBezTo>
                    <a:pt x="190" y="3993"/>
                    <a:pt x="1" y="4434"/>
                    <a:pt x="1" y="4907"/>
                  </a:cubicBezTo>
                  <a:cubicBezTo>
                    <a:pt x="1" y="5285"/>
                    <a:pt x="127" y="5663"/>
                    <a:pt x="347" y="5915"/>
                  </a:cubicBezTo>
                  <a:cubicBezTo>
                    <a:pt x="127" y="6230"/>
                    <a:pt x="1" y="6608"/>
                    <a:pt x="1" y="6955"/>
                  </a:cubicBezTo>
                  <a:cubicBezTo>
                    <a:pt x="1" y="7427"/>
                    <a:pt x="190" y="7868"/>
                    <a:pt x="505" y="8183"/>
                  </a:cubicBezTo>
                  <a:cubicBezTo>
                    <a:pt x="788" y="8435"/>
                    <a:pt x="1103" y="8593"/>
                    <a:pt x="1450" y="8624"/>
                  </a:cubicBezTo>
                  <a:cubicBezTo>
                    <a:pt x="1418" y="8750"/>
                    <a:pt x="1418" y="8876"/>
                    <a:pt x="1418" y="9002"/>
                  </a:cubicBezTo>
                  <a:cubicBezTo>
                    <a:pt x="1418" y="9916"/>
                    <a:pt x="2080" y="10609"/>
                    <a:pt x="2962" y="10735"/>
                  </a:cubicBezTo>
                  <a:cubicBezTo>
                    <a:pt x="3214" y="11365"/>
                    <a:pt x="3813" y="11775"/>
                    <a:pt x="4569" y="11775"/>
                  </a:cubicBezTo>
                  <a:cubicBezTo>
                    <a:pt x="5104" y="11775"/>
                    <a:pt x="5640" y="11523"/>
                    <a:pt x="5955" y="11082"/>
                  </a:cubicBezTo>
                  <a:cubicBezTo>
                    <a:pt x="6270" y="11523"/>
                    <a:pt x="6774" y="11775"/>
                    <a:pt x="7310" y="11775"/>
                  </a:cubicBezTo>
                  <a:cubicBezTo>
                    <a:pt x="8034" y="11775"/>
                    <a:pt x="8664" y="11365"/>
                    <a:pt x="8948" y="10735"/>
                  </a:cubicBezTo>
                  <a:cubicBezTo>
                    <a:pt x="9799" y="10609"/>
                    <a:pt x="10460" y="9916"/>
                    <a:pt x="10460" y="9002"/>
                  </a:cubicBezTo>
                  <a:cubicBezTo>
                    <a:pt x="10460" y="8876"/>
                    <a:pt x="10460" y="8750"/>
                    <a:pt x="10429" y="8624"/>
                  </a:cubicBezTo>
                  <a:cubicBezTo>
                    <a:pt x="10775" y="8593"/>
                    <a:pt x="11090" y="8404"/>
                    <a:pt x="11374" y="8183"/>
                  </a:cubicBezTo>
                  <a:cubicBezTo>
                    <a:pt x="11689" y="7837"/>
                    <a:pt x="11878" y="7427"/>
                    <a:pt x="11878" y="6955"/>
                  </a:cubicBezTo>
                  <a:cubicBezTo>
                    <a:pt x="11878" y="6545"/>
                    <a:pt x="11783" y="6199"/>
                    <a:pt x="11531" y="5915"/>
                  </a:cubicBezTo>
                  <a:cubicBezTo>
                    <a:pt x="11689" y="5663"/>
                    <a:pt x="11815" y="5285"/>
                    <a:pt x="11815" y="4907"/>
                  </a:cubicBezTo>
                  <a:cubicBezTo>
                    <a:pt x="11815" y="4434"/>
                    <a:pt x="11594" y="3993"/>
                    <a:pt x="11279" y="3678"/>
                  </a:cubicBezTo>
                  <a:cubicBezTo>
                    <a:pt x="11027" y="3395"/>
                    <a:pt x="10712" y="3237"/>
                    <a:pt x="10334" y="3206"/>
                  </a:cubicBezTo>
                  <a:cubicBezTo>
                    <a:pt x="10460" y="2670"/>
                    <a:pt x="10303" y="2040"/>
                    <a:pt x="9862" y="1599"/>
                  </a:cubicBezTo>
                  <a:cubicBezTo>
                    <a:pt x="9610" y="1315"/>
                    <a:pt x="9231" y="1158"/>
                    <a:pt x="8885" y="1126"/>
                  </a:cubicBezTo>
                  <a:cubicBezTo>
                    <a:pt x="8664" y="559"/>
                    <a:pt x="8223" y="181"/>
                    <a:pt x="7656" y="55"/>
                  </a:cubicBezTo>
                  <a:cubicBezTo>
                    <a:pt x="7523" y="18"/>
                    <a:pt x="7388" y="0"/>
                    <a:pt x="72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62"/>
            <p:cNvSpPr/>
            <p:nvPr/>
          </p:nvSpPr>
          <p:spPr>
            <a:xfrm>
              <a:off x="-22685675" y="2408150"/>
              <a:ext cx="27575" cy="66175"/>
            </a:xfrm>
            <a:custGeom>
              <a:avLst/>
              <a:gdLst/>
              <a:ahLst/>
              <a:cxnLst/>
              <a:rect l="l" t="t" r="r" b="b"/>
              <a:pathLst>
                <a:path w="1103" h="2647" extrusionOk="0">
                  <a:moveTo>
                    <a:pt x="740" y="1"/>
                  </a:moveTo>
                  <a:cubicBezTo>
                    <a:pt x="654" y="1"/>
                    <a:pt x="567" y="32"/>
                    <a:pt x="504" y="95"/>
                  </a:cubicBezTo>
                  <a:cubicBezTo>
                    <a:pt x="189" y="410"/>
                    <a:pt x="0" y="820"/>
                    <a:pt x="0" y="1292"/>
                  </a:cubicBezTo>
                  <a:cubicBezTo>
                    <a:pt x="0" y="1765"/>
                    <a:pt x="189" y="2206"/>
                    <a:pt x="504" y="2521"/>
                  </a:cubicBezTo>
                  <a:cubicBezTo>
                    <a:pt x="599" y="2584"/>
                    <a:pt x="662" y="2647"/>
                    <a:pt x="756" y="2647"/>
                  </a:cubicBezTo>
                  <a:cubicBezTo>
                    <a:pt x="819" y="2647"/>
                    <a:pt x="945" y="2615"/>
                    <a:pt x="977" y="2521"/>
                  </a:cubicBezTo>
                  <a:cubicBezTo>
                    <a:pt x="1103" y="2395"/>
                    <a:pt x="1103" y="2174"/>
                    <a:pt x="977" y="2048"/>
                  </a:cubicBezTo>
                  <a:cubicBezTo>
                    <a:pt x="788" y="1859"/>
                    <a:pt x="662" y="1576"/>
                    <a:pt x="662" y="1292"/>
                  </a:cubicBezTo>
                  <a:cubicBezTo>
                    <a:pt x="662" y="1040"/>
                    <a:pt x="788" y="757"/>
                    <a:pt x="977" y="536"/>
                  </a:cubicBezTo>
                  <a:cubicBezTo>
                    <a:pt x="1103" y="442"/>
                    <a:pt x="1103" y="253"/>
                    <a:pt x="977" y="95"/>
                  </a:cubicBezTo>
                  <a:cubicBezTo>
                    <a:pt x="914" y="32"/>
                    <a:pt x="827" y="1"/>
                    <a:pt x="7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62"/>
            <p:cNvSpPr/>
            <p:nvPr/>
          </p:nvSpPr>
          <p:spPr>
            <a:xfrm>
              <a:off x="-22766800" y="2408950"/>
              <a:ext cx="27575" cy="66175"/>
            </a:xfrm>
            <a:custGeom>
              <a:avLst/>
              <a:gdLst/>
              <a:ahLst/>
              <a:cxnLst/>
              <a:rect l="l" t="t" r="r" b="b"/>
              <a:pathLst>
                <a:path w="1103" h="2647" extrusionOk="0">
                  <a:moveTo>
                    <a:pt x="362" y="0"/>
                  </a:moveTo>
                  <a:cubicBezTo>
                    <a:pt x="276" y="0"/>
                    <a:pt x="189" y="32"/>
                    <a:pt x="126" y="95"/>
                  </a:cubicBezTo>
                  <a:cubicBezTo>
                    <a:pt x="0" y="221"/>
                    <a:pt x="0" y="441"/>
                    <a:pt x="126" y="567"/>
                  </a:cubicBezTo>
                  <a:cubicBezTo>
                    <a:pt x="315" y="756"/>
                    <a:pt x="441" y="1040"/>
                    <a:pt x="441" y="1323"/>
                  </a:cubicBezTo>
                  <a:cubicBezTo>
                    <a:pt x="441" y="1575"/>
                    <a:pt x="315" y="1859"/>
                    <a:pt x="126" y="2048"/>
                  </a:cubicBezTo>
                  <a:cubicBezTo>
                    <a:pt x="0" y="2174"/>
                    <a:pt x="0" y="2426"/>
                    <a:pt x="126" y="2520"/>
                  </a:cubicBezTo>
                  <a:cubicBezTo>
                    <a:pt x="221" y="2615"/>
                    <a:pt x="284" y="2646"/>
                    <a:pt x="378" y="2646"/>
                  </a:cubicBezTo>
                  <a:cubicBezTo>
                    <a:pt x="441" y="2646"/>
                    <a:pt x="567" y="2615"/>
                    <a:pt x="599" y="2520"/>
                  </a:cubicBezTo>
                  <a:cubicBezTo>
                    <a:pt x="977" y="2174"/>
                    <a:pt x="1103" y="1733"/>
                    <a:pt x="1103" y="1323"/>
                  </a:cubicBezTo>
                  <a:cubicBezTo>
                    <a:pt x="1103" y="851"/>
                    <a:pt x="914" y="410"/>
                    <a:pt x="599" y="95"/>
                  </a:cubicBezTo>
                  <a:cubicBezTo>
                    <a:pt x="536" y="32"/>
                    <a:pt x="449" y="0"/>
                    <a:pt x="36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59" name="Google Shape;759;p62"/>
          <p:cNvSpPr/>
          <p:nvPr/>
        </p:nvSpPr>
        <p:spPr>
          <a:xfrm>
            <a:off x="4307407" y="4768450"/>
            <a:ext cx="529186" cy="485108"/>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2000" b="1"/>
              <a:t>17</a:t>
            </a:r>
            <a:endParaRPr sz="2000" b="1"/>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763"/>
        <p:cNvGrpSpPr/>
        <p:nvPr/>
      </p:nvGrpSpPr>
      <p:grpSpPr>
        <a:xfrm>
          <a:off x="0" y="0"/>
          <a:ext cx="0" cy="0"/>
          <a:chOff x="0" y="0"/>
          <a:chExt cx="0" cy="0"/>
        </a:xfrm>
      </p:grpSpPr>
      <p:sp>
        <p:nvSpPr>
          <p:cNvPr id="764" name="Google Shape;764;p6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r"/>
              <a:t>Préparation des Données</a:t>
            </a:r>
            <a:endParaRPr/>
          </a:p>
        </p:txBody>
      </p:sp>
      <p:sp>
        <p:nvSpPr>
          <p:cNvPr id="765" name="Google Shape;765;p63"/>
          <p:cNvSpPr txBox="1">
            <a:spLocks noGrp="1"/>
          </p:cNvSpPr>
          <p:nvPr>
            <p:ph type="subTitle" idx="3"/>
          </p:nvPr>
        </p:nvSpPr>
        <p:spPr>
          <a:xfrm>
            <a:off x="1158075" y="1665175"/>
            <a:ext cx="6999300" cy="1998300"/>
          </a:xfrm>
          <a:prstGeom prst="rect">
            <a:avLst/>
          </a:prstGeom>
        </p:spPr>
        <p:txBody>
          <a:bodyPr spcFirstLastPara="1" wrap="square" lIns="91425" tIns="91425" rIns="91425" bIns="91425" anchor="t" anchorCtr="0">
            <a:noAutofit/>
          </a:bodyPr>
          <a:lstStyle/>
          <a:p>
            <a:pPr marL="457200" lvl="0" indent="-355600" algn="l" rtl="0">
              <a:spcBef>
                <a:spcPts val="0"/>
              </a:spcBef>
              <a:spcAft>
                <a:spcPts val="0"/>
              </a:spcAft>
              <a:buSzPts val="2000"/>
              <a:buChar char="●"/>
            </a:pPr>
            <a:r>
              <a:rPr lang="fr" sz="2000" b="1"/>
              <a:t>Création des listes de chemins et labels : </a:t>
            </a:r>
            <a:r>
              <a:rPr lang="fr" sz="2000"/>
              <a:t>Les chemins des fichiers d'images sont collectés et étiquetés en fonction de la classe correspondante.</a:t>
            </a:r>
            <a:endParaRPr sz="2000"/>
          </a:p>
          <a:p>
            <a:pPr marL="0" lvl="0" indent="0" algn="l" rtl="0">
              <a:spcBef>
                <a:spcPts val="0"/>
              </a:spcBef>
              <a:spcAft>
                <a:spcPts val="0"/>
              </a:spcAft>
              <a:buNone/>
            </a:pPr>
            <a:endParaRPr sz="2000"/>
          </a:p>
          <a:p>
            <a:pPr marL="457200" lvl="0" indent="-355600" algn="l" rtl="0">
              <a:spcBef>
                <a:spcPts val="0"/>
              </a:spcBef>
              <a:spcAft>
                <a:spcPts val="0"/>
              </a:spcAft>
              <a:buSzPts val="2000"/>
              <a:buChar char="●"/>
            </a:pPr>
            <a:r>
              <a:rPr lang="fr" sz="2000" b="1"/>
              <a:t>Conversion en numpy.array : </a:t>
            </a:r>
            <a:r>
              <a:rPr lang="fr" sz="2000"/>
              <a:t>Pour faciliter la manipulation et la division des données.</a:t>
            </a:r>
            <a:endParaRPr sz="2000"/>
          </a:p>
        </p:txBody>
      </p:sp>
      <p:grpSp>
        <p:nvGrpSpPr>
          <p:cNvPr id="766" name="Google Shape;766;p63"/>
          <p:cNvGrpSpPr/>
          <p:nvPr/>
        </p:nvGrpSpPr>
        <p:grpSpPr>
          <a:xfrm>
            <a:off x="-7" y="-11"/>
            <a:ext cx="975837" cy="853864"/>
            <a:chOff x="-22859750" y="2335900"/>
            <a:chExt cx="296950" cy="294375"/>
          </a:xfrm>
        </p:grpSpPr>
        <p:sp>
          <p:nvSpPr>
            <p:cNvPr id="767" name="Google Shape;767;p63"/>
            <p:cNvSpPr/>
            <p:nvPr/>
          </p:nvSpPr>
          <p:spPr>
            <a:xfrm>
              <a:off x="-22859750" y="2335900"/>
              <a:ext cx="296950" cy="294375"/>
            </a:xfrm>
            <a:custGeom>
              <a:avLst/>
              <a:gdLst/>
              <a:ahLst/>
              <a:cxnLst/>
              <a:rect l="l" t="t" r="r" b="b"/>
              <a:pathLst>
                <a:path w="11878" h="11775" extrusionOk="0">
                  <a:moveTo>
                    <a:pt x="7306" y="663"/>
                  </a:moveTo>
                  <a:cubicBezTo>
                    <a:pt x="7389" y="663"/>
                    <a:pt x="7475" y="671"/>
                    <a:pt x="7562" y="685"/>
                  </a:cubicBezTo>
                  <a:cubicBezTo>
                    <a:pt x="7814" y="780"/>
                    <a:pt x="8034" y="937"/>
                    <a:pt x="8192" y="1126"/>
                  </a:cubicBezTo>
                  <a:cubicBezTo>
                    <a:pt x="7908" y="1189"/>
                    <a:pt x="7656" y="1347"/>
                    <a:pt x="7467" y="1567"/>
                  </a:cubicBezTo>
                  <a:cubicBezTo>
                    <a:pt x="7341" y="1662"/>
                    <a:pt x="7341" y="1914"/>
                    <a:pt x="7467" y="2008"/>
                  </a:cubicBezTo>
                  <a:cubicBezTo>
                    <a:pt x="7530" y="2071"/>
                    <a:pt x="7617" y="2103"/>
                    <a:pt x="7703" y="2103"/>
                  </a:cubicBezTo>
                  <a:cubicBezTo>
                    <a:pt x="7790" y="2103"/>
                    <a:pt x="7877" y="2071"/>
                    <a:pt x="7940" y="2008"/>
                  </a:cubicBezTo>
                  <a:cubicBezTo>
                    <a:pt x="8129" y="1819"/>
                    <a:pt x="8412" y="1693"/>
                    <a:pt x="8696" y="1693"/>
                  </a:cubicBezTo>
                  <a:cubicBezTo>
                    <a:pt x="8979" y="1693"/>
                    <a:pt x="9231" y="1819"/>
                    <a:pt x="9452" y="2008"/>
                  </a:cubicBezTo>
                  <a:cubicBezTo>
                    <a:pt x="9767" y="2355"/>
                    <a:pt x="9830" y="2764"/>
                    <a:pt x="9673" y="3174"/>
                  </a:cubicBezTo>
                  <a:cubicBezTo>
                    <a:pt x="9389" y="3237"/>
                    <a:pt x="9137" y="3395"/>
                    <a:pt x="8885" y="3584"/>
                  </a:cubicBezTo>
                  <a:cubicBezTo>
                    <a:pt x="8759" y="3710"/>
                    <a:pt x="8759" y="3962"/>
                    <a:pt x="8885" y="4056"/>
                  </a:cubicBezTo>
                  <a:cubicBezTo>
                    <a:pt x="8948" y="4119"/>
                    <a:pt x="9035" y="4151"/>
                    <a:pt x="9121" y="4151"/>
                  </a:cubicBezTo>
                  <a:cubicBezTo>
                    <a:pt x="9208" y="4151"/>
                    <a:pt x="9294" y="4119"/>
                    <a:pt x="9358" y="4056"/>
                  </a:cubicBezTo>
                  <a:cubicBezTo>
                    <a:pt x="9547" y="3867"/>
                    <a:pt x="9830" y="3741"/>
                    <a:pt x="10114" y="3741"/>
                  </a:cubicBezTo>
                  <a:cubicBezTo>
                    <a:pt x="10397" y="3741"/>
                    <a:pt x="10649" y="3867"/>
                    <a:pt x="10870" y="4056"/>
                  </a:cubicBezTo>
                  <a:cubicBezTo>
                    <a:pt x="11059" y="4277"/>
                    <a:pt x="11185" y="4529"/>
                    <a:pt x="11185" y="4812"/>
                  </a:cubicBezTo>
                  <a:cubicBezTo>
                    <a:pt x="11185" y="5096"/>
                    <a:pt x="11059" y="5379"/>
                    <a:pt x="10870" y="5568"/>
                  </a:cubicBezTo>
                  <a:cubicBezTo>
                    <a:pt x="10649" y="5757"/>
                    <a:pt x="10397" y="5883"/>
                    <a:pt x="10114" y="5883"/>
                  </a:cubicBezTo>
                  <a:cubicBezTo>
                    <a:pt x="9925" y="5883"/>
                    <a:pt x="9767" y="6041"/>
                    <a:pt x="9767" y="6230"/>
                  </a:cubicBezTo>
                  <a:cubicBezTo>
                    <a:pt x="9767" y="6451"/>
                    <a:pt x="9925" y="6608"/>
                    <a:pt x="10114" y="6608"/>
                  </a:cubicBezTo>
                  <a:cubicBezTo>
                    <a:pt x="10429" y="6608"/>
                    <a:pt x="10712" y="6514"/>
                    <a:pt x="10964" y="6356"/>
                  </a:cubicBezTo>
                  <a:cubicBezTo>
                    <a:pt x="11090" y="6514"/>
                    <a:pt x="11122" y="6703"/>
                    <a:pt x="11122" y="6955"/>
                  </a:cubicBezTo>
                  <a:cubicBezTo>
                    <a:pt x="11122" y="7270"/>
                    <a:pt x="11027" y="7553"/>
                    <a:pt x="10807" y="7742"/>
                  </a:cubicBezTo>
                  <a:cubicBezTo>
                    <a:pt x="10618" y="7931"/>
                    <a:pt x="10366" y="8057"/>
                    <a:pt x="10082" y="8057"/>
                  </a:cubicBezTo>
                  <a:cubicBezTo>
                    <a:pt x="9799" y="8057"/>
                    <a:pt x="9515" y="7931"/>
                    <a:pt x="9326" y="7742"/>
                  </a:cubicBezTo>
                  <a:cubicBezTo>
                    <a:pt x="9137" y="7553"/>
                    <a:pt x="9011" y="7270"/>
                    <a:pt x="9011" y="6986"/>
                  </a:cubicBezTo>
                  <a:cubicBezTo>
                    <a:pt x="9011" y="6703"/>
                    <a:pt x="9137" y="6419"/>
                    <a:pt x="9326" y="6230"/>
                  </a:cubicBezTo>
                  <a:cubicBezTo>
                    <a:pt x="9452" y="6104"/>
                    <a:pt x="9452" y="5883"/>
                    <a:pt x="9326" y="5757"/>
                  </a:cubicBezTo>
                  <a:cubicBezTo>
                    <a:pt x="9263" y="5694"/>
                    <a:pt x="9176" y="5663"/>
                    <a:pt x="9090" y="5663"/>
                  </a:cubicBezTo>
                  <a:cubicBezTo>
                    <a:pt x="9003" y="5663"/>
                    <a:pt x="8916" y="5694"/>
                    <a:pt x="8853" y="5757"/>
                  </a:cubicBezTo>
                  <a:cubicBezTo>
                    <a:pt x="8538" y="6072"/>
                    <a:pt x="8349" y="6514"/>
                    <a:pt x="8349" y="6986"/>
                  </a:cubicBezTo>
                  <a:cubicBezTo>
                    <a:pt x="8349" y="7112"/>
                    <a:pt x="8349" y="7207"/>
                    <a:pt x="8381" y="7333"/>
                  </a:cubicBezTo>
                  <a:cubicBezTo>
                    <a:pt x="7562" y="7459"/>
                    <a:pt x="6932" y="8215"/>
                    <a:pt x="6932" y="9034"/>
                  </a:cubicBezTo>
                  <a:cubicBezTo>
                    <a:pt x="6932" y="9223"/>
                    <a:pt x="7089" y="9381"/>
                    <a:pt x="7278" y="9381"/>
                  </a:cubicBezTo>
                  <a:cubicBezTo>
                    <a:pt x="7467" y="9381"/>
                    <a:pt x="7625" y="9223"/>
                    <a:pt x="7625" y="9034"/>
                  </a:cubicBezTo>
                  <a:cubicBezTo>
                    <a:pt x="7625" y="8435"/>
                    <a:pt x="8097" y="8026"/>
                    <a:pt x="8664" y="8026"/>
                  </a:cubicBezTo>
                  <a:lnTo>
                    <a:pt x="8696" y="8026"/>
                  </a:lnTo>
                  <a:cubicBezTo>
                    <a:pt x="8727" y="8089"/>
                    <a:pt x="8822" y="8120"/>
                    <a:pt x="8853" y="8215"/>
                  </a:cubicBezTo>
                  <a:cubicBezTo>
                    <a:pt x="9074" y="8435"/>
                    <a:pt x="9326" y="8561"/>
                    <a:pt x="9641" y="8656"/>
                  </a:cubicBezTo>
                  <a:cubicBezTo>
                    <a:pt x="9673" y="8750"/>
                    <a:pt x="9704" y="8908"/>
                    <a:pt x="9704" y="9034"/>
                  </a:cubicBezTo>
                  <a:cubicBezTo>
                    <a:pt x="9704" y="9507"/>
                    <a:pt x="9452" y="9853"/>
                    <a:pt x="9011" y="10011"/>
                  </a:cubicBezTo>
                  <a:cubicBezTo>
                    <a:pt x="8979" y="9853"/>
                    <a:pt x="8853" y="9759"/>
                    <a:pt x="8664" y="9759"/>
                  </a:cubicBezTo>
                  <a:cubicBezTo>
                    <a:pt x="8444" y="9759"/>
                    <a:pt x="8286" y="9916"/>
                    <a:pt x="8286" y="10105"/>
                  </a:cubicBezTo>
                  <a:cubicBezTo>
                    <a:pt x="8286" y="10704"/>
                    <a:pt x="7814" y="11113"/>
                    <a:pt x="7278" y="11113"/>
                  </a:cubicBezTo>
                  <a:cubicBezTo>
                    <a:pt x="6711" y="11113"/>
                    <a:pt x="6239" y="10641"/>
                    <a:pt x="6239" y="10105"/>
                  </a:cubicBezTo>
                  <a:lnTo>
                    <a:pt x="6239" y="6640"/>
                  </a:lnTo>
                  <a:cubicBezTo>
                    <a:pt x="6522" y="6860"/>
                    <a:pt x="6932" y="6986"/>
                    <a:pt x="7278" y="6986"/>
                  </a:cubicBezTo>
                  <a:cubicBezTo>
                    <a:pt x="7467" y="6986"/>
                    <a:pt x="7625" y="6829"/>
                    <a:pt x="7625" y="6640"/>
                  </a:cubicBezTo>
                  <a:cubicBezTo>
                    <a:pt x="7625" y="6451"/>
                    <a:pt x="7467" y="6293"/>
                    <a:pt x="7278" y="6293"/>
                  </a:cubicBezTo>
                  <a:cubicBezTo>
                    <a:pt x="6680" y="6293"/>
                    <a:pt x="6239" y="5820"/>
                    <a:pt x="6239" y="5253"/>
                  </a:cubicBezTo>
                  <a:lnTo>
                    <a:pt x="6239" y="1788"/>
                  </a:lnTo>
                  <a:lnTo>
                    <a:pt x="6239" y="1756"/>
                  </a:lnTo>
                  <a:lnTo>
                    <a:pt x="6239" y="1725"/>
                  </a:lnTo>
                  <a:cubicBezTo>
                    <a:pt x="6239" y="1441"/>
                    <a:pt x="6365" y="1158"/>
                    <a:pt x="6554" y="969"/>
                  </a:cubicBezTo>
                  <a:cubicBezTo>
                    <a:pt x="6772" y="750"/>
                    <a:pt x="7027" y="663"/>
                    <a:pt x="7306" y="663"/>
                  </a:cubicBezTo>
                  <a:close/>
                  <a:moveTo>
                    <a:pt x="4492" y="726"/>
                  </a:moveTo>
                  <a:cubicBezTo>
                    <a:pt x="4756" y="726"/>
                    <a:pt x="5012" y="813"/>
                    <a:pt x="5230" y="1032"/>
                  </a:cubicBezTo>
                  <a:cubicBezTo>
                    <a:pt x="5419" y="1221"/>
                    <a:pt x="5545" y="1504"/>
                    <a:pt x="5545" y="1788"/>
                  </a:cubicBezTo>
                  <a:lnTo>
                    <a:pt x="5545" y="1819"/>
                  </a:lnTo>
                  <a:lnTo>
                    <a:pt x="5545" y="5285"/>
                  </a:lnTo>
                  <a:cubicBezTo>
                    <a:pt x="5545" y="5883"/>
                    <a:pt x="5073" y="6325"/>
                    <a:pt x="4506" y="6325"/>
                  </a:cubicBezTo>
                  <a:cubicBezTo>
                    <a:pt x="4317" y="6325"/>
                    <a:pt x="4159" y="6482"/>
                    <a:pt x="4159" y="6671"/>
                  </a:cubicBezTo>
                  <a:cubicBezTo>
                    <a:pt x="4159" y="6860"/>
                    <a:pt x="4317" y="7018"/>
                    <a:pt x="4506" y="7018"/>
                  </a:cubicBezTo>
                  <a:cubicBezTo>
                    <a:pt x="4915" y="7018"/>
                    <a:pt x="5262" y="6892"/>
                    <a:pt x="5545" y="6671"/>
                  </a:cubicBezTo>
                  <a:lnTo>
                    <a:pt x="5545" y="10105"/>
                  </a:lnTo>
                  <a:lnTo>
                    <a:pt x="5545" y="10137"/>
                  </a:lnTo>
                  <a:cubicBezTo>
                    <a:pt x="5545" y="10704"/>
                    <a:pt x="5073" y="11176"/>
                    <a:pt x="4506" y="11176"/>
                  </a:cubicBezTo>
                  <a:cubicBezTo>
                    <a:pt x="3939" y="11176"/>
                    <a:pt x="3498" y="10704"/>
                    <a:pt x="3498" y="10137"/>
                  </a:cubicBezTo>
                  <a:cubicBezTo>
                    <a:pt x="3498" y="9948"/>
                    <a:pt x="3340" y="9790"/>
                    <a:pt x="3151" y="9790"/>
                  </a:cubicBezTo>
                  <a:cubicBezTo>
                    <a:pt x="2994" y="9790"/>
                    <a:pt x="2836" y="9916"/>
                    <a:pt x="2773" y="10074"/>
                  </a:cubicBezTo>
                  <a:cubicBezTo>
                    <a:pt x="2395" y="9916"/>
                    <a:pt x="2080" y="9538"/>
                    <a:pt x="2080" y="9065"/>
                  </a:cubicBezTo>
                  <a:cubicBezTo>
                    <a:pt x="2080" y="8908"/>
                    <a:pt x="2111" y="8813"/>
                    <a:pt x="2143" y="8687"/>
                  </a:cubicBezTo>
                  <a:cubicBezTo>
                    <a:pt x="2426" y="8593"/>
                    <a:pt x="2710" y="8435"/>
                    <a:pt x="2930" y="8246"/>
                  </a:cubicBezTo>
                  <a:cubicBezTo>
                    <a:pt x="2994" y="8215"/>
                    <a:pt x="3057" y="8120"/>
                    <a:pt x="3088" y="8057"/>
                  </a:cubicBezTo>
                  <a:lnTo>
                    <a:pt x="3151" y="8057"/>
                  </a:lnTo>
                  <a:cubicBezTo>
                    <a:pt x="3718" y="8057"/>
                    <a:pt x="4159" y="8530"/>
                    <a:pt x="4159" y="9065"/>
                  </a:cubicBezTo>
                  <a:cubicBezTo>
                    <a:pt x="4159" y="9286"/>
                    <a:pt x="4317" y="9444"/>
                    <a:pt x="4506" y="9444"/>
                  </a:cubicBezTo>
                  <a:cubicBezTo>
                    <a:pt x="4726" y="9444"/>
                    <a:pt x="4884" y="9286"/>
                    <a:pt x="4884" y="9065"/>
                  </a:cubicBezTo>
                  <a:cubicBezTo>
                    <a:pt x="4884" y="8215"/>
                    <a:pt x="4254" y="7490"/>
                    <a:pt x="3403" y="7396"/>
                  </a:cubicBezTo>
                  <a:cubicBezTo>
                    <a:pt x="3466" y="7270"/>
                    <a:pt x="3466" y="7144"/>
                    <a:pt x="3466" y="7018"/>
                  </a:cubicBezTo>
                  <a:cubicBezTo>
                    <a:pt x="3466" y="6545"/>
                    <a:pt x="3246" y="6104"/>
                    <a:pt x="2930" y="5820"/>
                  </a:cubicBezTo>
                  <a:cubicBezTo>
                    <a:pt x="2883" y="5757"/>
                    <a:pt x="2797" y="5726"/>
                    <a:pt x="2706" y="5726"/>
                  </a:cubicBezTo>
                  <a:cubicBezTo>
                    <a:pt x="2615" y="5726"/>
                    <a:pt x="2521" y="5757"/>
                    <a:pt x="2458" y="5820"/>
                  </a:cubicBezTo>
                  <a:cubicBezTo>
                    <a:pt x="2363" y="5915"/>
                    <a:pt x="2363" y="6167"/>
                    <a:pt x="2458" y="6262"/>
                  </a:cubicBezTo>
                  <a:cubicBezTo>
                    <a:pt x="2678" y="6482"/>
                    <a:pt x="2773" y="6734"/>
                    <a:pt x="2773" y="7018"/>
                  </a:cubicBezTo>
                  <a:cubicBezTo>
                    <a:pt x="2773" y="7301"/>
                    <a:pt x="2678" y="7585"/>
                    <a:pt x="2458" y="7774"/>
                  </a:cubicBezTo>
                  <a:cubicBezTo>
                    <a:pt x="2269" y="7963"/>
                    <a:pt x="1985" y="8089"/>
                    <a:pt x="1733" y="8089"/>
                  </a:cubicBezTo>
                  <a:cubicBezTo>
                    <a:pt x="1450" y="8089"/>
                    <a:pt x="1166" y="7963"/>
                    <a:pt x="977" y="7774"/>
                  </a:cubicBezTo>
                  <a:cubicBezTo>
                    <a:pt x="788" y="7585"/>
                    <a:pt x="662" y="7301"/>
                    <a:pt x="662" y="7018"/>
                  </a:cubicBezTo>
                  <a:cubicBezTo>
                    <a:pt x="662" y="6829"/>
                    <a:pt x="725" y="6640"/>
                    <a:pt x="820" y="6419"/>
                  </a:cubicBezTo>
                  <a:cubicBezTo>
                    <a:pt x="1103" y="6608"/>
                    <a:pt x="1355" y="6671"/>
                    <a:pt x="1670" y="6671"/>
                  </a:cubicBezTo>
                  <a:cubicBezTo>
                    <a:pt x="1891" y="6671"/>
                    <a:pt x="2048" y="6514"/>
                    <a:pt x="2048" y="6325"/>
                  </a:cubicBezTo>
                  <a:cubicBezTo>
                    <a:pt x="2048" y="6104"/>
                    <a:pt x="1891" y="5946"/>
                    <a:pt x="1670" y="5946"/>
                  </a:cubicBezTo>
                  <a:cubicBezTo>
                    <a:pt x="1418" y="5946"/>
                    <a:pt x="1135" y="5852"/>
                    <a:pt x="946" y="5631"/>
                  </a:cubicBezTo>
                  <a:cubicBezTo>
                    <a:pt x="725" y="5442"/>
                    <a:pt x="631" y="5159"/>
                    <a:pt x="631" y="4907"/>
                  </a:cubicBezTo>
                  <a:cubicBezTo>
                    <a:pt x="631" y="4623"/>
                    <a:pt x="725" y="4340"/>
                    <a:pt x="946" y="4151"/>
                  </a:cubicBezTo>
                  <a:cubicBezTo>
                    <a:pt x="1135" y="3962"/>
                    <a:pt x="1418" y="3836"/>
                    <a:pt x="1670" y="3836"/>
                  </a:cubicBezTo>
                  <a:cubicBezTo>
                    <a:pt x="1954" y="3836"/>
                    <a:pt x="2237" y="3962"/>
                    <a:pt x="2426" y="4151"/>
                  </a:cubicBezTo>
                  <a:cubicBezTo>
                    <a:pt x="2489" y="4214"/>
                    <a:pt x="2576" y="4245"/>
                    <a:pt x="2663" y="4245"/>
                  </a:cubicBezTo>
                  <a:cubicBezTo>
                    <a:pt x="2749" y="4245"/>
                    <a:pt x="2836" y="4214"/>
                    <a:pt x="2899" y="4151"/>
                  </a:cubicBezTo>
                  <a:cubicBezTo>
                    <a:pt x="3025" y="4025"/>
                    <a:pt x="3025" y="3804"/>
                    <a:pt x="2899" y="3678"/>
                  </a:cubicBezTo>
                  <a:cubicBezTo>
                    <a:pt x="2678" y="3426"/>
                    <a:pt x="2426" y="3332"/>
                    <a:pt x="2111" y="3237"/>
                  </a:cubicBezTo>
                  <a:cubicBezTo>
                    <a:pt x="1954" y="2859"/>
                    <a:pt x="2048" y="2418"/>
                    <a:pt x="2363" y="2103"/>
                  </a:cubicBezTo>
                  <a:cubicBezTo>
                    <a:pt x="2552" y="1914"/>
                    <a:pt x="2836" y="1788"/>
                    <a:pt x="3088" y="1788"/>
                  </a:cubicBezTo>
                  <a:cubicBezTo>
                    <a:pt x="3372" y="1788"/>
                    <a:pt x="3655" y="1914"/>
                    <a:pt x="3844" y="2103"/>
                  </a:cubicBezTo>
                  <a:cubicBezTo>
                    <a:pt x="3907" y="2166"/>
                    <a:pt x="3994" y="2197"/>
                    <a:pt x="4080" y="2197"/>
                  </a:cubicBezTo>
                  <a:cubicBezTo>
                    <a:pt x="4167" y="2197"/>
                    <a:pt x="4254" y="2166"/>
                    <a:pt x="4317" y="2103"/>
                  </a:cubicBezTo>
                  <a:cubicBezTo>
                    <a:pt x="4443" y="1977"/>
                    <a:pt x="4443" y="1756"/>
                    <a:pt x="4317" y="1630"/>
                  </a:cubicBezTo>
                  <a:cubicBezTo>
                    <a:pt x="4128" y="1441"/>
                    <a:pt x="3876" y="1284"/>
                    <a:pt x="3624" y="1189"/>
                  </a:cubicBezTo>
                  <a:cubicBezTo>
                    <a:pt x="3781" y="969"/>
                    <a:pt x="3970" y="811"/>
                    <a:pt x="4254" y="748"/>
                  </a:cubicBezTo>
                  <a:cubicBezTo>
                    <a:pt x="4333" y="734"/>
                    <a:pt x="4413" y="726"/>
                    <a:pt x="4492" y="726"/>
                  </a:cubicBezTo>
                  <a:close/>
                  <a:moveTo>
                    <a:pt x="7254" y="0"/>
                  </a:moveTo>
                  <a:cubicBezTo>
                    <a:pt x="6817" y="0"/>
                    <a:pt x="6387" y="190"/>
                    <a:pt x="6049" y="528"/>
                  </a:cubicBezTo>
                  <a:cubicBezTo>
                    <a:pt x="6018" y="559"/>
                    <a:pt x="5923" y="654"/>
                    <a:pt x="5892" y="717"/>
                  </a:cubicBezTo>
                  <a:cubicBezTo>
                    <a:pt x="5860" y="654"/>
                    <a:pt x="5766" y="622"/>
                    <a:pt x="5734" y="528"/>
                  </a:cubicBezTo>
                  <a:cubicBezTo>
                    <a:pt x="5391" y="185"/>
                    <a:pt x="4972" y="13"/>
                    <a:pt x="4521" y="13"/>
                  </a:cubicBezTo>
                  <a:cubicBezTo>
                    <a:pt x="4392" y="13"/>
                    <a:pt x="4261" y="27"/>
                    <a:pt x="4128" y="55"/>
                  </a:cubicBezTo>
                  <a:cubicBezTo>
                    <a:pt x="3561" y="181"/>
                    <a:pt x="3151" y="559"/>
                    <a:pt x="2899" y="1126"/>
                  </a:cubicBezTo>
                  <a:cubicBezTo>
                    <a:pt x="2552" y="1158"/>
                    <a:pt x="2206" y="1347"/>
                    <a:pt x="1922" y="1599"/>
                  </a:cubicBezTo>
                  <a:cubicBezTo>
                    <a:pt x="1481" y="2040"/>
                    <a:pt x="1324" y="2607"/>
                    <a:pt x="1450" y="3206"/>
                  </a:cubicBezTo>
                  <a:cubicBezTo>
                    <a:pt x="1103" y="3237"/>
                    <a:pt x="788" y="3458"/>
                    <a:pt x="505" y="3678"/>
                  </a:cubicBezTo>
                  <a:cubicBezTo>
                    <a:pt x="190" y="3993"/>
                    <a:pt x="1" y="4434"/>
                    <a:pt x="1" y="4907"/>
                  </a:cubicBezTo>
                  <a:cubicBezTo>
                    <a:pt x="1" y="5285"/>
                    <a:pt x="127" y="5663"/>
                    <a:pt x="347" y="5915"/>
                  </a:cubicBezTo>
                  <a:cubicBezTo>
                    <a:pt x="127" y="6230"/>
                    <a:pt x="1" y="6608"/>
                    <a:pt x="1" y="6955"/>
                  </a:cubicBezTo>
                  <a:cubicBezTo>
                    <a:pt x="1" y="7427"/>
                    <a:pt x="190" y="7868"/>
                    <a:pt x="505" y="8183"/>
                  </a:cubicBezTo>
                  <a:cubicBezTo>
                    <a:pt x="788" y="8435"/>
                    <a:pt x="1103" y="8593"/>
                    <a:pt x="1450" y="8624"/>
                  </a:cubicBezTo>
                  <a:cubicBezTo>
                    <a:pt x="1418" y="8750"/>
                    <a:pt x="1418" y="8876"/>
                    <a:pt x="1418" y="9002"/>
                  </a:cubicBezTo>
                  <a:cubicBezTo>
                    <a:pt x="1418" y="9916"/>
                    <a:pt x="2080" y="10609"/>
                    <a:pt x="2962" y="10735"/>
                  </a:cubicBezTo>
                  <a:cubicBezTo>
                    <a:pt x="3214" y="11365"/>
                    <a:pt x="3813" y="11775"/>
                    <a:pt x="4569" y="11775"/>
                  </a:cubicBezTo>
                  <a:cubicBezTo>
                    <a:pt x="5104" y="11775"/>
                    <a:pt x="5640" y="11523"/>
                    <a:pt x="5955" y="11082"/>
                  </a:cubicBezTo>
                  <a:cubicBezTo>
                    <a:pt x="6270" y="11523"/>
                    <a:pt x="6774" y="11775"/>
                    <a:pt x="7310" y="11775"/>
                  </a:cubicBezTo>
                  <a:cubicBezTo>
                    <a:pt x="8034" y="11775"/>
                    <a:pt x="8664" y="11365"/>
                    <a:pt x="8948" y="10735"/>
                  </a:cubicBezTo>
                  <a:cubicBezTo>
                    <a:pt x="9799" y="10609"/>
                    <a:pt x="10460" y="9916"/>
                    <a:pt x="10460" y="9002"/>
                  </a:cubicBezTo>
                  <a:cubicBezTo>
                    <a:pt x="10460" y="8876"/>
                    <a:pt x="10460" y="8750"/>
                    <a:pt x="10429" y="8624"/>
                  </a:cubicBezTo>
                  <a:cubicBezTo>
                    <a:pt x="10775" y="8593"/>
                    <a:pt x="11090" y="8404"/>
                    <a:pt x="11374" y="8183"/>
                  </a:cubicBezTo>
                  <a:cubicBezTo>
                    <a:pt x="11689" y="7837"/>
                    <a:pt x="11878" y="7427"/>
                    <a:pt x="11878" y="6955"/>
                  </a:cubicBezTo>
                  <a:cubicBezTo>
                    <a:pt x="11878" y="6545"/>
                    <a:pt x="11783" y="6199"/>
                    <a:pt x="11531" y="5915"/>
                  </a:cubicBezTo>
                  <a:cubicBezTo>
                    <a:pt x="11689" y="5663"/>
                    <a:pt x="11815" y="5285"/>
                    <a:pt x="11815" y="4907"/>
                  </a:cubicBezTo>
                  <a:cubicBezTo>
                    <a:pt x="11815" y="4434"/>
                    <a:pt x="11594" y="3993"/>
                    <a:pt x="11279" y="3678"/>
                  </a:cubicBezTo>
                  <a:cubicBezTo>
                    <a:pt x="11027" y="3395"/>
                    <a:pt x="10712" y="3237"/>
                    <a:pt x="10334" y="3206"/>
                  </a:cubicBezTo>
                  <a:cubicBezTo>
                    <a:pt x="10460" y="2670"/>
                    <a:pt x="10303" y="2040"/>
                    <a:pt x="9862" y="1599"/>
                  </a:cubicBezTo>
                  <a:cubicBezTo>
                    <a:pt x="9610" y="1315"/>
                    <a:pt x="9231" y="1158"/>
                    <a:pt x="8885" y="1126"/>
                  </a:cubicBezTo>
                  <a:cubicBezTo>
                    <a:pt x="8664" y="559"/>
                    <a:pt x="8223" y="181"/>
                    <a:pt x="7656" y="55"/>
                  </a:cubicBezTo>
                  <a:cubicBezTo>
                    <a:pt x="7523" y="18"/>
                    <a:pt x="7388" y="0"/>
                    <a:pt x="72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63"/>
            <p:cNvSpPr/>
            <p:nvPr/>
          </p:nvSpPr>
          <p:spPr>
            <a:xfrm>
              <a:off x="-22685675" y="2408150"/>
              <a:ext cx="27575" cy="66175"/>
            </a:xfrm>
            <a:custGeom>
              <a:avLst/>
              <a:gdLst/>
              <a:ahLst/>
              <a:cxnLst/>
              <a:rect l="l" t="t" r="r" b="b"/>
              <a:pathLst>
                <a:path w="1103" h="2647" extrusionOk="0">
                  <a:moveTo>
                    <a:pt x="740" y="1"/>
                  </a:moveTo>
                  <a:cubicBezTo>
                    <a:pt x="654" y="1"/>
                    <a:pt x="567" y="32"/>
                    <a:pt x="504" y="95"/>
                  </a:cubicBezTo>
                  <a:cubicBezTo>
                    <a:pt x="189" y="410"/>
                    <a:pt x="0" y="820"/>
                    <a:pt x="0" y="1292"/>
                  </a:cubicBezTo>
                  <a:cubicBezTo>
                    <a:pt x="0" y="1765"/>
                    <a:pt x="189" y="2206"/>
                    <a:pt x="504" y="2521"/>
                  </a:cubicBezTo>
                  <a:cubicBezTo>
                    <a:pt x="599" y="2584"/>
                    <a:pt x="662" y="2647"/>
                    <a:pt x="756" y="2647"/>
                  </a:cubicBezTo>
                  <a:cubicBezTo>
                    <a:pt x="819" y="2647"/>
                    <a:pt x="945" y="2615"/>
                    <a:pt x="977" y="2521"/>
                  </a:cubicBezTo>
                  <a:cubicBezTo>
                    <a:pt x="1103" y="2395"/>
                    <a:pt x="1103" y="2174"/>
                    <a:pt x="977" y="2048"/>
                  </a:cubicBezTo>
                  <a:cubicBezTo>
                    <a:pt x="788" y="1859"/>
                    <a:pt x="662" y="1576"/>
                    <a:pt x="662" y="1292"/>
                  </a:cubicBezTo>
                  <a:cubicBezTo>
                    <a:pt x="662" y="1040"/>
                    <a:pt x="788" y="757"/>
                    <a:pt x="977" y="536"/>
                  </a:cubicBezTo>
                  <a:cubicBezTo>
                    <a:pt x="1103" y="442"/>
                    <a:pt x="1103" y="253"/>
                    <a:pt x="977" y="95"/>
                  </a:cubicBezTo>
                  <a:cubicBezTo>
                    <a:pt x="914" y="32"/>
                    <a:pt x="827" y="1"/>
                    <a:pt x="7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63"/>
            <p:cNvSpPr/>
            <p:nvPr/>
          </p:nvSpPr>
          <p:spPr>
            <a:xfrm>
              <a:off x="-22766800" y="2408950"/>
              <a:ext cx="27575" cy="66175"/>
            </a:xfrm>
            <a:custGeom>
              <a:avLst/>
              <a:gdLst/>
              <a:ahLst/>
              <a:cxnLst/>
              <a:rect l="l" t="t" r="r" b="b"/>
              <a:pathLst>
                <a:path w="1103" h="2647" extrusionOk="0">
                  <a:moveTo>
                    <a:pt x="362" y="0"/>
                  </a:moveTo>
                  <a:cubicBezTo>
                    <a:pt x="276" y="0"/>
                    <a:pt x="189" y="32"/>
                    <a:pt x="126" y="95"/>
                  </a:cubicBezTo>
                  <a:cubicBezTo>
                    <a:pt x="0" y="221"/>
                    <a:pt x="0" y="441"/>
                    <a:pt x="126" y="567"/>
                  </a:cubicBezTo>
                  <a:cubicBezTo>
                    <a:pt x="315" y="756"/>
                    <a:pt x="441" y="1040"/>
                    <a:pt x="441" y="1323"/>
                  </a:cubicBezTo>
                  <a:cubicBezTo>
                    <a:pt x="441" y="1575"/>
                    <a:pt x="315" y="1859"/>
                    <a:pt x="126" y="2048"/>
                  </a:cubicBezTo>
                  <a:cubicBezTo>
                    <a:pt x="0" y="2174"/>
                    <a:pt x="0" y="2426"/>
                    <a:pt x="126" y="2520"/>
                  </a:cubicBezTo>
                  <a:cubicBezTo>
                    <a:pt x="221" y="2615"/>
                    <a:pt x="284" y="2646"/>
                    <a:pt x="378" y="2646"/>
                  </a:cubicBezTo>
                  <a:cubicBezTo>
                    <a:pt x="441" y="2646"/>
                    <a:pt x="567" y="2615"/>
                    <a:pt x="599" y="2520"/>
                  </a:cubicBezTo>
                  <a:cubicBezTo>
                    <a:pt x="977" y="2174"/>
                    <a:pt x="1103" y="1733"/>
                    <a:pt x="1103" y="1323"/>
                  </a:cubicBezTo>
                  <a:cubicBezTo>
                    <a:pt x="1103" y="851"/>
                    <a:pt x="914" y="410"/>
                    <a:pt x="599" y="95"/>
                  </a:cubicBezTo>
                  <a:cubicBezTo>
                    <a:pt x="536" y="32"/>
                    <a:pt x="449" y="0"/>
                    <a:pt x="36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0" name="Google Shape;770;p63"/>
          <p:cNvGrpSpPr/>
          <p:nvPr/>
        </p:nvGrpSpPr>
        <p:grpSpPr>
          <a:xfrm>
            <a:off x="8168168" y="-11"/>
            <a:ext cx="975837" cy="853864"/>
            <a:chOff x="-22859750" y="2335900"/>
            <a:chExt cx="296950" cy="294375"/>
          </a:xfrm>
        </p:grpSpPr>
        <p:sp>
          <p:nvSpPr>
            <p:cNvPr id="771" name="Google Shape;771;p63"/>
            <p:cNvSpPr/>
            <p:nvPr/>
          </p:nvSpPr>
          <p:spPr>
            <a:xfrm>
              <a:off x="-22859750" y="2335900"/>
              <a:ext cx="296950" cy="294375"/>
            </a:xfrm>
            <a:custGeom>
              <a:avLst/>
              <a:gdLst/>
              <a:ahLst/>
              <a:cxnLst/>
              <a:rect l="l" t="t" r="r" b="b"/>
              <a:pathLst>
                <a:path w="11878" h="11775" extrusionOk="0">
                  <a:moveTo>
                    <a:pt x="7306" y="663"/>
                  </a:moveTo>
                  <a:cubicBezTo>
                    <a:pt x="7389" y="663"/>
                    <a:pt x="7475" y="671"/>
                    <a:pt x="7562" y="685"/>
                  </a:cubicBezTo>
                  <a:cubicBezTo>
                    <a:pt x="7814" y="780"/>
                    <a:pt x="8034" y="937"/>
                    <a:pt x="8192" y="1126"/>
                  </a:cubicBezTo>
                  <a:cubicBezTo>
                    <a:pt x="7908" y="1189"/>
                    <a:pt x="7656" y="1347"/>
                    <a:pt x="7467" y="1567"/>
                  </a:cubicBezTo>
                  <a:cubicBezTo>
                    <a:pt x="7341" y="1662"/>
                    <a:pt x="7341" y="1914"/>
                    <a:pt x="7467" y="2008"/>
                  </a:cubicBezTo>
                  <a:cubicBezTo>
                    <a:pt x="7530" y="2071"/>
                    <a:pt x="7617" y="2103"/>
                    <a:pt x="7703" y="2103"/>
                  </a:cubicBezTo>
                  <a:cubicBezTo>
                    <a:pt x="7790" y="2103"/>
                    <a:pt x="7877" y="2071"/>
                    <a:pt x="7940" y="2008"/>
                  </a:cubicBezTo>
                  <a:cubicBezTo>
                    <a:pt x="8129" y="1819"/>
                    <a:pt x="8412" y="1693"/>
                    <a:pt x="8696" y="1693"/>
                  </a:cubicBezTo>
                  <a:cubicBezTo>
                    <a:pt x="8979" y="1693"/>
                    <a:pt x="9231" y="1819"/>
                    <a:pt x="9452" y="2008"/>
                  </a:cubicBezTo>
                  <a:cubicBezTo>
                    <a:pt x="9767" y="2355"/>
                    <a:pt x="9830" y="2764"/>
                    <a:pt x="9673" y="3174"/>
                  </a:cubicBezTo>
                  <a:cubicBezTo>
                    <a:pt x="9389" y="3237"/>
                    <a:pt x="9137" y="3395"/>
                    <a:pt x="8885" y="3584"/>
                  </a:cubicBezTo>
                  <a:cubicBezTo>
                    <a:pt x="8759" y="3710"/>
                    <a:pt x="8759" y="3962"/>
                    <a:pt x="8885" y="4056"/>
                  </a:cubicBezTo>
                  <a:cubicBezTo>
                    <a:pt x="8948" y="4119"/>
                    <a:pt x="9035" y="4151"/>
                    <a:pt x="9121" y="4151"/>
                  </a:cubicBezTo>
                  <a:cubicBezTo>
                    <a:pt x="9208" y="4151"/>
                    <a:pt x="9294" y="4119"/>
                    <a:pt x="9358" y="4056"/>
                  </a:cubicBezTo>
                  <a:cubicBezTo>
                    <a:pt x="9547" y="3867"/>
                    <a:pt x="9830" y="3741"/>
                    <a:pt x="10114" y="3741"/>
                  </a:cubicBezTo>
                  <a:cubicBezTo>
                    <a:pt x="10397" y="3741"/>
                    <a:pt x="10649" y="3867"/>
                    <a:pt x="10870" y="4056"/>
                  </a:cubicBezTo>
                  <a:cubicBezTo>
                    <a:pt x="11059" y="4277"/>
                    <a:pt x="11185" y="4529"/>
                    <a:pt x="11185" y="4812"/>
                  </a:cubicBezTo>
                  <a:cubicBezTo>
                    <a:pt x="11185" y="5096"/>
                    <a:pt x="11059" y="5379"/>
                    <a:pt x="10870" y="5568"/>
                  </a:cubicBezTo>
                  <a:cubicBezTo>
                    <a:pt x="10649" y="5757"/>
                    <a:pt x="10397" y="5883"/>
                    <a:pt x="10114" y="5883"/>
                  </a:cubicBezTo>
                  <a:cubicBezTo>
                    <a:pt x="9925" y="5883"/>
                    <a:pt x="9767" y="6041"/>
                    <a:pt x="9767" y="6230"/>
                  </a:cubicBezTo>
                  <a:cubicBezTo>
                    <a:pt x="9767" y="6451"/>
                    <a:pt x="9925" y="6608"/>
                    <a:pt x="10114" y="6608"/>
                  </a:cubicBezTo>
                  <a:cubicBezTo>
                    <a:pt x="10429" y="6608"/>
                    <a:pt x="10712" y="6514"/>
                    <a:pt x="10964" y="6356"/>
                  </a:cubicBezTo>
                  <a:cubicBezTo>
                    <a:pt x="11090" y="6514"/>
                    <a:pt x="11122" y="6703"/>
                    <a:pt x="11122" y="6955"/>
                  </a:cubicBezTo>
                  <a:cubicBezTo>
                    <a:pt x="11122" y="7270"/>
                    <a:pt x="11027" y="7553"/>
                    <a:pt x="10807" y="7742"/>
                  </a:cubicBezTo>
                  <a:cubicBezTo>
                    <a:pt x="10618" y="7931"/>
                    <a:pt x="10366" y="8057"/>
                    <a:pt x="10082" y="8057"/>
                  </a:cubicBezTo>
                  <a:cubicBezTo>
                    <a:pt x="9799" y="8057"/>
                    <a:pt x="9515" y="7931"/>
                    <a:pt x="9326" y="7742"/>
                  </a:cubicBezTo>
                  <a:cubicBezTo>
                    <a:pt x="9137" y="7553"/>
                    <a:pt x="9011" y="7270"/>
                    <a:pt x="9011" y="6986"/>
                  </a:cubicBezTo>
                  <a:cubicBezTo>
                    <a:pt x="9011" y="6703"/>
                    <a:pt x="9137" y="6419"/>
                    <a:pt x="9326" y="6230"/>
                  </a:cubicBezTo>
                  <a:cubicBezTo>
                    <a:pt x="9452" y="6104"/>
                    <a:pt x="9452" y="5883"/>
                    <a:pt x="9326" y="5757"/>
                  </a:cubicBezTo>
                  <a:cubicBezTo>
                    <a:pt x="9263" y="5694"/>
                    <a:pt x="9176" y="5663"/>
                    <a:pt x="9090" y="5663"/>
                  </a:cubicBezTo>
                  <a:cubicBezTo>
                    <a:pt x="9003" y="5663"/>
                    <a:pt x="8916" y="5694"/>
                    <a:pt x="8853" y="5757"/>
                  </a:cubicBezTo>
                  <a:cubicBezTo>
                    <a:pt x="8538" y="6072"/>
                    <a:pt x="8349" y="6514"/>
                    <a:pt x="8349" y="6986"/>
                  </a:cubicBezTo>
                  <a:cubicBezTo>
                    <a:pt x="8349" y="7112"/>
                    <a:pt x="8349" y="7207"/>
                    <a:pt x="8381" y="7333"/>
                  </a:cubicBezTo>
                  <a:cubicBezTo>
                    <a:pt x="7562" y="7459"/>
                    <a:pt x="6932" y="8215"/>
                    <a:pt x="6932" y="9034"/>
                  </a:cubicBezTo>
                  <a:cubicBezTo>
                    <a:pt x="6932" y="9223"/>
                    <a:pt x="7089" y="9381"/>
                    <a:pt x="7278" y="9381"/>
                  </a:cubicBezTo>
                  <a:cubicBezTo>
                    <a:pt x="7467" y="9381"/>
                    <a:pt x="7625" y="9223"/>
                    <a:pt x="7625" y="9034"/>
                  </a:cubicBezTo>
                  <a:cubicBezTo>
                    <a:pt x="7625" y="8435"/>
                    <a:pt x="8097" y="8026"/>
                    <a:pt x="8664" y="8026"/>
                  </a:cubicBezTo>
                  <a:lnTo>
                    <a:pt x="8696" y="8026"/>
                  </a:lnTo>
                  <a:cubicBezTo>
                    <a:pt x="8727" y="8089"/>
                    <a:pt x="8822" y="8120"/>
                    <a:pt x="8853" y="8215"/>
                  </a:cubicBezTo>
                  <a:cubicBezTo>
                    <a:pt x="9074" y="8435"/>
                    <a:pt x="9326" y="8561"/>
                    <a:pt x="9641" y="8656"/>
                  </a:cubicBezTo>
                  <a:cubicBezTo>
                    <a:pt x="9673" y="8750"/>
                    <a:pt x="9704" y="8908"/>
                    <a:pt x="9704" y="9034"/>
                  </a:cubicBezTo>
                  <a:cubicBezTo>
                    <a:pt x="9704" y="9507"/>
                    <a:pt x="9452" y="9853"/>
                    <a:pt x="9011" y="10011"/>
                  </a:cubicBezTo>
                  <a:cubicBezTo>
                    <a:pt x="8979" y="9853"/>
                    <a:pt x="8853" y="9759"/>
                    <a:pt x="8664" y="9759"/>
                  </a:cubicBezTo>
                  <a:cubicBezTo>
                    <a:pt x="8444" y="9759"/>
                    <a:pt x="8286" y="9916"/>
                    <a:pt x="8286" y="10105"/>
                  </a:cubicBezTo>
                  <a:cubicBezTo>
                    <a:pt x="8286" y="10704"/>
                    <a:pt x="7814" y="11113"/>
                    <a:pt x="7278" y="11113"/>
                  </a:cubicBezTo>
                  <a:cubicBezTo>
                    <a:pt x="6711" y="11113"/>
                    <a:pt x="6239" y="10641"/>
                    <a:pt x="6239" y="10105"/>
                  </a:cubicBezTo>
                  <a:lnTo>
                    <a:pt x="6239" y="6640"/>
                  </a:lnTo>
                  <a:cubicBezTo>
                    <a:pt x="6522" y="6860"/>
                    <a:pt x="6932" y="6986"/>
                    <a:pt x="7278" y="6986"/>
                  </a:cubicBezTo>
                  <a:cubicBezTo>
                    <a:pt x="7467" y="6986"/>
                    <a:pt x="7625" y="6829"/>
                    <a:pt x="7625" y="6640"/>
                  </a:cubicBezTo>
                  <a:cubicBezTo>
                    <a:pt x="7625" y="6451"/>
                    <a:pt x="7467" y="6293"/>
                    <a:pt x="7278" y="6293"/>
                  </a:cubicBezTo>
                  <a:cubicBezTo>
                    <a:pt x="6680" y="6293"/>
                    <a:pt x="6239" y="5820"/>
                    <a:pt x="6239" y="5253"/>
                  </a:cubicBezTo>
                  <a:lnTo>
                    <a:pt x="6239" y="1788"/>
                  </a:lnTo>
                  <a:lnTo>
                    <a:pt x="6239" y="1756"/>
                  </a:lnTo>
                  <a:lnTo>
                    <a:pt x="6239" y="1725"/>
                  </a:lnTo>
                  <a:cubicBezTo>
                    <a:pt x="6239" y="1441"/>
                    <a:pt x="6365" y="1158"/>
                    <a:pt x="6554" y="969"/>
                  </a:cubicBezTo>
                  <a:cubicBezTo>
                    <a:pt x="6772" y="750"/>
                    <a:pt x="7027" y="663"/>
                    <a:pt x="7306" y="663"/>
                  </a:cubicBezTo>
                  <a:close/>
                  <a:moveTo>
                    <a:pt x="4492" y="726"/>
                  </a:moveTo>
                  <a:cubicBezTo>
                    <a:pt x="4756" y="726"/>
                    <a:pt x="5012" y="813"/>
                    <a:pt x="5230" y="1032"/>
                  </a:cubicBezTo>
                  <a:cubicBezTo>
                    <a:pt x="5419" y="1221"/>
                    <a:pt x="5545" y="1504"/>
                    <a:pt x="5545" y="1788"/>
                  </a:cubicBezTo>
                  <a:lnTo>
                    <a:pt x="5545" y="1819"/>
                  </a:lnTo>
                  <a:lnTo>
                    <a:pt x="5545" y="5285"/>
                  </a:lnTo>
                  <a:cubicBezTo>
                    <a:pt x="5545" y="5883"/>
                    <a:pt x="5073" y="6325"/>
                    <a:pt x="4506" y="6325"/>
                  </a:cubicBezTo>
                  <a:cubicBezTo>
                    <a:pt x="4317" y="6325"/>
                    <a:pt x="4159" y="6482"/>
                    <a:pt x="4159" y="6671"/>
                  </a:cubicBezTo>
                  <a:cubicBezTo>
                    <a:pt x="4159" y="6860"/>
                    <a:pt x="4317" y="7018"/>
                    <a:pt x="4506" y="7018"/>
                  </a:cubicBezTo>
                  <a:cubicBezTo>
                    <a:pt x="4915" y="7018"/>
                    <a:pt x="5262" y="6892"/>
                    <a:pt x="5545" y="6671"/>
                  </a:cubicBezTo>
                  <a:lnTo>
                    <a:pt x="5545" y="10105"/>
                  </a:lnTo>
                  <a:lnTo>
                    <a:pt x="5545" y="10137"/>
                  </a:lnTo>
                  <a:cubicBezTo>
                    <a:pt x="5545" y="10704"/>
                    <a:pt x="5073" y="11176"/>
                    <a:pt x="4506" y="11176"/>
                  </a:cubicBezTo>
                  <a:cubicBezTo>
                    <a:pt x="3939" y="11176"/>
                    <a:pt x="3498" y="10704"/>
                    <a:pt x="3498" y="10137"/>
                  </a:cubicBezTo>
                  <a:cubicBezTo>
                    <a:pt x="3498" y="9948"/>
                    <a:pt x="3340" y="9790"/>
                    <a:pt x="3151" y="9790"/>
                  </a:cubicBezTo>
                  <a:cubicBezTo>
                    <a:pt x="2994" y="9790"/>
                    <a:pt x="2836" y="9916"/>
                    <a:pt x="2773" y="10074"/>
                  </a:cubicBezTo>
                  <a:cubicBezTo>
                    <a:pt x="2395" y="9916"/>
                    <a:pt x="2080" y="9538"/>
                    <a:pt x="2080" y="9065"/>
                  </a:cubicBezTo>
                  <a:cubicBezTo>
                    <a:pt x="2080" y="8908"/>
                    <a:pt x="2111" y="8813"/>
                    <a:pt x="2143" y="8687"/>
                  </a:cubicBezTo>
                  <a:cubicBezTo>
                    <a:pt x="2426" y="8593"/>
                    <a:pt x="2710" y="8435"/>
                    <a:pt x="2930" y="8246"/>
                  </a:cubicBezTo>
                  <a:cubicBezTo>
                    <a:pt x="2994" y="8215"/>
                    <a:pt x="3057" y="8120"/>
                    <a:pt x="3088" y="8057"/>
                  </a:cubicBezTo>
                  <a:lnTo>
                    <a:pt x="3151" y="8057"/>
                  </a:lnTo>
                  <a:cubicBezTo>
                    <a:pt x="3718" y="8057"/>
                    <a:pt x="4159" y="8530"/>
                    <a:pt x="4159" y="9065"/>
                  </a:cubicBezTo>
                  <a:cubicBezTo>
                    <a:pt x="4159" y="9286"/>
                    <a:pt x="4317" y="9444"/>
                    <a:pt x="4506" y="9444"/>
                  </a:cubicBezTo>
                  <a:cubicBezTo>
                    <a:pt x="4726" y="9444"/>
                    <a:pt x="4884" y="9286"/>
                    <a:pt x="4884" y="9065"/>
                  </a:cubicBezTo>
                  <a:cubicBezTo>
                    <a:pt x="4884" y="8215"/>
                    <a:pt x="4254" y="7490"/>
                    <a:pt x="3403" y="7396"/>
                  </a:cubicBezTo>
                  <a:cubicBezTo>
                    <a:pt x="3466" y="7270"/>
                    <a:pt x="3466" y="7144"/>
                    <a:pt x="3466" y="7018"/>
                  </a:cubicBezTo>
                  <a:cubicBezTo>
                    <a:pt x="3466" y="6545"/>
                    <a:pt x="3246" y="6104"/>
                    <a:pt x="2930" y="5820"/>
                  </a:cubicBezTo>
                  <a:cubicBezTo>
                    <a:pt x="2883" y="5757"/>
                    <a:pt x="2797" y="5726"/>
                    <a:pt x="2706" y="5726"/>
                  </a:cubicBezTo>
                  <a:cubicBezTo>
                    <a:pt x="2615" y="5726"/>
                    <a:pt x="2521" y="5757"/>
                    <a:pt x="2458" y="5820"/>
                  </a:cubicBezTo>
                  <a:cubicBezTo>
                    <a:pt x="2363" y="5915"/>
                    <a:pt x="2363" y="6167"/>
                    <a:pt x="2458" y="6262"/>
                  </a:cubicBezTo>
                  <a:cubicBezTo>
                    <a:pt x="2678" y="6482"/>
                    <a:pt x="2773" y="6734"/>
                    <a:pt x="2773" y="7018"/>
                  </a:cubicBezTo>
                  <a:cubicBezTo>
                    <a:pt x="2773" y="7301"/>
                    <a:pt x="2678" y="7585"/>
                    <a:pt x="2458" y="7774"/>
                  </a:cubicBezTo>
                  <a:cubicBezTo>
                    <a:pt x="2269" y="7963"/>
                    <a:pt x="1985" y="8089"/>
                    <a:pt x="1733" y="8089"/>
                  </a:cubicBezTo>
                  <a:cubicBezTo>
                    <a:pt x="1450" y="8089"/>
                    <a:pt x="1166" y="7963"/>
                    <a:pt x="977" y="7774"/>
                  </a:cubicBezTo>
                  <a:cubicBezTo>
                    <a:pt x="788" y="7585"/>
                    <a:pt x="662" y="7301"/>
                    <a:pt x="662" y="7018"/>
                  </a:cubicBezTo>
                  <a:cubicBezTo>
                    <a:pt x="662" y="6829"/>
                    <a:pt x="725" y="6640"/>
                    <a:pt x="820" y="6419"/>
                  </a:cubicBezTo>
                  <a:cubicBezTo>
                    <a:pt x="1103" y="6608"/>
                    <a:pt x="1355" y="6671"/>
                    <a:pt x="1670" y="6671"/>
                  </a:cubicBezTo>
                  <a:cubicBezTo>
                    <a:pt x="1891" y="6671"/>
                    <a:pt x="2048" y="6514"/>
                    <a:pt x="2048" y="6325"/>
                  </a:cubicBezTo>
                  <a:cubicBezTo>
                    <a:pt x="2048" y="6104"/>
                    <a:pt x="1891" y="5946"/>
                    <a:pt x="1670" y="5946"/>
                  </a:cubicBezTo>
                  <a:cubicBezTo>
                    <a:pt x="1418" y="5946"/>
                    <a:pt x="1135" y="5852"/>
                    <a:pt x="946" y="5631"/>
                  </a:cubicBezTo>
                  <a:cubicBezTo>
                    <a:pt x="725" y="5442"/>
                    <a:pt x="631" y="5159"/>
                    <a:pt x="631" y="4907"/>
                  </a:cubicBezTo>
                  <a:cubicBezTo>
                    <a:pt x="631" y="4623"/>
                    <a:pt x="725" y="4340"/>
                    <a:pt x="946" y="4151"/>
                  </a:cubicBezTo>
                  <a:cubicBezTo>
                    <a:pt x="1135" y="3962"/>
                    <a:pt x="1418" y="3836"/>
                    <a:pt x="1670" y="3836"/>
                  </a:cubicBezTo>
                  <a:cubicBezTo>
                    <a:pt x="1954" y="3836"/>
                    <a:pt x="2237" y="3962"/>
                    <a:pt x="2426" y="4151"/>
                  </a:cubicBezTo>
                  <a:cubicBezTo>
                    <a:pt x="2489" y="4214"/>
                    <a:pt x="2576" y="4245"/>
                    <a:pt x="2663" y="4245"/>
                  </a:cubicBezTo>
                  <a:cubicBezTo>
                    <a:pt x="2749" y="4245"/>
                    <a:pt x="2836" y="4214"/>
                    <a:pt x="2899" y="4151"/>
                  </a:cubicBezTo>
                  <a:cubicBezTo>
                    <a:pt x="3025" y="4025"/>
                    <a:pt x="3025" y="3804"/>
                    <a:pt x="2899" y="3678"/>
                  </a:cubicBezTo>
                  <a:cubicBezTo>
                    <a:pt x="2678" y="3426"/>
                    <a:pt x="2426" y="3332"/>
                    <a:pt x="2111" y="3237"/>
                  </a:cubicBezTo>
                  <a:cubicBezTo>
                    <a:pt x="1954" y="2859"/>
                    <a:pt x="2048" y="2418"/>
                    <a:pt x="2363" y="2103"/>
                  </a:cubicBezTo>
                  <a:cubicBezTo>
                    <a:pt x="2552" y="1914"/>
                    <a:pt x="2836" y="1788"/>
                    <a:pt x="3088" y="1788"/>
                  </a:cubicBezTo>
                  <a:cubicBezTo>
                    <a:pt x="3372" y="1788"/>
                    <a:pt x="3655" y="1914"/>
                    <a:pt x="3844" y="2103"/>
                  </a:cubicBezTo>
                  <a:cubicBezTo>
                    <a:pt x="3907" y="2166"/>
                    <a:pt x="3994" y="2197"/>
                    <a:pt x="4080" y="2197"/>
                  </a:cubicBezTo>
                  <a:cubicBezTo>
                    <a:pt x="4167" y="2197"/>
                    <a:pt x="4254" y="2166"/>
                    <a:pt x="4317" y="2103"/>
                  </a:cubicBezTo>
                  <a:cubicBezTo>
                    <a:pt x="4443" y="1977"/>
                    <a:pt x="4443" y="1756"/>
                    <a:pt x="4317" y="1630"/>
                  </a:cubicBezTo>
                  <a:cubicBezTo>
                    <a:pt x="4128" y="1441"/>
                    <a:pt x="3876" y="1284"/>
                    <a:pt x="3624" y="1189"/>
                  </a:cubicBezTo>
                  <a:cubicBezTo>
                    <a:pt x="3781" y="969"/>
                    <a:pt x="3970" y="811"/>
                    <a:pt x="4254" y="748"/>
                  </a:cubicBezTo>
                  <a:cubicBezTo>
                    <a:pt x="4333" y="734"/>
                    <a:pt x="4413" y="726"/>
                    <a:pt x="4492" y="726"/>
                  </a:cubicBezTo>
                  <a:close/>
                  <a:moveTo>
                    <a:pt x="7254" y="0"/>
                  </a:moveTo>
                  <a:cubicBezTo>
                    <a:pt x="6817" y="0"/>
                    <a:pt x="6387" y="190"/>
                    <a:pt x="6049" y="528"/>
                  </a:cubicBezTo>
                  <a:cubicBezTo>
                    <a:pt x="6018" y="559"/>
                    <a:pt x="5923" y="654"/>
                    <a:pt x="5892" y="717"/>
                  </a:cubicBezTo>
                  <a:cubicBezTo>
                    <a:pt x="5860" y="654"/>
                    <a:pt x="5766" y="622"/>
                    <a:pt x="5734" y="528"/>
                  </a:cubicBezTo>
                  <a:cubicBezTo>
                    <a:pt x="5391" y="185"/>
                    <a:pt x="4972" y="13"/>
                    <a:pt x="4521" y="13"/>
                  </a:cubicBezTo>
                  <a:cubicBezTo>
                    <a:pt x="4392" y="13"/>
                    <a:pt x="4261" y="27"/>
                    <a:pt x="4128" y="55"/>
                  </a:cubicBezTo>
                  <a:cubicBezTo>
                    <a:pt x="3561" y="181"/>
                    <a:pt x="3151" y="559"/>
                    <a:pt x="2899" y="1126"/>
                  </a:cubicBezTo>
                  <a:cubicBezTo>
                    <a:pt x="2552" y="1158"/>
                    <a:pt x="2206" y="1347"/>
                    <a:pt x="1922" y="1599"/>
                  </a:cubicBezTo>
                  <a:cubicBezTo>
                    <a:pt x="1481" y="2040"/>
                    <a:pt x="1324" y="2607"/>
                    <a:pt x="1450" y="3206"/>
                  </a:cubicBezTo>
                  <a:cubicBezTo>
                    <a:pt x="1103" y="3237"/>
                    <a:pt x="788" y="3458"/>
                    <a:pt x="505" y="3678"/>
                  </a:cubicBezTo>
                  <a:cubicBezTo>
                    <a:pt x="190" y="3993"/>
                    <a:pt x="1" y="4434"/>
                    <a:pt x="1" y="4907"/>
                  </a:cubicBezTo>
                  <a:cubicBezTo>
                    <a:pt x="1" y="5285"/>
                    <a:pt x="127" y="5663"/>
                    <a:pt x="347" y="5915"/>
                  </a:cubicBezTo>
                  <a:cubicBezTo>
                    <a:pt x="127" y="6230"/>
                    <a:pt x="1" y="6608"/>
                    <a:pt x="1" y="6955"/>
                  </a:cubicBezTo>
                  <a:cubicBezTo>
                    <a:pt x="1" y="7427"/>
                    <a:pt x="190" y="7868"/>
                    <a:pt x="505" y="8183"/>
                  </a:cubicBezTo>
                  <a:cubicBezTo>
                    <a:pt x="788" y="8435"/>
                    <a:pt x="1103" y="8593"/>
                    <a:pt x="1450" y="8624"/>
                  </a:cubicBezTo>
                  <a:cubicBezTo>
                    <a:pt x="1418" y="8750"/>
                    <a:pt x="1418" y="8876"/>
                    <a:pt x="1418" y="9002"/>
                  </a:cubicBezTo>
                  <a:cubicBezTo>
                    <a:pt x="1418" y="9916"/>
                    <a:pt x="2080" y="10609"/>
                    <a:pt x="2962" y="10735"/>
                  </a:cubicBezTo>
                  <a:cubicBezTo>
                    <a:pt x="3214" y="11365"/>
                    <a:pt x="3813" y="11775"/>
                    <a:pt x="4569" y="11775"/>
                  </a:cubicBezTo>
                  <a:cubicBezTo>
                    <a:pt x="5104" y="11775"/>
                    <a:pt x="5640" y="11523"/>
                    <a:pt x="5955" y="11082"/>
                  </a:cubicBezTo>
                  <a:cubicBezTo>
                    <a:pt x="6270" y="11523"/>
                    <a:pt x="6774" y="11775"/>
                    <a:pt x="7310" y="11775"/>
                  </a:cubicBezTo>
                  <a:cubicBezTo>
                    <a:pt x="8034" y="11775"/>
                    <a:pt x="8664" y="11365"/>
                    <a:pt x="8948" y="10735"/>
                  </a:cubicBezTo>
                  <a:cubicBezTo>
                    <a:pt x="9799" y="10609"/>
                    <a:pt x="10460" y="9916"/>
                    <a:pt x="10460" y="9002"/>
                  </a:cubicBezTo>
                  <a:cubicBezTo>
                    <a:pt x="10460" y="8876"/>
                    <a:pt x="10460" y="8750"/>
                    <a:pt x="10429" y="8624"/>
                  </a:cubicBezTo>
                  <a:cubicBezTo>
                    <a:pt x="10775" y="8593"/>
                    <a:pt x="11090" y="8404"/>
                    <a:pt x="11374" y="8183"/>
                  </a:cubicBezTo>
                  <a:cubicBezTo>
                    <a:pt x="11689" y="7837"/>
                    <a:pt x="11878" y="7427"/>
                    <a:pt x="11878" y="6955"/>
                  </a:cubicBezTo>
                  <a:cubicBezTo>
                    <a:pt x="11878" y="6545"/>
                    <a:pt x="11783" y="6199"/>
                    <a:pt x="11531" y="5915"/>
                  </a:cubicBezTo>
                  <a:cubicBezTo>
                    <a:pt x="11689" y="5663"/>
                    <a:pt x="11815" y="5285"/>
                    <a:pt x="11815" y="4907"/>
                  </a:cubicBezTo>
                  <a:cubicBezTo>
                    <a:pt x="11815" y="4434"/>
                    <a:pt x="11594" y="3993"/>
                    <a:pt x="11279" y="3678"/>
                  </a:cubicBezTo>
                  <a:cubicBezTo>
                    <a:pt x="11027" y="3395"/>
                    <a:pt x="10712" y="3237"/>
                    <a:pt x="10334" y="3206"/>
                  </a:cubicBezTo>
                  <a:cubicBezTo>
                    <a:pt x="10460" y="2670"/>
                    <a:pt x="10303" y="2040"/>
                    <a:pt x="9862" y="1599"/>
                  </a:cubicBezTo>
                  <a:cubicBezTo>
                    <a:pt x="9610" y="1315"/>
                    <a:pt x="9231" y="1158"/>
                    <a:pt x="8885" y="1126"/>
                  </a:cubicBezTo>
                  <a:cubicBezTo>
                    <a:pt x="8664" y="559"/>
                    <a:pt x="8223" y="181"/>
                    <a:pt x="7656" y="55"/>
                  </a:cubicBezTo>
                  <a:cubicBezTo>
                    <a:pt x="7523" y="18"/>
                    <a:pt x="7388" y="0"/>
                    <a:pt x="72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63"/>
            <p:cNvSpPr/>
            <p:nvPr/>
          </p:nvSpPr>
          <p:spPr>
            <a:xfrm>
              <a:off x="-22685675" y="2408150"/>
              <a:ext cx="27575" cy="66175"/>
            </a:xfrm>
            <a:custGeom>
              <a:avLst/>
              <a:gdLst/>
              <a:ahLst/>
              <a:cxnLst/>
              <a:rect l="l" t="t" r="r" b="b"/>
              <a:pathLst>
                <a:path w="1103" h="2647" extrusionOk="0">
                  <a:moveTo>
                    <a:pt x="740" y="1"/>
                  </a:moveTo>
                  <a:cubicBezTo>
                    <a:pt x="654" y="1"/>
                    <a:pt x="567" y="32"/>
                    <a:pt x="504" y="95"/>
                  </a:cubicBezTo>
                  <a:cubicBezTo>
                    <a:pt x="189" y="410"/>
                    <a:pt x="0" y="820"/>
                    <a:pt x="0" y="1292"/>
                  </a:cubicBezTo>
                  <a:cubicBezTo>
                    <a:pt x="0" y="1765"/>
                    <a:pt x="189" y="2206"/>
                    <a:pt x="504" y="2521"/>
                  </a:cubicBezTo>
                  <a:cubicBezTo>
                    <a:pt x="599" y="2584"/>
                    <a:pt x="662" y="2647"/>
                    <a:pt x="756" y="2647"/>
                  </a:cubicBezTo>
                  <a:cubicBezTo>
                    <a:pt x="819" y="2647"/>
                    <a:pt x="945" y="2615"/>
                    <a:pt x="977" y="2521"/>
                  </a:cubicBezTo>
                  <a:cubicBezTo>
                    <a:pt x="1103" y="2395"/>
                    <a:pt x="1103" y="2174"/>
                    <a:pt x="977" y="2048"/>
                  </a:cubicBezTo>
                  <a:cubicBezTo>
                    <a:pt x="788" y="1859"/>
                    <a:pt x="662" y="1576"/>
                    <a:pt x="662" y="1292"/>
                  </a:cubicBezTo>
                  <a:cubicBezTo>
                    <a:pt x="662" y="1040"/>
                    <a:pt x="788" y="757"/>
                    <a:pt x="977" y="536"/>
                  </a:cubicBezTo>
                  <a:cubicBezTo>
                    <a:pt x="1103" y="442"/>
                    <a:pt x="1103" y="253"/>
                    <a:pt x="977" y="95"/>
                  </a:cubicBezTo>
                  <a:cubicBezTo>
                    <a:pt x="914" y="32"/>
                    <a:pt x="827" y="1"/>
                    <a:pt x="7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63"/>
            <p:cNvSpPr/>
            <p:nvPr/>
          </p:nvSpPr>
          <p:spPr>
            <a:xfrm>
              <a:off x="-22766800" y="2408950"/>
              <a:ext cx="27575" cy="66175"/>
            </a:xfrm>
            <a:custGeom>
              <a:avLst/>
              <a:gdLst/>
              <a:ahLst/>
              <a:cxnLst/>
              <a:rect l="l" t="t" r="r" b="b"/>
              <a:pathLst>
                <a:path w="1103" h="2647" extrusionOk="0">
                  <a:moveTo>
                    <a:pt x="362" y="0"/>
                  </a:moveTo>
                  <a:cubicBezTo>
                    <a:pt x="276" y="0"/>
                    <a:pt x="189" y="32"/>
                    <a:pt x="126" y="95"/>
                  </a:cubicBezTo>
                  <a:cubicBezTo>
                    <a:pt x="0" y="221"/>
                    <a:pt x="0" y="441"/>
                    <a:pt x="126" y="567"/>
                  </a:cubicBezTo>
                  <a:cubicBezTo>
                    <a:pt x="315" y="756"/>
                    <a:pt x="441" y="1040"/>
                    <a:pt x="441" y="1323"/>
                  </a:cubicBezTo>
                  <a:cubicBezTo>
                    <a:pt x="441" y="1575"/>
                    <a:pt x="315" y="1859"/>
                    <a:pt x="126" y="2048"/>
                  </a:cubicBezTo>
                  <a:cubicBezTo>
                    <a:pt x="0" y="2174"/>
                    <a:pt x="0" y="2426"/>
                    <a:pt x="126" y="2520"/>
                  </a:cubicBezTo>
                  <a:cubicBezTo>
                    <a:pt x="221" y="2615"/>
                    <a:pt x="284" y="2646"/>
                    <a:pt x="378" y="2646"/>
                  </a:cubicBezTo>
                  <a:cubicBezTo>
                    <a:pt x="441" y="2646"/>
                    <a:pt x="567" y="2615"/>
                    <a:pt x="599" y="2520"/>
                  </a:cubicBezTo>
                  <a:cubicBezTo>
                    <a:pt x="977" y="2174"/>
                    <a:pt x="1103" y="1733"/>
                    <a:pt x="1103" y="1323"/>
                  </a:cubicBezTo>
                  <a:cubicBezTo>
                    <a:pt x="1103" y="851"/>
                    <a:pt x="914" y="410"/>
                    <a:pt x="599" y="95"/>
                  </a:cubicBezTo>
                  <a:cubicBezTo>
                    <a:pt x="536" y="32"/>
                    <a:pt x="449" y="0"/>
                    <a:pt x="36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4" name="Google Shape;774;p63"/>
          <p:cNvSpPr/>
          <p:nvPr/>
        </p:nvSpPr>
        <p:spPr>
          <a:xfrm>
            <a:off x="4307407" y="4768450"/>
            <a:ext cx="529186" cy="485108"/>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2000" b="1"/>
              <a:t>18</a:t>
            </a:r>
            <a:endParaRPr sz="2000" b="1"/>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18"/>
        <p:cNvGrpSpPr/>
        <p:nvPr/>
      </p:nvGrpSpPr>
      <p:grpSpPr>
        <a:xfrm>
          <a:off x="0" y="0"/>
          <a:ext cx="0" cy="0"/>
          <a:chOff x="0" y="0"/>
          <a:chExt cx="0" cy="0"/>
        </a:xfrm>
      </p:grpSpPr>
      <p:sp>
        <p:nvSpPr>
          <p:cNvPr id="419" name="Google Shape;419;p46"/>
          <p:cNvSpPr txBox="1">
            <a:spLocks noGrp="1"/>
          </p:cNvSpPr>
          <p:nvPr>
            <p:ph type="title"/>
          </p:nvPr>
        </p:nvSpPr>
        <p:spPr>
          <a:xfrm>
            <a:off x="567600" y="9022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r"/>
              <a:t>Membres du groupe</a:t>
            </a:r>
            <a:endParaRPr/>
          </a:p>
        </p:txBody>
      </p:sp>
      <p:sp>
        <p:nvSpPr>
          <p:cNvPr id="420" name="Google Shape;420;p46"/>
          <p:cNvSpPr txBox="1"/>
          <p:nvPr/>
        </p:nvSpPr>
        <p:spPr>
          <a:xfrm>
            <a:off x="2235525" y="1879405"/>
            <a:ext cx="4262100" cy="1102200"/>
          </a:xfrm>
          <a:prstGeom prst="rect">
            <a:avLst/>
          </a:prstGeom>
          <a:noFill/>
          <a:ln>
            <a:noFill/>
          </a:ln>
        </p:spPr>
        <p:txBody>
          <a:bodyPr spcFirstLastPara="1" wrap="square" lIns="91425" tIns="91425" rIns="91425" bIns="91425" anchor="t" anchorCtr="0">
            <a:normAutofit/>
          </a:bodyPr>
          <a:lstStyle/>
          <a:p>
            <a:pPr marL="457200" lvl="0" indent="-355600" algn="l" rtl="0">
              <a:spcBef>
                <a:spcPts val="0"/>
              </a:spcBef>
              <a:spcAft>
                <a:spcPts val="0"/>
              </a:spcAft>
              <a:buClr>
                <a:schemeClr val="dk1"/>
              </a:buClr>
              <a:buSzPts val="2000"/>
              <a:buFont typeface="Georgia"/>
              <a:buChar char="●"/>
            </a:pPr>
            <a:r>
              <a:rPr lang="fr" sz="2000">
                <a:solidFill>
                  <a:schemeClr val="dk1"/>
                </a:solidFill>
                <a:latin typeface="Georgia"/>
                <a:ea typeface="Georgia"/>
                <a:cs typeface="Georgia"/>
                <a:sym typeface="Georgia"/>
              </a:rPr>
              <a:t>Hamidou Garba Hamidoullah</a:t>
            </a:r>
            <a:endParaRPr sz="2000">
              <a:solidFill>
                <a:schemeClr val="dk1"/>
              </a:solidFill>
              <a:latin typeface="Georgia"/>
              <a:ea typeface="Georgia"/>
              <a:cs typeface="Georgia"/>
              <a:sym typeface="Georgia"/>
            </a:endParaRPr>
          </a:p>
          <a:p>
            <a:pPr marL="457200" lvl="0" indent="-355600" algn="l" rtl="0">
              <a:spcBef>
                <a:spcPts val="0"/>
              </a:spcBef>
              <a:spcAft>
                <a:spcPts val="0"/>
              </a:spcAft>
              <a:buClr>
                <a:schemeClr val="dk1"/>
              </a:buClr>
              <a:buSzPts val="2000"/>
              <a:buFont typeface="Georgia"/>
              <a:buChar char="●"/>
            </a:pPr>
            <a:r>
              <a:rPr lang="fr" sz="2000">
                <a:solidFill>
                  <a:schemeClr val="dk1"/>
                </a:solidFill>
                <a:latin typeface="Georgia"/>
                <a:ea typeface="Georgia"/>
                <a:cs typeface="Georgia"/>
                <a:sym typeface="Georgia"/>
              </a:rPr>
              <a:t>Hamidou Garba Abdoul-Hamid</a:t>
            </a:r>
            <a:endParaRPr sz="2000">
              <a:solidFill>
                <a:schemeClr val="dk1"/>
              </a:solidFill>
              <a:latin typeface="Georgia"/>
              <a:ea typeface="Georgia"/>
              <a:cs typeface="Georgia"/>
              <a:sym typeface="Georgia"/>
            </a:endParaRPr>
          </a:p>
          <a:p>
            <a:pPr marL="457200" lvl="0" indent="-355600" algn="l" rtl="0">
              <a:spcBef>
                <a:spcPts val="0"/>
              </a:spcBef>
              <a:spcAft>
                <a:spcPts val="0"/>
              </a:spcAft>
              <a:buClr>
                <a:schemeClr val="dk1"/>
              </a:buClr>
              <a:buSzPts val="2000"/>
              <a:buFont typeface="Georgia"/>
              <a:buChar char="●"/>
            </a:pPr>
            <a:r>
              <a:rPr lang="fr" sz="2000">
                <a:solidFill>
                  <a:schemeClr val="dk1"/>
                </a:solidFill>
                <a:latin typeface="Georgia"/>
                <a:ea typeface="Georgia"/>
                <a:cs typeface="Georgia"/>
                <a:sym typeface="Georgia"/>
              </a:rPr>
              <a:t>Boubacar Fatimatou</a:t>
            </a:r>
            <a:endParaRPr sz="2000">
              <a:solidFill>
                <a:schemeClr val="dk1"/>
              </a:solidFill>
              <a:latin typeface="Georgia"/>
              <a:ea typeface="Georgia"/>
              <a:cs typeface="Georgia"/>
              <a:sym typeface="Georgia"/>
            </a:endParaRPr>
          </a:p>
        </p:txBody>
      </p:sp>
      <p:sp>
        <p:nvSpPr>
          <p:cNvPr id="421" name="Google Shape;421;p46"/>
          <p:cNvSpPr txBox="1"/>
          <p:nvPr/>
        </p:nvSpPr>
        <p:spPr>
          <a:xfrm>
            <a:off x="2372175" y="3364613"/>
            <a:ext cx="5262000" cy="55396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fr" sz="2400" dirty="0">
                <a:solidFill>
                  <a:schemeClr val="dk1"/>
                </a:solidFill>
                <a:latin typeface="Georgia"/>
                <a:ea typeface="Georgia"/>
                <a:cs typeface="Georgia"/>
                <a:sym typeface="Georgia"/>
              </a:rPr>
              <a:t>Professeure : </a:t>
            </a:r>
            <a:r>
              <a:rPr lang="fr" sz="2400" dirty="0" smtClean="0">
                <a:solidFill>
                  <a:schemeClr val="dk1"/>
                </a:solidFill>
                <a:latin typeface="Georgia"/>
                <a:ea typeface="Georgia"/>
                <a:cs typeface="Georgia"/>
                <a:sym typeface="Georgia"/>
              </a:rPr>
              <a:t>Haj Mohamed Hela  </a:t>
            </a:r>
            <a:endParaRPr sz="2400" dirty="0">
              <a:solidFill>
                <a:schemeClr val="dk1"/>
              </a:solidFill>
              <a:latin typeface="Georgia"/>
              <a:ea typeface="Georgia"/>
              <a:cs typeface="Georgia"/>
              <a:sym typeface="Georgia"/>
            </a:endParaRPr>
          </a:p>
        </p:txBody>
      </p:sp>
      <p:grpSp>
        <p:nvGrpSpPr>
          <p:cNvPr id="422" name="Google Shape;422;p46"/>
          <p:cNvGrpSpPr/>
          <p:nvPr/>
        </p:nvGrpSpPr>
        <p:grpSpPr>
          <a:xfrm>
            <a:off x="616268" y="502639"/>
            <a:ext cx="975837" cy="853864"/>
            <a:chOff x="-22859750" y="2335900"/>
            <a:chExt cx="296950" cy="294375"/>
          </a:xfrm>
        </p:grpSpPr>
        <p:sp>
          <p:nvSpPr>
            <p:cNvPr id="423" name="Google Shape;423;p46"/>
            <p:cNvSpPr/>
            <p:nvPr/>
          </p:nvSpPr>
          <p:spPr>
            <a:xfrm>
              <a:off x="-22859750" y="2335900"/>
              <a:ext cx="296950" cy="294375"/>
            </a:xfrm>
            <a:custGeom>
              <a:avLst/>
              <a:gdLst/>
              <a:ahLst/>
              <a:cxnLst/>
              <a:rect l="l" t="t" r="r" b="b"/>
              <a:pathLst>
                <a:path w="11878" h="11775" extrusionOk="0">
                  <a:moveTo>
                    <a:pt x="7306" y="663"/>
                  </a:moveTo>
                  <a:cubicBezTo>
                    <a:pt x="7389" y="663"/>
                    <a:pt x="7475" y="671"/>
                    <a:pt x="7562" y="685"/>
                  </a:cubicBezTo>
                  <a:cubicBezTo>
                    <a:pt x="7814" y="780"/>
                    <a:pt x="8034" y="937"/>
                    <a:pt x="8192" y="1126"/>
                  </a:cubicBezTo>
                  <a:cubicBezTo>
                    <a:pt x="7908" y="1189"/>
                    <a:pt x="7656" y="1347"/>
                    <a:pt x="7467" y="1567"/>
                  </a:cubicBezTo>
                  <a:cubicBezTo>
                    <a:pt x="7341" y="1662"/>
                    <a:pt x="7341" y="1914"/>
                    <a:pt x="7467" y="2008"/>
                  </a:cubicBezTo>
                  <a:cubicBezTo>
                    <a:pt x="7530" y="2071"/>
                    <a:pt x="7617" y="2103"/>
                    <a:pt x="7703" y="2103"/>
                  </a:cubicBezTo>
                  <a:cubicBezTo>
                    <a:pt x="7790" y="2103"/>
                    <a:pt x="7877" y="2071"/>
                    <a:pt x="7940" y="2008"/>
                  </a:cubicBezTo>
                  <a:cubicBezTo>
                    <a:pt x="8129" y="1819"/>
                    <a:pt x="8412" y="1693"/>
                    <a:pt x="8696" y="1693"/>
                  </a:cubicBezTo>
                  <a:cubicBezTo>
                    <a:pt x="8979" y="1693"/>
                    <a:pt x="9231" y="1819"/>
                    <a:pt x="9452" y="2008"/>
                  </a:cubicBezTo>
                  <a:cubicBezTo>
                    <a:pt x="9767" y="2355"/>
                    <a:pt x="9830" y="2764"/>
                    <a:pt x="9673" y="3174"/>
                  </a:cubicBezTo>
                  <a:cubicBezTo>
                    <a:pt x="9389" y="3237"/>
                    <a:pt x="9137" y="3395"/>
                    <a:pt x="8885" y="3584"/>
                  </a:cubicBezTo>
                  <a:cubicBezTo>
                    <a:pt x="8759" y="3710"/>
                    <a:pt x="8759" y="3962"/>
                    <a:pt x="8885" y="4056"/>
                  </a:cubicBezTo>
                  <a:cubicBezTo>
                    <a:pt x="8948" y="4119"/>
                    <a:pt x="9035" y="4151"/>
                    <a:pt x="9121" y="4151"/>
                  </a:cubicBezTo>
                  <a:cubicBezTo>
                    <a:pt x="9208" y="4151"/>
                    <a:pt x="9294" y="4119"/>
                    <a:pt x="9358" y="4056"/>
                  </a:cubicBezTo>
                  <a:cubicBezTo>
                    <a:pt x="9547" y="3867"/>
                    <a:pt x="9830" y="3741"/>
                    <a:pt x="10114" y="3741"/>
                  </a:cubicBezTo>
                  <a:cubicBezTo>
                    <a:pt x="10397" y="3741"/>
                    <a:pt x="10649" y="3867"/>
                    <a:pt x="10870" y="4056"/>
                  </a:cubicBezTo>
                  <a:cubicBezTo>
                    <a:pt x="11059" y="4277"/>
                    <a:pt x="11185" y="4529"/>
                    <a:pt x="11185" y="4812"/>
                  </a:cubicBezTo>
                  <a:cubicBezTo>
                    <a:pt x="11185" y="5096"/>
                    <a:pt x="11059" y="5379"/>
                    <a:pt x="10870" y="5568"/>
                  </a:cubicBezTo>
                  <a:cubicBezTo>
                    <a:pt x="10649" y="5757"/>
                    <a:pt x="10397" y="5883"/>
                    <a:pt x="10114" y="5883"/>
                  </a:cubicBezTo>
                  <a:cubicBezTo>
                    <a:pt x="9925" y="5883"/>
                    <a:pt x="9767" y="6041"/>
                    <a:pt x="9767" y="6230"/>
                  </a:cubicBezTo>
                  <a:cubicBezTo>
                    <a:pt x="9767" y="6451"/>
                    <a:pt x="9925" y="6608"/>
                    <a:pt x="10114" y="6608"/>
                  </a:cubicBezTo>
                  <a:cubicBezTo>
                    <a:pt x="10429" y="6608"/>
                    <a:pt x="10712" y="6514"/>
                    <a:pt x="10964" y="6356"/>
                  </a:cubicBezTo>
                  <a:cubicBezTo>
                    <a:pt x="11090" y="6514"/>
                    <a:pt x="11122" y="6703"/>
                    <a:pt x="11122" y="6955"/>
                  </a:cubicBezTo>
                  <a:cubicBezTo>
                    <a:pt x="11122" y="7270"/>
                    <a:pt x="11027" y="7553"/>
                    <a:pt x="10807" y="7742"/>
                  </a:cubicBezTo>
                  <a:cubicBezTo>
                    <a:pt x="10618" y="7931"/>
                    <a:pt x="10366" y="8057"/>
                    <a:pt x="10082" y="8057"/>
                  </a:cubicBezTo>
                  <a:cubicBezTo>
                    <a:pt x="9799" y="8057"/>
                    <a:pt x="9515" y="7931"/>
                    <a:pt x="9326" y="7742"/>
                  </a:cubicBezTo>
                  <a:cubicBezTo>
                    <a:pt x="9137" y="7553"/>
                    <a:pt x="9011" y="7270"/>
                    <a:pt x="9011" y="6986"/>
                  </a:cubicBezTo>
                  <a:cubicBezTo>
                    <a:pt x="9011" y="6703"/>
                    <a:pt x="9137" y="6419"/>
                    <a:pt x="9326" y="6230"/>
                  </a:cubicBezTo>
                  <a:cubicBezTo>
                    <a:pt x="9452" y="6104"/>
                    <a:pt x="9452" y="5883"/>
                    <a:pt x="9326" y="5757"/>
                  </a:cubicBezTo>
                  <a:cubicBezTo>
                    <a:pt x="9263" y="5694"/>
                    <a:pt x="9176" y="5663"/>
                    <a:pt x="9090" y="5663"/>
                  </a:cubicBezTo>
                  <a:cubicBezTo>
                    <a:pt x="9003" y="5663"/>
                    <a:pt x="8916" y="5694"/>
                    <a:pt x="8853" y="5757"/>
                  </a:cubicBezTo>
                  <a:cubicBezTo>
                    <a:pt x="8538" y="6072"/>
                    <a:pt x="8349" y="6514"/>
                    <a:pt x="8349" y="6986"/>
                  </a:cubicBezTo>
                  <a:cubicBezTo>
                    <a:pt x="8349" y="7112"/>
                    <a:pt x="8349" y="7207"/>
                    <a:pt x="8381" y="7333"/>
                  </a:cubicBezTo>
                  <a:cubicBezTo>
                    <a:pt x="7562" y="7459"/>
                    <a:pt x="6932" y="8215"/>
                    <a:pt x="6932" y="9034"/>
                  </a:cubicBezTo>
                  <a:cubicBezTo>
                    <a:pt x="6932" y="9223"/>
                    <a:pt x="7089" y="9381"/>
                    <a:pt x="7278" y="9381"/>
                  </a:cubicBezTo>
                  <a:cubicBezTo>
                    <a:pt x="7467" y="9381"/>
                    <a:pt x="7625" y="9223"/>
                    <a:pt x="7625" y="9034"/>
                  </a:cubicBezTo>
                  <a:cubicBezTo>
                    <a:pt x="7625" y="8435"/>
                    <a:pt x="8097" y="8026"/>
                    <a:pt x="8664" y="8026"/>
                  </a:cubicBezTo>
                  <a:lnTo>
                    <a:pt x="8696" y="8026"/>
                  </a:lnTo>
                  <a:cubicBezTo>
                    <a:pt x="8727" y="8089"/>
                    <a:pt x="8822" y="8120"/>
                    <a:pt x="8853" y="8215"/>
                  </a:cubicBezTo>
                  <a:cubicBezTo>
                    <a:pt x="9074" y="8435"/>
                    <a:pt x="9326" y="8561"/>
                    <a:pt x="9641" y="8656"/>
                  </a:cubicBezTo>
                  <a:cubicBezTo>
                    <a:pt x="9673" y="8750"/>
                    <a:pt x="9704" y="8908"/>
                    <a:pt x="9704" y="9034"/>
                  </a:cubicBezTo>
                  <a:cubicBezTo>
                    <a:pt x="9704" y="9507"/>
                    <a:pt x="9452" y="9853"/>
                    <a:pt x="9011" y="10011"/>
                  </a:cubicBezTo>
                  <a:cubicBezTo>
                    <a:pt x="8979" y="9853"/>
                    <a:pt x="8853" y="9759"/>
                    <a:pt x="8664" y="9759"/>
                  </a:cubicBezTo>
                  <a:cubicBezTo>
                    <a:pt x="8444" y="9759"/>
                    <a:pt x="8286" y="9916"/>
                    <a:pt x="8286" y="10105"/>
                  </a:cubicBezTo>
                  <a:cubicBezTo>
                    <a:pt x="8286" y="10704"/>
                    <a:pt x="7814" y="11113"/>
                    <a:pt x="7278" y="11113"/>
                  </a:cubicBezTo>
                  <a:cubicBezTo>
                    <a:pt x="6711" y="11113"/>
                    <a:pt x="6239" y="10641"/>
                    <a:pt x="6239" y="10105"/>
                  </a:cubicBezTo>
                  <a:lnTo>
                    <a:pt x="6239" y="6640"/>
                  </a:lnTo>
                  <a:cubicBezTo>
                    <a:pt x="6522" y="6860"/>
                    <a:pt x="6932" y="6986"/>
                    <a:pt x="7278" y="6986"/>
                  </a:cubicBezTo>
                  <a:cubicBezTo>
                    <a:pt x="7467" y="6986"/>
                    <a:pt x="7625" y="6829"/>
                    <a:pt x="7625" y="6640"/>
                  </a:cubicBezTo>
                  <a:cubicBezTo>
                    <a:pt x="7625" y="6451"/>
                    <a:pt x="7467" y="6293"/>
                    <a:pt x="7278" y="6293"/>
                  </a:cubicBezTo>
                  <a:cubicBezTo>
                    <a:pt x="6680" y="6293"/>
                    <a:pt x="6239" y="5820"/>
                    <a:pt x="6239" y="5253"/>
                  </a:cubicBezTo>
                  <a:lnTo>
                    <a:pt x="6239" y="1788"/>
                  </a:lnTo>
                  <a:lnTo>
                    <a:pt x="6239" y="1756"/>
                  </a:lnTo>
                  <a:lnTo>
                    <a:pt x="6239" y="1725"/>
                  </a:lnTo>
                  <a:cubicBezTo>
                    <a:pt x="6239" y="1441"/>
                    <a:pt x="6365" y="1158"/>
                    <a:pt x="6554" y="969"/>
                  </a:cubicBezTo>
                  <a:cubicBezTo>
                    <a:pt x="6772" y="750"/>
                    <a:pt x="7027" y="663"/>
                    <a:pt x="7306" y="663"/>
                  </a:cubicBezTo>
                  <a:close/>
                  <a:moveTo>
                    <a:pt x="4492" y="726"/>
                  </a:moveTo>
                  <a:cubicBezTo>
                    <a:pt x="4756" y="726"/>
                    <a:pt x="5012" y="813"/>
                    <a:pt x="5230" y="1032"/>
                  </a:cubicBezTo>
                  <a:cubicBezTo>
                    <a:pt x="5419" y="1221"/>
                    <a:pt x="5545" y="1504"/>
                    <a:pt x="5545" y="1788"/>
                  </a:cubicBezTo>
                  <a:lnTo>
                    <a:pt x="5545" y="1819"/>
                  </a:lnTo>
                  <a:lnTo>
                    <a:pt x="5545" y="5285"/>
                  </a:lnTo>
                  <a:cubicBezTo>
                    <a:pt x="5545" y="5883"/>
                    <a:pt x="5073" y="6325"/>
                    <a:pt x="4506" y="6325"/>
                  </a:cubicBezTo>
                  <a:cubicBezTo>
                    <a:pt x="4317" y="6325"/>
                    <a:pt x="4159" y="6482"/>
                    <a:pt x="4159" y="6671"/>
                  </a:cubicBezTo>
                  <a:cubicBezTo>
                    <a:pt x="4159" y="6860"/>
                    <a:pt x="4317" y="7018"/>
                    <a:pt x="4506" y="7018"/>
                  </a:cubicBezTo>
                  <a:cubicBezTo>
                    <a:pt x="4915" y="7018"/>
                    <a:pt x="5262" y="6892"/>
                    <a:pt x="5545" y="6671"/>
                  </a:cubicBezTo>
                  <a:lnTo>
                    <a:pt x="5545" y="10105"/>
                  </a:lnTo>
                  <a:lnTo>
                    <a:pt x="5545" y="10137"/>
                  </a:lnTo>
                  <a:cubicBezTo>
                    <a:pt x="5545" y="10704"/>
                    <a:pt x="5073" y="11176"/>
                    <a:pt x="4506" y="11176"/>
                  </a:cubicBezTo>
                  <a:cubicBezTo>
                    <a:pt x="3939" y="11176"/>
                    <a:pt x="3498" y="10704"/>
                    <a:pt x="3498" y="10137"/>
                  </a:cubicBezTo>
                  <a:cubicBezTo>
                    <a:pt x="3498" y="9948"/>
                    <a:pt x="3340" y="9790"/>
                    <a:pt x="3151" y="9790"/>
                  </a:cubicBezTo>
                  <a:cubicBezTo>
                    <a:pt x="2994" y="9790"/>
                    <a:pt x="2836" y="9916"/>
                    <a:pt x="2773" y="10074"/>
                  </a:cubicBezTo>
                  <a:cubicBezTo>
                    <a:pt x="2395" y="9916"/>
                    <a:pt x="2080" y="9538"/>
                    <a:pt x="2080" y="9065"/>
                  </a:cubicBezTo>
                  <a:cubicBezTo>
                    <a:pt x="2080" y="8908"/>
                    <a:pt x="2111" y="8813"/>
                    <a:pt x="2143" y="8687"/>
                  </a:cubicBezTo>
                  <a:cubicBezTo>
                    <a:pt x="2426" y="8593"/>
                    <a:pt x="2710" y="8435"/>
                    <a:pt x="2930" y="8246"/>
                  </a:cubicBezTo>
                  <a:cubicBezTo>
                    <a:pt x="2994" y="8215"/>
                    <a:pt x="3057" y="8120"/>
                    <a:pt x="3088" y="8057"/>
                  </a:cubicBezTo>
                  <a:lnTo>
                    <a:pt x="3151" y="8057"/>
                  </a:lnTo>
                  <a:cubicBezTo>
                    <a:pt x="3718" y="8057"/>
                    <a:pt x="4159" y="8530"/>
                    <a:pt x="4159" y="9065"/>
                  </a:cubicBezTo>
                  <a:cubicBezTo>
                    <a:pt x="4159" y="9286"/>
                    <a:pt x="4317" y="9444"/>
                    <a:pt x="4506" y="9444"/>
                  </a:cubicBezTo>
                  <a:cubicBezTo>
                    <a:pt x="4726" y="9444"/>
                    <a:pt x="4884" y="9286"/>
                    <a:pt x="4884" y="9065"/>
                  </a:cubicBezTo>
                  <a:cubicBezTo>
                    <a:pt x="4884" y="8215"/>
                    <a:pt x="4254" y="7490"/>
                    <a:pt x="3403" y="7396"/>
                  </a:cubicBezTo>
                  <a:cubicBezTo>
                    <a:pt x="3466" y="7270"/>
                    <a:pt x="3466" y="7144"/>
                    <a:pt x="3466" y="7018"/>
                  </a:cubicBezTo>
                  <a:cubicBezTo>
                    <a:pt x="3466" y="6545"/>
                    <a:pt x="3246" y="6104"/>
                    <a:pt x="2930" y="5820"/>
                  </a:cubicBezTo>
                  <a:cubicBezTo>
                    <a:pt x="2883" y="5757"/>
                    <a:pt x="2797" y="5726"/>
                    <a:pt x="2706" y="5726"/>
                  </a:cubicBezTo>
                  <a:cubicBezTo>
                    <a:pt x="2615" y="5726"/>
                    <a:pt x="2521" y="5757"/>
                    <a:pt x="2458" y="5820"/>
                  </a:cubicBezTo>
                  <a:cubicBezTo>
                    <a:pt x="2363" y="5915"/>
                    <a:pt x="2363" y="6167"/>
                    <a:pt x="2458" y="6262"/>
                  </a:cubicBezTo>
                  <a:cubicBezTo>
                    <a:pt x="2678" y="6482"/>
                    <a:pt x="2773" y="6734"/>
                    <a:pt x="2773" y="7018"/>
                  </a:cubicBezTo>
                  <a:cubicBezTo>
                    <a:pt x="2773" y="7301"/>
                    <a:pt x="2678" y="7585"/>
                    <a:pt x="2458" y="7774"/>
                  </a:cubicBezTo>
                  <a:cubicBezTo>
                    <a:pt x="2269" y="7963"/>
                    <a:pt x="1985" y="8089"/>
                    <a:pt x="1733" y="8089"/>
                  </a:cubicBezTo>
                  <a:cubicBezTo>
                    <a:pt x="1450" y="8089"/>
                    <a:pt x="1166" y="7963"/>
                    <a:pt x="977" y="7774"/>
                  </a:cubicBezTo>
                  <a:cubicBezTo>
                    <a:pt x="788" y="7585"/>
                    <a:pt x="662" y="7301"/>
                    <a:pt x="662" y="7018"/>
                  </a:cubicBezTo>
                  <a:cubicBezTo>
                    <a:pt x="662" y="6829"/>
                    <a:pt x="725" y="6640"/>
                    <a:pt x="820" y="6419"/>
                  </a:cubicBezTo>
                  <a:cubicBezTo>
                    <a:pt x="1103" y="6608"/>
                    <a:pt x="1355" y="6671"/>
                    <a:pt x="1670" y="6671"/>
                  </a:cubicBezTo>
                  <a:cubicBezTo>
                    <a:pt x="1891" y="6671"/>
                    <a:pt x="2048" y="6514"/>
                    <a:pt x="2048" y="6325"/>
                  </a:cubicBezTo>
                  <a:cubicBezTo>
                    <a:pt x="2048" y="6104"/>
                    <a:pt x="1891" y="5946"/>
                    <a:pt x="1670" y="5946"/>
                  </a:cubicBezTo>
                  <a:cubicBezTo>
                    <a:pt x="1418" y="5946"/>
                    <a:pt x="1135" y="5852"/>
                    <a:pt x="946" y="5631"/>
                  </a:cubicBezTo>
                  <a:cubicBezTo>
                    <a:pt x="725" y="5442"/>
                    <a:pt x="631" y="5159"/>
                    <a:pt x="631" y="4907"/>
                  </a:cubicBezTo>
                  <a:cubicBezTo>
                    <a:pt x="631" y="4623"/>
                    <a:pt x="725" y="4340"/>
                    <a:pt x="946" y="4151"/>
                  </a:cubicBezTo>
                  <a:cubicBezTo>
                    <a:pt x="1135" y="3962"/>
                    <a:pt x="1418" y="3836"/>
                    <a:pt x="1670" y="3836"/>
                  </a:cubicBezTo>
                  <a:cubicBezTo>
                    <a:pt x="1954" y="3836"/>
                    <a:pt x="2237" y="3962"/>
                    <a:pt x="2426" y="4151"/>
                  </a:cubicBezTo>
                  <a:cubicBezTo>
                    <a:pt x="2489" y="4214"/>
                    <a:pt x="2576" y="4245"/>
                    <a:pt x="2663" y="4245"/>
                  </a:cubicBezTo>
                  <a:cubicBezTo>
                    <a:pt x="2749" y="4245"/>
                    <a:pt x="2836" y="4214"/>
                    <a:pt x="2899" y="4151"/>
                  </a:cubicBezTo>
                  <a:cubicBezTo>
                    <a:pt x="3025" y="4025"/>
                    <a:pt x="3025" y="3804"/>
                    <a:pt x="2899" y="3678"/>
                  </a:cubicBezTo>
                  <a:cubicBezTo>
                    <a:pt x="2678" y="3426"/>
                    <a:pt x="2426" y="3332"/>
                    <a:pt x="2111" y="3237"/>
                  </a:cubicBezTo>
                  <a:cubicBezTo>
                    <a:pt x="1954" y="2859"/>
                    <a:pt x="2048" y="2418"/>
                    <a:pt x="2363" y="2103"/>
                  </a:cubicBezTo>
                  <a:cubicBezTo>
                    <a:pt x="2552" y="1914"/>
                    <a:pt x="2836" y="1788"/>
                    <a:pt x="3088" y="1788"/>
                  </a:cubicBezTo>
                  <a:cubicBezTo>
                    <a:pt x="3372" y="1788"/>
                    <a:pt x="3655" y="1914"/>
                    <a:pt x="3844" y="2103"/>
                  </a:cubicBezTo>
                  <a:cubicBezTo>
                    <a:pt x="3907" y="2166"/>
                    <a:pt x="3994" y="2197"/>
                    <a:pt x="4080" y="2197"/>
                  </a:cubicBezTo>
                  <a:cubicBezTo>
                    <a:pt x="4167" y="2197"/>
                    <a:pt x="4254" y="2166"/>
                    <a:pt x="4317" y="2103"/>
                  </a:cubicBezTo>
                  <a:cubicBezTo>
                    <a:pt x="4443" y="1977"/>
                    <a:pt x="4443" y="1756"/>
                    <a:pt x="4317" y="1630"/>
                  </a:cubicBezTo>
                  <a:cubicBezTo>
                    <a:pt x="4128" y="1441"/>
                    <a:pt x="3876" y="1284"/>
                    <a:pt x="3624" y="1189"/>
                  </a:cubicBezTo>
                  <a:cubicBezTo>
                    <a:pt x="3781" y="969"/>
                    <a:pt x="3970" y="811"/>
                    <a:pt x="4254" y="748"/>
                  </a:cubicBezTo>
                  <a:cubicBezTo>
                    <a:pt x="4333" y="734"/>
                    <a:pt x="4413" y="726"/>
                    <a:pt x="4492" y="726"/>
                  </a:cubicBezTo>
                  <a:close/>
                  <a:moveTo>
                    <a:pt x="7254" y="0"/>
                  </a:moveTo>
                  <a:cubicBezTo>
                    <a:pt x="6817" y="0"/>
                    <a:pt x="6387" y="190"/>
                    <a:pt x="6049" y="528"/>
                  </a:cubicBezTo>
                  <a:cubicBezTo>
                    <a:pt x="6018" y="559"/>
                    <a:pt x="5923" y="654"/>
                    <a:pt x="5892" y="717"/>
                  </a:cubicBezTo>
                  <a:cubicBezTo>
                    <a:pt x="5860" y="654"/>
                    <a:pt x="5766" y="622"/>
                    <a:pt x="5734" y="528"/>
                  </a:cubicBezTo>
                  <a:cubicBezTo>
                    <a:pt x="5391" y="185"/>
                    <a:pt x="4972" y="13"/>
                    <a:pt x="4521" y="13"/>
                  </a:cubicBezTo>
                  <a:cubicBezTo>
                    <a:pt x="4392" y="13"/>
                    <a:pt x="4261" y="27"/>
                    <a:pt x="4128" y="55"/>
                  </a:cubicBezTo>
                  <a:cubicBezTo>
                    <a:pt x="3561" y="181"/>
                    <a:pt x="3151" y="559"/>
                    <a:pt x="2899" y="1126"/>
                  </a:cubicBezTo>
                  <a:cubicBezTo>
                    <a:pt x="2552" y="1158"/>
                    <a:pt x="2206" y="1347"/>
                    <a:pt x="1922" y="1599"/>
                  </a:cubicBezTo>
                  <a:cubicBezTo>
                    <a:pt x="1481" y="2040"/>
                    <a:pt x="1324" y="2607"/>
                    <a:pt x="1450" y="3206"/>
                  </a:cubicBezTo>
                  <a:cubicBezTo>
                    <a:pt x="1103" y="3237"/>
                    <a:pt x="788" y="3458"/>
                    <a:pt x="505" y="3678"/>
                  </a:cubicBezTo>
                  <a:cubicBezTo>
                    <a:pt x="190" y="3993"/>
                    <a:pt x="1" y="4434"/>
                    <a:pt x="1" y="4907"/>
                  </a:cubicBezTo>
                  <a:cubicBezTo>
                    <a:pt x="1" y="5285"/>
                    <a:pt x="127" y="5663"/>
                    <a:pt x="347" y="5915"/>
                  </a:cubicBezTo>
                  <a:cubicBezTo>
                    <a:pt x="127" y="6230"/>
                    <a:pt x="1" y="6608"/>
                    <a:pt x="1" y="6955"/>
                  </a:cubicBezTo>
                  <a:cubicBezTo>
                    <a:pt x="1" y="7427"/>
                    <a:pt x="190" y="7868"/>
                    <a:pt x="505" y="8183"/>
                  </a:cubicBezTo>
                  <a:cubicBezTo>
                    <a:pt x="788" y="8435"/>
                    <a:pt x="1103" y="8593"/>
                    <a:pt x="1450" y="8624"/>
                  </a:cubicBezTo>
                  <a:cubicBezTo>
                    <a:pt x="1418" y="8750"/>
                    <a:pt x="1418" y="8876"/>
                    <a:pt x="1418" y="9002"/>
                  </a:cubicBezTo>
                  <a:cubicBezTo>
                    <a:pt x="1418" y="9916"/>
                    <a:pt x="2080" y="10609"/>
                    <a:pt x="2962" y="10735"/>
                  </a:cubicBezTo>
                  <a:cubicBezTo>
                    <a:pt x="3214" y="11365"/>
                    <a:pt x="3813" y="11775"/>
                    <a:pt x="4569" y="11775"/>
                  </a:cubicBezTo>
                  <a:cubicBezTo>
                    <a:pt x="5104" y="11775"/>
                    <a:pt x="5640" y="11523"/>
                    <a:pt x="5955" y="11082"/>
                  </a:cubicBezTo>
                  <a:cubicBezTo>
                    <a:pt x="6270" y="11523"/>
                    <a:pt x="6774" y="11775"/>
                    <a:pt x="7310" y="11775"/>
                  </a:cubicBezTo>
                  <a:cubicBezTo>
                    <a:pt x="8034" y="11775"/>
                    <a:pt x="8664" y="11365"/>
                    <a:pt x="8948" y="10735"/>
                  </a:cubicBezTo>
                  <a:cubicBezTo>
                    <a:pt x="9799" y="10609"/>
                    <a:pt x="10460" y="9916"/>
                    <a:pt x="10460" y="9002"/>
                  </a:cubicBezTo>
                  <a:cubicBezTo>
                    <a:pt x="10460" y="8876"/>
                    <a:pt x="10460" y="8750"/>
                    <a:pt x="10429" y="8624"/>
                  </a:cubicBezTo>
                  <a:cubicBezTo>
                    <a:pt x="10775" y="8593"/>
                    <a:pt x="11090" y="8404"/>
                    <a:pt x="11374" y="8183"/>
                  </a:cubicBezTo>
                  <a:cubicBezTo>
                    <a:pt x="11689" y="7837"/>
                    <a:pt x="11878" y="7427"/>
                    <a:pt x="11878" y="6955"/>
                  </a:cubicBezTo>
                  <a:cubicBezTo>
                    <a:pt x="11878" y="6545"/>
                    <a:pt x="11783" y="6199"/>
                    <a:pt x="11531" y="5915"/>
                  </a:cubicBezTo>
                  <a:cubicBezTo>
                    <a:pt x="11689" y="5663"/>
                    <a:pt x="11815" y="5285"/>
                    <a:pt x="11815" y="4907"/>
                  </a:cubicBezTo>
                  <a:cubicBezTo>
                    <a:pt x="11815" y="4434"/>
                    <a:pt x="11594" y="3993"/>
                    <a:pt x="11279" y="3678"/>
                  </a:cubicBezTo>
                  <a:cubicBezTo>
                    <a:pt x="11027" y="3395"/>
                    <a:pt x="10712" y="3237"/>
                    <a:pt x="10334" y="3206"/>
                  </a:cubicBezTo>
                  <a:cubicBezTo>
                    <a:pt x="10460" y="2670"/>
                    <a:pt x="10303" y="2040"/>
                    <a:pt x="9862" y="1599"/>
                  </a:cubicBezTo>
                  <a:cubicBezTo>
                    <a:pt x="9610" y="1315"/>
                    <a:pt x="9231" y="1158"/>
                    <a:pt x="8885" y="1126"/>
                  </a:cubicBezTo>
                  <a:cubicBezTo>
                    <a:pt x="8664" y="559"/>
                    <a:pt x="8223" y="181"/>
                    <a:pt x="7656" y="55"/>
                  </a:cubicBezTo>
                  <a:cubicBezTo>
                    <a:pt x="7523" y="18"/>
                    <a:pt x="7388" y="0"/>
                    <a:pt x="72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46"/>
            <p:cNvSpPr/>
            <p:nvPr/>
          </p:nvSpPr>
          <p:spPr>
            <a:xfrm>
              <a:off x="-22685675" y="2408150"/>
              <a:ext cx="27575" cy="66175"/>
            </a:xfrm>
            <a:custGeom>
              <a:avLst/>
              <a:gdLst/>
              <a:ahLst/>
              <a:cxnLst/>
              <a:rect l="l" t="t" r="r" b="b"/>
              <a:pathLst>
                <a:path w="1103" h="2647" extrusionOk="0">
                  <a:moveTo>
                    <a:pt x="740" y="1"/>
                  </a:moveTo>
                  <a:cubicBezTo>
                    <a:pt x="654" y="1"/>
                    <a:pt x="567" y="32"/>
                    <a:pt x="504" y="95"/>
                  </a:cubicBezTo>
                  <a:cubicBezTo>
                    <a:pt x="189" y="410"/>
                    <a:pt x="0" y="820"/>
                    <a:pt x="0" y="1292"/>
                  </a:cubicBezTo>
                  <a:cubicBezTo>
                    <a:pt x="0" y="1765"/>
                    <a:pt x="189" y="2206"/>
                    <a:pt x="504" y="2521"/>
                  </a:cubicBezTo>
                  <a:cubicBezTo>
                    <a:pt x="599" y="2584"/>
                    <a:pt x="662" y="2647"/>
                    <a:pt x="756" y="2647"/>
                  </a:cubicBezTo>
                  <a:cubicBezTo>
                    <a:pt x="819" y="2647"/>
                    <a:pt x="945" y="2615"/>
                    <a:pt x="977" y="2521"/>
                  </a:cubicBezTo>
                  <a:cubicBezTo>
                    <a:pt x="1103" y="2395"/>
                    <a:pt x="1103" y="2174"/>
                    <a:pt x="977" y="2048"/>
                  </a:cubicBezTo>
                  <a:cubicBezTo>
                    <a:pt x="788" y="1859"/>
                    <a:pt x="662" y="1576"/>
                    <a:pt x="662" y="1292"/>
                  </a:cubicBezTo>
                  <a:cubicBezTo>
                    <a:pt x="662" y="1040"/>
                    <a:pt x="788" y="757"/>
                    <a:pt x="977" y="536"/>
                  </a:cubicBezTo>
                  <a:cubicBezTo>
                    <a:pt x="1103" y="442"/>
                    <a:pt x="1103" y="253"/>
                    <a:pt x="977" y="95"/>
                  </a:cubicBezTo>
                  <a:cubicBezTo>
                    <a:pt x="914" y="32"/>
                    <a:pt x="827" y="1"/>
                    <a:pt x="7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46"/>
            <p:cNvSpPr/>
            <p:nvPr/>
          </p:nvSpPr>
          <p:spPr>
            <a:xfrm>
              <a:off x="-22766800" y="2408950"/>
              <a:ext cx="27575" cy="66175"/>
            </a:xfrm>
            <a:custGeom>
              <a:avLst/>
              <a:gdLst/>
              <a:ahLst/>
              <a:cxnLst/>
              <a:rect l="l" t="t" r="r" b="b"/>
              <a:pathLst>
                <a:path w="1103" h="2647" extrusionOk="0">
                  <a:moveTo>
                    <a:pt x="362" y="0"/>
                  </a:moveTo>
                  <a:cubicBezTo>
                    <a:pt x="276" y="0"/>
                    <a:pt x="189" y="32"/>
                    <a:pt x="126" y="95"/>
                  </a:cubicBezTo>
                  <a:cubicBezTo>
                    <a:pt x="0" y="221"/>
                    <a:pt x="0" y="441"/>
                    <a:pt x="126" y="567"/>
                  </a:cubicBezTo>
                  <a:cubicBezTo>
                    <a:pt x="315" y="756"/>
                    <a:pt x="441" y="1040"/>
                    <a:pt x="441" y="1323"/>
                  </a:cubicBezTo>
                  <a:cubicBezTo>
                    <a:pt x="441" y="1575"/>
                    <a:pt x="315" y="1859"/>
                    <a:pt x="126" y="2048"/>
                  </a:cubicBezTo>
                  <a:cubicBezTo>
                    <a:pt x="0" y="2174"/>
                    <a:pt x="0" y="2426"/>
                    <a:pt x="126" y="2520"/>
                  </a:cubicBezTo>
                  <a:cubicBezTo>
                    <a:pt x="221" y="2615"/>
                    <a:pt x="284" y="2646"/>
                    <a:pt x="378" y="2646"/>
                  </a:cubicBezTo>
                  <a:cubicBezTo>
                    <a:pt x="441" y="2646"/>
                    <a:pt x="567" y="2615"/>
                    <a:pt x="599" y="2520"/>
                  </a:cubicBezTo>
                  <a:cubicBezTo>
                    <a:pt x="977" y="2174"/>
                    <a:pt x="1103" y="1733"/>
                    <a:pt x="1103" y="1323"/>
                  </a:cubicBezTo>
                  <a:cubicBezTo>
                    <a:pt x="1103" y="851"/>
                    <a:pt x="914" y="410"/>
                    <a:pt x="599" y="95"/>
                  </a:cubicBezTo>
                  <a:cubicBezTo>
                    <a:pt x="536" y="32"/>
                    <a:pt x="449" y="0"/>
                    <a:pt x="36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6" name="Google Shape;426;p46"/>
          <p:cNvGrpSpPr/>
          <p:nvPr/>
        </p:nvGrpSpPr>
        <p:grpSpPr>
          <a:xfrm>
            <a:off x="7513543" y="502639"/>
            <a:ext cx="975837" cy="853864"/>
            <a:chOff x="-22859750" y="2335900"/>
            <a:chExt cx="296950" cy="294375"/>
          </a:xfrm>
        </p:grpSpPr>
        <p:sp>
          <p:nvSpPr>
            <p:cNvPr id="427" name="Google Shape;427;p46"/>
            <p:cNvSpPr/>
            <p:nvPr/>
          </p:nvSpPr>
          <p:spPr>
            <a:xfrm>
              <a:off x="-22859750" y="2335900"/>
              <a:ext cx="296950" cy="294375"/>
            </a:xfrm>
            <a:custGeom>
              <a:avLst/>
              <a:gdLst/>
              <a:ahLst/>
              <a:cxnLst/>
              <a:rect l="l" t="t" r="r" b="b"/>
              <a:pathLst>
                <a:path w="11878" h="11775" extrusionOk="0">
                  <a:moveTo>
                    <a:pt x="7306" y="663"/>
                  </a:moveTo>
                  <a:cubicBezTo>
                    <a:pt x="7389" y="663"/>
                    <a:pt x="7475" y="671"/>
                    <a:pt x="7562" y="685"/>
                  </a:cubicBezTo>
                  <a:cubicBezTo>
                    <a:pt x="7814" y="780"/>
                    <a:pt x="8034" y="937"/>
                    <a:pt x="8192" y="1126"/>
                  </a:cubicBezTo>
                  <a:cubicBezTo>
                    <a:pt x="7908" y="1189"/>
                    <a:pt x="7656" y="1347"/>
                    <a:pt x="7467" y="1567"/>
                  </a:cubicBezTo>
                  <a:cubicBezTo>
                    <a:pt x="7341" y="1662"/>
                    <a:pt x="7341" y="1914"/>
                    <a:pt x="7467" y="2008"/>
                  </a:cubicBezTo>
                  <a:cubicBezTo>
                    <a:pt x="7530" y="2071"/>
                    <a:pt x="7617" y="2103"/>
                    <a:pt x="7703" y="2103"/>
                  </a:cubicBezTo>
                  <a:cubicBezTo>
                    <a:pt x="7790" y="2103"/>
                    <a:pt x="7877" y="2071"/>
                    <a:pt x="7940" y="2008"/>
                  </a:cubicBezTo>
                  <a:cubicBezTo>
                    <a:pt x="8129" y="1819"/>
                    <a:pt x="8412" y="1693"/>
                    <a:pt x="8696" y="1693"/>
                  </a:cubicBezTo>
                  <a:cubicBezTo>
                    <a:pt x="8979" y="1693"/>
                    <a:pt x="9231" y="1819"/>
                    <a:pt x="9452" y="2008"/>
                  </a:cubicBezTo>
                  <a:cubicBezTo>
                    <a:pt x="9767" y="2355"/>
                    <a:pt x="9830" y="2764"/>
                    <a:pt x="9673" y="3174"/>
                  </a:cubicBezTo>
                  <a:cubicBezTo>
                    <a:pt x="9389" y="3237"/>
                    <a:pt x="9137" y="3395"/>
                    <a:pt x="8885" y="3584"/>
                  </a:cubicBezTo>
                  <a:cubicBezTo>
                    <a:pt x="8759" y="3710"/>
                    <a:pt x="8759" y="3962"/>
                    <a:pt x="8885" y="4056"/>
                  </a:cubicBezTo>
                  <a:cubicBezTo>
                    <a:pt x="8948" y="4119"/>
                    <a:pt x="9035" y="4151"/>
                    <a:pt x="9121" y="4151"/>
                  </a:cubicBezTo>
                  <a:cubicBezTo>
                    <a:pt x="9208" y="4151"/>
                    <a:pt x="9294" y="4119"/>
                    <a:pt x="9358" y="4056"/>
                  </a:cubicBezTo>
                  <a:cubicBezTo>
                    <a:pt x="9547" y="3867"/>
                    <a:pt x="9830" y="3741"/>
                    <a:pt x="10114" y="3741"/>
                  </a:cubicBezTo>
                  <a:cubicBezTo>
                    <a:pt x="10397" y="3741"/>
                    <a:pt x="10649" y="3867"/>
                    <a:pt x="10870" y="4056"/>
                  </a:cubicBezTo>
                  <a:cubicBezTo>
                    <a:pt x="11059" y="4277"/>
                    <a:pt x="11185" y="4529"/>
                    <a:pt x="11185" y="4812"/>
                  </a:cubicBezTo>
                  <a:cubicBezTo>
                    <a:pt x="11185" y="5096"/>
                    <a:pt x="11059" y="5379"/>
                    <a:pt x="10870" y="5568"/>
                  </a:cubicBezTo>
                  <a:cubicBezTo>
                    <a:pt x="10649" y="5757"/>
                    <a:pt x="10397" y="5883"/>
                    <a:pt x="10114" y="5883"/>
                  </a:cubicBezTo>
                  <a:cubicBezTo>
                    <a:pt x="9925" y="5883"/>
                    <a:pt x="9767" y="6041"/>
                    <a:pt x="9767" y="6230"/>
                  </a:cubicBezTo>
                  <a:cubicBezTo>
                    <a:pt x="9767" y="6451"/>
                    <a:pt x="9925" y="6608"/>
                    <a:pt x="10114" y="6608"/>
                  </a:cubicBezTo>
                  <a:cubicBezTo>
                    <a:pt x="10429" y="6608"/>
                    <a:pt x="10712" y="6514"/>
                    <a:pt x="10964" y="6356"/>
                  </a:cubicBezTo>
                  <a:cubicBezTo>
                    <a:pt x="11090" y="6514"/>
                    <a:pt x="11122" y="6703"/>
                    <a:pt x="11122" y="6955"/>
                  </a:cubicBezTo>
                  <a:cubicBezTo>
                    <a:pt x="11122" y="7270"/>
                    <a:pt x="11027" y="7553"/>
                    <a:pt x="10807" y="7742"/>
                  </a:cubicBezTo>
                  <a:cubicBezTo>
                    <a:pt x="10618" y="7931"/>
                    <a:pt x="10366" y="8057"/>
                    <a:pt x="10082" y="8057"/>
                  </a:cubicBezTo>
                  <a:cubicBezTo>
                    <a:pt x="9799" y="8057"/>
                    <a:pt x="9515" y="7931"/>
                    <a:pt x="9326" y="7742"/>
                  </a:cubicBezTo>
                  <a:cubicBezTo>
                    <a:pt x="9137" y="7553"/>
                    <a:pt x="9011" y="7270"/>
                    <a:pt x="9011" y="6986"/>
                  </a:cubicBezTo>
                  <a:cubicBezTo>
                    <a:pt x="9011" y="6703"/>
                    <a:pt x="9137" y="6419"/>
                    <a:pt x="9326" y="6230"/>
                  </a:cubicBezTo>
                  <a:cubicBezTo>
                    <a:pt x="9452" y="6104"/>
                    <a:pt x="9452" y="5883"/>
                    <a:pt x="9326" y="5757"/>
                  </a:cubicBezTo>
                  <a:cubicBezTo>
                    <a:pt x="9263" y="5694"/>
                    <a:pt x="9176" y="5663"/>
                    <a:pt x="9090" y="5663"/>
                  </a:cubicBezTo>
                  <a:cubicBezTo>
                    <a:pt x="9003" y="5663"/>
                    <a:pt x="8916" y="5694"/>
                    <a:pt x="8853" y="5757"/>
                  </a:cubicBezTo>
                  <a:cubicBezTo>
                    <a:pt x="8538" y="6072"/>
                    <a:pt x="8349" y="6514"/>
                    <a:pt x="8349" y="6986"/>
                  </a:cubicBezTo>
                  <a:cubicBezTo>
                    <a:pt x="8349" y="7112"/>
                    <a:pt x="8349" y="7207"/>
                    <a:pt x="8381" y="7333"/>
                  </a:cubicBezTo>
                  <a:cubicBezTo>
                    <a:pt x="7562" y="7459"/>
                    <a:pt x="6932" y="8215"/>
                    <a:pt x="6932" y="9034"/>
                  </a:cubicBezTo>
                  <a:cubicBezTo>
                    <a:pt x="6932" y="9223"/>
                    <a:pt x="7089" y="9381"/>
                    <a:pt x="7278" y="9381"/>
                  </a:cubicBezTo>
                  <a:cubicBezTo>
                    <a:pt x="7467" y="9381"/>
                    <a:pt x="7625" y="9223"/>
                    <a:pt x="7625" y="9034"/>
                  </a:cubicBezTo>
                  <a:cubicBezTo>
                    <a:pt x="7625" y="8435"/>
                    <a:pt x="8097" y="8026"/>
                    <a:pt x="8664" y="8026"/>
                  </a:cubicBezTo>
                  <a:lnTo>
                    <a:pt x="8696" y="8026"/>
                  </a:lnTo>
                  <a:cubicBezTo>
                    <a:pt x="8727" y="8089"/>
                    <a:pt x="8822" y="8120"/>
                    <a:pt x="8853" y="8215"/>
                  </a:cubicBezTo>
                  <a:cubicBezTo>
                    <a:pt x="9074" y="8435"/>
                    <a:pt x="9326" y="8561"/>
                    <a:pt x="9641" y="8656"/>
                  </a:cubicBezTo>
                  <a:cubicBezTo>
                    <a:pt x="9673" y="8750"/>
                    <a:pt x="9704" y="8908"/>
                    <a:pt x="9704" y="9034"/>
                  </a:cubicBezTo>
                  <a:cubicBezTo>
                    <a:pt x="9704" y="9507"/>
                    <a:pt x="9452" y="9853"/>
                    <a:pt x="9011" y="10011"/>
                  </a:cubicBezTo>
                  <a:cubicBezTo>
                    <a:pt x="8979" y="9853"/>
                    <a:pt x="8853" y="9759"/>
                    <a:pt x="8664" y="9759"/>
                  </a:cubicBezTo>
                  <a:cubicBezTo>
                    <a:pt x="8444" y="9759"/>
                    <a:pt x="8286" y="9916"/>
                    <a:pt x="8286" y="10105"/>
                  </a:cubicBezTo>
                  <a:cubicBezTo>
                    <a:pt x="8286" y="10704"/>
                    <a:pt x="7814" y="11113"/>
                    <a:pt x="7278" y="11113"/>
                  </a:cubicBezTo>
                  <a:cubicBezTo>
                    <a:pt x="6711" y="11113"/>
                    <a:pt x="6239" y="10641"/>
                    <a:pt x="6239" y="10105"/>
                  </a:cubicBezTo>
                  <a:lnTo>
                    <a:pt x="6239" y="6640"/>
                  </a:lnTo>
                  <a:cubicBezTo>
                    <a:pt x="6522" y="6860"/>
                    <a:pt x="6932" y="6986"/>
                    <a:pt x="7278" y="6986"/>
                  </a:cubicBezTo>
                  <a:cubicBezTo>
                    <a:pt x="7467" y="6986"/>
                    <a:pt x="7625" y="6829"/>
                    <a:pt x="7625" y="6640"/>
                  </a:cubicBezTo>
                  <a:cubicBezTo>
                    <a:pt x="7625" y="6451"/>
                    <a:pt x="7467" y="6293"/>
                    <a:pt x="7278" y="6293"/>
                  </a:cubicBezTo>
                  <a:cubicBezTo>
                    <a:pt x="6680" y="6293"/>
                    <a:pt x="6239" y="5820"/>
                    <a:pt x="6239" y="5253"/>
                  </a:cubicBezTo>
                  <a:lnTo>
                    <a:pt x="6239" y="1788"/>
                  </a:lnTo>
                  <a:lnTo>
                    <a:pt x="6239" y="1756"/>
                  </a:lnTo>
                  <a:lnTo>
                    <a:pt x="6239" y="1725"/>
                  </a:lnTo>
                  <a:cubicBezTo>
                    <a:pt x="6239" y="1441"/>
                    <a:pt x="6365" y="1158"/>
                    <a:pt x="6554" y="969"/>
                  </a:cubicBezTo>
                  <a:cubicBezTo>
                    <a:pt x="6772" y="750"/>
                    <a:pt x="7027" y="663"/>
                    <a:pt x="7306" y="663"/>
                  </a:cubicBezTo>
                  <a:close/>
                  <a:moveTo>
                    <a:pt x="4492" y="726"/>
                  </a:moveTo>
                  <a:cubicBezTo>
                    <a:pt x="4756" y="726"/>
                    <a:pt x="5012" y="813"/>
                    <a:pt x="5230" y="1032"/>
                  </a:cubicBezTo>
                  <a:cubicBezTo>
                    <a:pt x="5419" y="1221"/>
                    <a:pt x="5545" y="1504"/>
                    <a:pt x="5545" y="1788"/>
                  </a:cubicBezTo>
                  <a:lnTo>
                    <a:pt x="5545" y="1819"/>
                  </a:lnTo>
                  <a:lnTo>
                    <a:pt x="5545" y="5285"/>
                  </a:lnTo>
                  <a:cubicBezTo>
                    <a:pt x="5545" y="5883"/>
                    <a:pt x="5073" y="6325"/>
                    <a:pt x="4506" y="6325"/>
                  </a:cubicBezTo>
                  <a:cubicBezTo>
                    <a:pt x="4317" y="6325"/>
                    <a:pt x="4159" y="6482"/>
                    <a:pt x="4159" y="6671"/>
                  </a:cubicBezTo>
                  <a:cubicBezTo>
                    <a:pt x="4159" y="6860"/>
                    <a:pt x="4317" y="7018"/>
                    <a:pt x="4506" y="7018"/>
                  </a:cubicBezTo>
                  <a:cubicBezTo>
                    <a:pt x="4915" y="7018"/>
                    <a:pt x="5262" y="6892"/>
                    <a:pt x="5545" y="6671"/>
                  </a:cubicBezTo>
                  <a:lnTo>
                    <a:pt x="5545" y="10105"/>
                  </a:lnTo>
                  <a:lnTo>
                    <a:pt x="5545" y="10137"/>
                  </a:lnTo>
                  <a:cubicBezTo>
                    <a:pt x="5545" y="10704"/>
                    <a:pt x="5073" y="11176"/>
                    <a:pt x="4506" y="11176"/>
                  </a:cubicBezTo>
                  <a:cubicBezTo>
                    <a:pt x="3939" y="11176"/>
                    <a:pt x="3498" y="10704"/>
                    <a:pt x="3498" y="10137"/>
                  </a:cubicBezTo>
                  <a:cubicBezTo>
                    <a:pt x="3498" y="9948"/>
                    <a:pt x="3340" y="9790"/>
                    <a:pt x="3151" y="9790"/>
                  </a:cubicBezTo>
                  <a:cubicBezTo>
                    <a:pt x="2994" y="9790"/>
                    <a:pt x="2836" y="9916"/>
                    <a:pt x="2773" y="10074"/>
                  </a:cubicBezTo>
                  <a:cubicBezTo>
                    <a:pt x="2395" y="9916"/>
                    <a:pt x="2080" y="9538"/>
                    <a:pt x="2080" y="9065"/>
                  </a:cubicBezTo>
                  <a:cubicBezTo>
                    <a:pt x="2080" y="8908"/>
                    <a:pt x="2111" y="8813"/>
                    <a:pt x="2143" y="8687"/>
                  </a:cubicBezTo>
                  <a:cubicBezTo>
                    <a:pt x="2426" y="8593"/>
                    <a:pt x="2710" y="8435"/>
                    <a:pt x="2930" y="8246"/>
                  </a:cubicBezTo>
                  <a:cubicBezTo>
                    <a:pt x="2994" y="8215"/>
                    <a:pt x="3057" y="8120"/>
                    <a:pt x="3088" y="8057"/>
                  </a:cubicBezTo>
                  <a:lnTo>
                    <a:pt x="3151" y="8057"/>
                  </a:lnTo>
                  <a:cubicBezTo>
                    <a:pt x="3718" y="8057"/>
                    <a:pt x="4159" y="8530"/>
                    <a:pt x="4159" y="9065"/>
                  </a:cubicBezTo>
                  <a:cubicBezTo>
                    <a:pt x="4159" y="9286"/>
                    <a:pt x="4317" y="9444"/>
                    <a:pt x="4506" y="9444"/>
                  </a:cubicBezTo>
                  <a:cubicBezTo>
                    <a:pt x="4726" y="9444"/>
                    <a:pt x="4884" y="9286"/>
                    <a:pt x="4884" y="9065"/>
                  </a:cubicBezTo>
                  <a:cubicBezTo>
                    <a:pt x="4884" y="8215"/>
                    <a:pt x="4254" y="7490"/>
                    <a:pt x="3403" y="7396"/>
                  </a:cubicBezTo>
                  <a:cubicBezTo>
                    <a:pt x="3466" y="7270"/>
                    <a:pt x="3466" y="7144"/>
                    <a:pt x="3466" y="7018"/>
                  </a:cubicBezTo>
                  <a:cubicBezTo>
                    <a:pt x="3466" y="6545"/>
                    <a:pt x="3246" y="6104"/>
                    <a:pt x="2930" y="5820"/>
                  </a:cubicBezTo>
                  <a:cubicBezTo>
                    <a:pt x="2883" y="5757"/>
                    <a:pt x="2797" y="5726"/>
                    <a:pt x="2706" y="5726"/>
                  </a:cubicBezTo>
                  <a:cubicBezTo>
                    <a:pt x="2615" y="5726"/>
                    <a:pt x="2521" y="5757"/>
                    <a:pt x="2458" y="5820"/>
                  </a:cubicBezTo>
                  <a:cubicBezTo>
                    <a:pt x="2363" y="5915"/>
                    <a:pt x="2363" y="6167"/>
                    <a:pt x="2458" y="6262"/>
                  </a:cubicBezTo>
                  <a:cubicBezTo>
                    <a:pt x="2678" y="6482"/>
                    <a:pt x="2773" y="6734"/>
                    <a:pt x="2773" y="7018"/>
                  </a:cubicBezTo>
                  <a:cubicBezTo>
                    <a:pt x="2773" y="7301"/>
                    <a:pt x="2678" y="7585"/>
                    <a:pt x="2458" y="7774"/>
                  </a:cubicBezTo>
                  <a:cubicBezTo>
                    <a:pt x="2269" y="7963"/>
                    <a:pt x="1985" y="8089"/>
                    <a:pt x="1733" y="8089"/>
                  </a:cubicBezTo>
                  <a:cubicBezTo>
                    <a:pt x="1450" y="8089"/>
                    <a:pt x="1166" y="7963"/>
                    <a:pt x="977" y="7774"/>
                  </a:cubicBezTo>
                  <a:cubicBezTo>
                    <a:pt x="788" y="7585"/>
                    <a:pt x="662" y="7301"/>
                    <a:pt x="662" y="7018"/>
                  </a:cubicBezTo>
                  <a:cubicBezTo>
                    <a:pt x="662" y="6829"/>
                    <a:pt x="725" y="6640"/>
                    <a:pt x="820" y="6419"/>
                  </a:cubicBezTo>
                  <a:cubicBezTo>
                    <a:pt x="1103" y="6608"/>
                    <a:pt x="1355" y="6671"/>
                    <a:pt x="1670" y="6671"/>
                  </a:cubicBezTo>
                  <a:cubicBezTo>
                    <a:pt x="1891" y="6671"/>
                    <a:pt x="2048" y="6514"/>
                    <a:pt x="2048" y="6325"/>
                  </a:cubicBezTo>
                  <a:cubicBezTo>
                    <a:pt x="2048" y="6104"/>
                    <a:pt x="1891" y="5946"/>
                    <a:pt x="1670" y="5946"/>
                  </a:cubicBezTo>
                  <a:cubicBezTo>
                    <a:pt x="1418" y="5946"/>
                    <a:pt x="1135" y="5852"/>
                    <a:pt x="946" y="5631"/>
                  </a:cubicBezTo>
                  <a:cubicBezTo>
                    <a:pt x="725" y="5442"/>
                    <a:pt x="631" y="5159"/>
                    <a:pt x="631" y="4907"/>
                  </a:cubicBezTo>
                  <a:cubicBezTo>
                    <a:pt x="631" y="4623"/>
                    <a:pt x="725" y="4340"/>
                    <a:pt x="946" y="4151"/>
                  </a:cubicBezTo>
                  <a:cubicBezTo>
                    <a:pt x="1135" y="3962"/>
                    <a:pt x="1418" y="3836"/>
                    <a:pt x="1670" y="3836"/>
                  </a:cubicBezTo>
                  <a:cubicBezTo>
                    <a:pt x="1954" y="3836"/>
                    <a:pt x="2237" y="3962"/>
                    <a:pt x="2426" y="4151"/>
                  </a:cubicBezTo>
                  <a:cubicBezTo>
                    <a:pt x="2489" y="4214"/>
                    <a:pt x="2576" y="4245"/>
                    <a:pt x="2663" y="4245"/>
                  </a:cubicBezTo>
                  <a:cubicBezTo>
                    <a:pt x="2749" y="4245"/>
                    <a:pt x="2836" y="4214"/>
                    <a:pt x="2899" y="4151"/>
                  </a:cubicBezTo>
                  <a:cubicBezTo>
                    <a:pt x="3025" y="4025"/>
                    <a:pt x="3025" y="3804"/>
                    <a:pt x="2899" y="3678"/>
                  </a:cubicBezTo>
                  <a:cubicBezTo>
                    <a:pt x="2678" y="3426"/>
                    <a:pt x="2426" y="3332"/>
                    <a:pt x="2111" y="3237"/>
                  </a:cubicBezTo>
                  <a:cubicBezTo>
                    <a:pt x="1954" y="2859"/>
                    <a:pt x="2048" y="2418"/>
                    <a:pt x="2363" y="2103"/>
                  </a:cubicBezTo>
                  <a:cubicBezTo>
                    <a:pt x="2552" y="1914"/>
                    <a:pt x="2836" y="1788"/>
                    <a:pt x="3088" y="1788"/>
                  </a:cubicBezTo>
                  <a:cubicBezTo>
                    <a:pt x="3372" y="1788"/>
                    <a:pt x="3655" y="1914"/>
                    <a:pt x="3844" y="2103"/>
                  </a:cubicBezTo>
                  <a:cubicBezTo>
                    <a:pt x="3907" y="2166"/>
                    <a:pt x="3994" y="2197"/>
                    <a:pt x="4080" y="2197"/>
                  </a:cubicBezTo>
                  <a:cubicBezTo>
                    <a:pt x="4167" y="2197"/>
                    <a:pt x="4254" y="2166"/>
                    <a:pt x="4317" y="2103"/>
                  </a:cubicBezTo>
                  <a:cubicBezTo>
                    <a:pt x="4443" y="1977"/>
                    <a:pt x="4443" y="1756"/>
                    <a:pt x="4317" y="1630"/>
                  </a:cubicBezTo>
                  <a:cubicBezTo>
                    <a:pt x="4128" y="1441"/>
                    <a:pt x="3876" y="1284"/>
                    <a:pt x="3624" y="1189"/>
                  </a:cubicBezTo>
                  <a:cubicBezTo>
                    <a:pt x="3781" y="969"/>
                    <a:pt x="3970" y="811"/>
                    <a:pt x="4254" y="748"/>
                  </a:cubicBezTo>
                  <a:cubicBezTo>
                    <a:pt x="4333" y="734"/>
                    <a:pt x="4413" y="726"/>
                    <a:pt x="4492" y="726"/>
                  </a:cubicBezTo>
                  <a:close/>
                  <a:moveTo>
                    <a:pt x="7254" y="0"/>
                  </a:moveTo>
                  <a:cubicBezTo>
                    <a:pt x="6817" y="0"/>
                    <a:pt x="6387" y="190"/>
                    <a:pt x="6049" y="528"/>
                  </a:cubicBezTo>
                  <a:cubicBezTo>
                    <a:pt x="6018" y="559"/>
                    <a:pt x="5923" y="654"/>
                    <a:pt x="5892" y="717"/>
                  </a:cubicBezTo>
                  <a:cubicBezTo>
                    <a:pt x="5860" y="654"/>
                    <a:pt x="5766" y="622"/>
                    <a:pt x="5734" y="528"/>
                  </a:cubicBezTo>
                  <a:cubicBezTo>
                    <a:pt x="5391" y="185"/>
                    <a:pt x="4972" y="13"/>
                    <a:pt x="4521" y="13"/>
                  </a:cubicBezTo>
                  <a:cubicBezTo>
                    <a:pt x="4392" y="13"/>
                    <a:pt x="4261" y="27"/>
                    <a:pt x="4128" y="55"/>
                  </a:cubicBezTo>
                  <a:cubicBezTo>
                    <a:pt x="3561" y="181"/>
                    <a:pt x="3151" y="559"/>
                    <a:pt x="2899" y="1126"/>
                  </a:cubicBezTo>
                  <a:cubicBezTo>
                    <a:pt x="2552" y="1158"/>
                    <a:pt x="2206" y="1347"/>
                    <a:pt x="1922" y="1599"/>
                  </a:cubicBezTo>
                  <a:cubicBezTo>
                    <a:pt x="1481" y="2040"/>
                    <a:pt x="1324" y="2607"/>
                    <a:pt x="1450" y="3206"/>
                  </a:cubicBezTo>
                  <a:cubicBezTo>
                    <a:pt x="1103" y="3237"/>
                    <a:pt x="788" y="3458"/>
                    <a:pt x="505" y="3678"/>
                  </a:cubicBezTo>
                  <a:cubicBezTo>
                    <a:pt x="190" y="3993"/>
                    <a:pt x="1" y="4434"/>
                    <a:pt x="1" y="4907"/>
                  </a:cubicBezTo>
                  <a:cubicBezTo>
                    <a:pt x="1" y="5285"/>
                    <a:pt x="127" y="5663"/>
                    <a:pt x="347" y="5915"/>
                  </a:cubicBezTo>
                  <a:cubicBezTo>
                    <a:pt x="127" y="6230"/>
                    <a:pt x="1" y="6608"/>
                    <a:pt x="1" y="6955"/>
                  </a:cubicBezTo>
                  <a:cubicBezTo>
                    <a:pt x="1" y="7427"/>
                    <a:pt x="190" y="7868"/>
                    <a:pt x="505" y="8183"/>
                  </a:cubicBezTo>
                  <a:cubicBezTo>
                    <a:pt x="788" y="8435"/>
                    <a:pt x="1103" y="8593"/>
                    <a:pt x="1450" y="8624"/>
                  </a:cubicBezTo>
                  <a:cubicBezTo>
                    <a:pt x="1418" y="8750"/>
                    <a:pt x="1418" y="8876"/>
                    <a:pt x="1418" y="9002"/>
                  </a:cubicBezTo>
                  <a:cubicBezTo>
                    <a:pt x="1418" y="9916"/>
                    <a:pt x="2080" y="10609"/>
                    <a:pt x="2962" y="10735"/>
                  </a:cubicBezTo>
                  <a:cubicBezTo>
                    <a:pt x="3214" y="11365"/>
                    <a:pt x="3813" y="11775"/>
                    <a:pt x="4569" y="11775"/>
                  </a:cubicBezTo>
                  <a:cubicBezTo>
                    <a:pt x="5104" y="11775"/>
                    <a:pt x="5640" y="11523"/>
                    <a:pt x="5955" y="11082"/>
                  </a:cubicBezTo>
                  <a:cubicBezTo>
                    <a:pt x="6270" y="11523"/>
                    <a:pt x="6774" y="11775"/>
                    <a:pt x="7310" y="11775"/>
                  </a:cubicBezTo>
                  <a:cubicBezTo>
                    <a:pt x="8034" y="11775"/>
                    <a:pt x="8664" y="11365"/>
                    <a:pt x="8948" y="10735"/>
                  </a:cubicBezTo>
                  <a:cubicBezTo>
                    <a:pt x="9799" y="10609"/>
                    <a:pt x="10460" y="9916"/>
                    <a:pt x="10460" y="9002"/>
                  </a:cubicBezTo>
                  <a:cubicBezTo>
                    <a:pt x="10460" y="8876"/>
                    <a:pt x="10460" y="8750"/>
                    <a:pt x="10429" y="8624"/>
                  </a:cubicBezTo>
                  <a:cubicBezTo>
                    <a:pt x="10775" y="8593"/>
                    <a:pt x="11090" y="8404"/>
                    <a:pt x="11374" y="8183"/>
                  </a:cubicBezTo>
                  <a:cubicBezTo>
                    <a:pt x="11689" y="7837"/>
                    <a:pt x="11878" y="7427"/>
                    <a:pt x="11878" y="6955"/>
                  </a:cubicBezTo>
                  <a:cubicBezTo>
                    <a:pt x="11878" y="6545"/>
                    <a:pt x="11783" y="6199"/>
                    <a:pt x="11531" y="5915"/>
                  </a:cubicBezTo>
                  <a:cubicBezTo>
                    <a:pt x="11689" y="5663"/>
                    <a:pt x="11815" y="5285"/>
                    <a:pt x="11815" y="4907"/>
                  </a:cubicBezTo>
                  <a:cubicBezTo>
                    <a:pt x="11815" y="4434"/>
                    <a:pt x="11594" y="3993"/>
                    <a:pt x="11279" y="3678"/>
                  </a:cubicBezTo>
                  <a:cubicBezTo>
                    <a:pt x="11027" y="3395"/>
                    <a:pt x="10712" y="3237"/>
                    <a:pt x="10334" y="3206"/>
                  </a:cubicBezTo>
                  <a:cubicBezTo>
                    <a:pt x="10460" y="2670"/>
                    <a:pt x="10303" y="2040"/>
                    <a:pt x="9862" y="1599"/>
                  </a:cubicBezTo>
                  <a:cubicBezTo>
                    <a:pt x="9610" y="1315"/>
                    <a:pt x="9231" y="1158"/>
                    <a:pt x="8885" y="1126"/>
                  </a:cubicBezTo>
                  <a:cubicBezTo>
                    <a:pt x="8664" y="559"/>
                    <a:pt x="8223" y="181"/>
                    <a:pt x="7656" y="55"/>
                  </a:cubicBezTo>
                  <a:cubicBezTo>
                    <a:pt x="7523" y="18"/>
                    <a:pt x="7388" y="0"/>
                    <a:pt x="72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46"/>
            <p:cNvSpPr/>
            <p:nvPr/>
          </p:nvSpPr>
          <p:spPr>
            <a:xfrm>
              <a:off x="-22685675" y="2408150"/>
              <a:ext cx="27575" cy="66175"/>
            </a:xfrm>
            <a:custGeom>
              <a:avLst/>
              <a:gdLst/>
              <a:ahLst/>
              <a:cxnLst/>
              <a:rect l="l" t="t" r="r" b="b"/>
              <a:pathLst>
                <a:path w="1103" h="2647" extrusionOk="0">
                  <a:moveTo>
                    <a:pt x="740" y="1"/>
                  </a:moveTo>
                  <a:cubicBezTo>
                    <a:pt x="654" y="1"/>
                    <a:pt x="567" y="32"/>
                    <a:pt x="504" y="95"/>
                  </a:cubicBezTo>
                  <a:cubicBezTo>
                    <a:pt x="189" y="410"/>
                    <a:pt x="0" y="820"/>
                    <a:pt x="0" y="1292"/>
                  </a:cubicBezTo>
                  <a:cubicBezTo>
                    <a:pt x="0" y="1765"/>
                    <a:pt x="189" y="2206"/>
                    <a:pt x="504" y="2521"/>
                  </a:cubicBezTo>
                  <a:cubicBezTo>
                    <a:pt x="599" y="2584"/>
                    <a:pt x="662" y="2647"/>
                    <a:pt x="756" y="2647"/>
                  </a:cubicBezTo>
                  <a:cubicBezTo>
                    <a:pt x="819" y="2647"/>
                    <a:pt x="945" y="2615"/>
                    <a:pt x="977" y="2521"/>
                  </a:cubicBezTo>
                  <a:cubicBezTo>
                    <a:pt x="1103" y="2395"/>
                    <a:pt x="1103" y="2174"/>
                    <a:pt x="977" y="2048"/>
                  </a:cubicBezTo>
                  <a:cubicBezTo>
                    <a:pt x="788" y="1859"/>
                    <a:pt x="662" y="1576"/>
                    <a:pt x="662" y="1292"/>
                  </a:cubicBezTo>
                  <a:cubicBezTo>
                    <a:pt x="662" y="1040"/>
                    <a:pt x="788" y="757"/>
                    <a:pt x="977" y="536"/>
                  </a:cubicBezTo>
                  <a:cubicBezTo>
                    <a:pt x="1103" y="442"/>
                    <a:pt x="1103" y="253"/>
                    <a:pt x="977" y="95"/>
                  </a:cubicBezTo>
                  <a:cubicBezTo>
                    <a:pt x="914" y="32"/>
                    <a:pt x="827" y="1"/>
                    <a:pt x="7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46"/>
            <p:cNvSpPr/>
            <p:nvPr/>
          </p:nvSpPr>
          <p:spPr>
            <a:xfrm>
              <a:off x="-22766800" y="2408950"/>
              <a:ext cx="27575" cy="66175"/>
            </a:xfrm>
            <a:custGeom>
              <a:avLst/>
              <a:gdLst/>
              <a:ahLst/>
              <a:cxnLst/>
              <a:rect l="l" t="t" r="r" b="b"/>
              <a:pathLst>
                <a:path w="1103" h="2647" extrusionOk="0">
                  <a:moveTo>
                    <a:pt x="362" y="0"/>
                  </a:moveTo>
                  <a:cubicBezTo>
                    <a:pt x="276" y="0"/>
                    <a:pt x="189" y="32"/>
                    <a:pt x="126" y="95"/>
                  </a:cubicBezTo>
                  <a:cubicBezTo>
                    <a:pt x="0" y="221"/>
                    <a:pt x="0" y="441"/>
                    <a:pt x="126" y="567"/>
                  </a:cubicBezTo>
                  <a:cubicBezTo>
                    <a:pt x="315" y="756"/>
                    <a:pt x="441" y="1040"/>
                    <a:pt x="441" y="1323"/>
                  </a:cubicBezTo>
                  <a:cubicBezTo>
                    <a:pt x="441" y="1575"/>
                    <a:pt x="315" y="1859"/>
                    <a:pt x="126" y="2048"/>
                  </a:cubicBezTo>
                  <a:cubicBezTo>
                    <a:pt x="0" y="2174"/>
                    <a:pt x="0" y="2426"/>
                    <a:pt x="126" y="2520"/>
                  </a:cubicBezTo>
                  <a:cubicBezTo>
                    <a:pt x="221" y="2615"/>
                    <a:pt x="284" y="2646"/>
                    <a:pt x="378" y="2646"/>
                  </a:cubicBezTo>
                  <a:cubicBezTo>
                    <a:pt x="441" y="2646"/>
                    <a:pt x="567" y="2615"/>
                    <a:pt x="599" y="2520"/>
                  </a:cubicBezTo>
                  <a:cubicBezTo>
                    <a:pt x="977" y="2174"/>
                    <a:pt x="1103" y="1733"/>
                    <a:pt x="1103" y="1323"/>
                  </a:cubicBezTo>
                  <a:cubicBezTo>
                    <a:pt x="1103" y="851"/>
                    <a:pt x="914" y="410"/>
                    <a:pt x="599" y="95"/>
                  </a:cubicBezTo>
                  <a:cubicBezTo>
                    <a:pt x="536" y="32"/>
                    <a:pt x="449" y="0"/>
                    <a:pt x="36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0" name="Google Shape;430;p46"/>
          <p:cNvGrpSpPr/>
          <p:nvPr/>
        </p:nvGrpSpPr>
        <p:grpSpPr>
          <a:xfrm>
            <a:off x="616268" y="3779239"/>
            <a:ext cx="975837" cy="853864"/>
            <a:chOff x="-22859750" y="2335900"/>
            <a:chExt cx="296950" cy="294375"/>
          </a:xfrm>
        </p:grpSpPr>
        <p:sp>
          <p:nvSpPr>
            <p:cNvPr id="431" name="Google Shape;431;p46"/>
            <p:cNvSpPr/>
            <p:nvPr/>
          </p:nvSpPr>
          <p:spPr>
            <a:xfrm>
              <a:off x="-22859750" y="2335900"/>
              <a:ext cx="296950" cy="294375"/>
            </a:xfrm>
            <a:custGeom>
              <a:avLst/>
              <a:gdLst/>
              <a:ahLst/>
              <a:cxnLst/>
              <a:rect l="l" t="t" r="r" b="b"/>
              <a:pathLst>
                <a:path w="11878" h="11775" extrusionOk="0">
                  <a:moveTo>
                    <a:pt x="7306" y="663"/>
                  </a:moveTo>
                  <a:cubicBezTo>
                    <a:pt x="7389" y="663"/>
                    <a:pt x="7475" y="671"/>
                    <a:pt x="7562" y="685"/>
                  </a:cubicBezTo>
                  <a:cubicBezTo>
                    <a:pt x="7814" y="780"/>
                    <a:pt x="8034" y="937"/>
                    <a:pt x="8192" y="1126"/>
                  </a:cubicBezTo>
                  <a:cubicBezTo>
                    <a:pt x="7908" y="1189"/>
                    <a:pt x="7656" y="1347"/>
                    <a:pt x="7467" y="1567"/>
                  </a:cubicBezTo>
                  <a:cubicBezTo>
                    <a:pt x="7341" y="1662"/>
                    <a:pt x="7341" y="1914"/>
                    <a:pt x="7467" y="2008"/>
                  </a:cubicBezTo>
                  <a:cubicBezTo>
                    <a:pt x="7530" y="2071"/>
                    <a:pt x="7617" y="2103"/>
                    <a:pt x="7703" y="2103"/>
                  </a:cubicBezTo>
                  <a:cubicBezTo>
                    <a:pt x="7790" y="2103"/>
                    <a:pt x="7877" y="2071"/>
                    <a:pt x="7940" y="2008"/>
                  </a:cubicBezTo>
                  <a:cubicBezTo>
                    <a:pt x="8129" y="1819"/>
                    <a:pt x="8412" y="1693"/>
                    <a:pt x="8696" y="1693"/>
                  </a:cubicBezTo>
                  <a:cubicBezTo>
                    <a:pt x="8979" y="1693"/>
                    <a:pt x="9231" y="1819"/>
                    <a:pt x="9452" y="2008"/>
                  </a:cubicBezTo>
                  <a:cubicBezTo>
                    <a:pt x="9767" y="2355"/>
                    <a:pt x="9830" y="2764"/>
                    <a:pt x="9673" y="3174"/>
                  </a:cubicBezTo>
                  <a:cubicBezTo>
                    <a:pt x="9389" y="3237"/>
                    <a:pt x="9137" y="3395"/>
                    <a:pt x="8885" y="3584"/>
                  </a:cubicBezTo>
                  <a:cubicBezTo>
                    <a:pt x="8759" y="3710"/>
                    <a:pt x="8759" y="3962"/>
                    <a:pt x="8885" y="4056"/>
                  </a:cubicBezTo>
                  <a:cubicBezTo>
                    <a:pt x="8948" y="4119"/>
                    <a:pt x="9035" y="4151"/>
                    <a:pt x="9121" y="4151"/>
                  </a:cubicBezTo>
                  <a:cubicBezTo>
                    <a:pt x="9208" y="4151"/>
                    <a:pt x="9294" y="4119"/>
                    <a:pt x="9358" y="4056"/>
                  </a:cubicBezTo>
                  <a:cubicBezTo>
                    <a:pt x="9547" y="3867"/>
                    <a:pt x="9830" y="3741"/>
                    <a:pt x="10114" y="3741"/>
                  </a:cubicBezTo>
                  <a:cubicBezTo>
                    <a:pt x="10397" y="3741"/>
                    <a:pt x="10649" y="3867"/>
                    <a:pt x="10870" y="4056"/>
                  </a:cubicBezTo>
                  <a:cubicBezTo>
                    <a:pt x="11059" y="4277"/>
                    <a:pt x="11185" y="4529"/>
                    <a:pt x="11185" y="4812"/>
                  </a:cubicBezTo>
                  <a:cubicBezTo>
                    <a:pt x="11185" y="5096"/>
                    <a:pt x="11059" y="5379"/>
                    <a:pt x="10870" y="5568"/>
                  </a:cubicBezTo>
                  <a:cubicBezTo>
                    <a:pt x="10649" y="5757"/>
                    <a:pt x="10397" y="5883"/>
                    <a:pt x="10114" y="5883"/>
                  </a:cubicBezTo>
                  <a:cubicBezTo>
                    <a:pt x="9925" y="5883"/>
                    <a:pt x="9767" y="6041"/>
                    <a:pt x="9767" y="6230"/>
                  </a:cubicBezTo>
                  <a:cubicBezTo>
                    <a:pt x="9767" y="6451"/>
                    <a:pt x="9925" y="6608"/>
                    <a:pt x="10114" y="6608"/>
                  </a:cubicBezTo>
                  <a:cubicBezTo>
                    <a:pt x="10429" y="6608"/>
                    <a:pt x="10712" y="6514"/>
                    <a:pt x="10964" y="6356"/>
                  </a:cubicBezTo>
                  <a:cubicBezTo>
                    <a:pt x="11090" y="6514"/>
                    <a:pt x="11122" y="6703"/>
                    <a:pt x="11122" y="6955"/>
                  </a:cubicBezTo>
                  <a:cubicBezTo>
                    <a:pt x="11122" y="7270"/>
                    <a:pt x="11027" y="7553"/>
                    <a:pt x="10807" y="7742"/>
                  </a:cubicBezTo>
                  <a:cubicBezTo>
                    <a:pt x="10618" y="7931"/>
                    <a:pt x="10366" y="8057"/>
                    <a:pt x="10082" y="8057"/>
                  </a:cubicBezTo>
                  <a:cubicBezTo>
                    <a:pt x="9799" y="8057"/>
                    <a:pt x="9515" y="7931"/>
                    <a:pt x="9326" y="7742"/>
                  </a:cubicBezTo>
                  <a:cubicBezTo>
                    <a:pt x="9137" y="7553"/>
                    <a:pt x="9011" y="7270"/>
                    <a:pt x="9011" y="6986"/>
                  </a:cubicBezTo>
                  <a:cubicBezTo>
                    <a:pt x="9011" y="6703"/>
                    <a:pt x="9137" y="6419"/>
                    <a:pt x="9326" y="6230"/>
                  </a:cubicBezTo>
                  <a:cubicBezTo>
                    <a:pt x="9452" y="6104"/>
                    <a:pt x="9452" y="5883"/>
                    <a:pt x="9326" y="5757"/>
                  </a:cubicBezTo>
                  <a:cubicBezTo>
                    <a:pt x="9263" y="5694"/>
                    <a:pt x="9176" y="5663"/>
                    <a:pt x="9090" y="5663"/>
                  </a:cubicBezTo>
                  <a:cubicBezTo>
                    <a:pt x="9003" y="5663"/>
                    <a:pt x="8916" y="5694"/>
                    <a:pt x="8853" y="5757"/>
                  </a:cubicBezTo>
                  <a:cubicBezTo>
                    <a:pt x="8538" y="6072"/>
                    <a:pt x="8349" y="6514"/>
                    <a:pt x="8349" y="6986"/>
                  </a:cubicBezTo>
                  <a:cubicBezTo>
                    <a:pt x="8349" y="7112"/>
                    <a:pt x="8349" y="7207"/>
                    <a:pt x="8381" y="7333"/>
                  </a:cubicBezTo>
                  <a:cubicBezTo>
                    <a:pt x="7562" y="7459"/>
                    <a:pt x="6932" y="8215"/>
                    <a:pt x="6932" y="9034"/>
                  </a:cubicBezTo>
                  <a:cubicBezTo>
                    <a:pt x="6932" y="9223"/>
                    <a:pt x="7089" y="9381"/>
                    <a:pt x="7278" y="9381"/>
                  </a:cubicBezTo>
                  <a:cubicBezTo>
                    <a:pt x="7467" y="9381"/>
                    <a:pt x="7625" y="9223"/>
                    <a:pt x="7625" y="9034"/>
                  </a:cubicBezTo>
                  <a:cubicBezTo>
                    <a:pt x="7625" y="8435"/>
                    <a:pt x="8097" y="8026"/>
                    <a:pt x="8664" y="8026"/>
                  </a:cubicBezTo>
                  <a:lnTo>
                    <a:pt x="8696" y="8026"/>
                  </a:lnTo>
                  <a:cubicBezTo>
                    <a:pt x="8727" y="8089"/>
                    <a:pt x="8822" y="8120"/>
                    <a:pt x="8853" y="8215"/>
                  </a:cubicBezTo>
                  <a:cubicBezTo>
                    <a:pt x="9074" y="8435"/>
                    <a:pt x="9326" y="8561"/>
                    <a:pt x="9641" y="8656"/>
                  </a:cubicBezTo>
                  <a:cubicBezTo>
                    <a:pt x="9673" y="8750"/>
                    <a:pt x="9704" y="8908"/>
                    <a:pt x="9704" y="9034"/>
                  </a:cubicBezTo>
                  <a:cubicBezTo>
                    <a:pt x="9704" y="9507"/>
                    <a:pt x="9452" y="9853"/>
                    <a:pt x="9011" y="10011"/>
                  </a:cubicBezTo>
                  <a:cubicBezTo>
                    <a:pt x="8979" y="9853"/>
                    <a:pt x="8853" y="9759"/>
                    <a:pt x="8664" y="9759"/>
                  </a:cubicBezTo>
                  <a:cubicBezTo>
                    <a:pt x="8444" y="9759"/>
                    <a:pt x="8286" y="9916"/>
                    <a:pt x="8286" y="10105"/>
                  </a:cubicBezTo>
                  <a:cubicBezTo>
                    <a:pt x="8286" y="10704"/>
                    <a:pt x="7814" y="11113"/>
                    <a:pt x="7278" y="11113"/>
                  </a:cubicBezTo>
                  <a:cubicBezTo>
                    <a:pt x="6711" y="11113"/>
                    <a:pt x="6239" y="10641"/>
                    <a:pt x="6239" y="10105"/>
                  </a:cubicBezTo>
                  <a:lnTo>
                    <a:pt x="6239" y="6640"/>
                  </a:lnTo>
                  <a:cubicBezTo>
                    <a:pt x="6522" y="6860"/>
                    <a:pt x="6932" y="6986"/>
                    <a:pt x="7278" y="6986"/>
                  </a:cubicBezTo>
                  <a:cubicBezTo>
                    <a:pt x="7467" y="6986"/>
                    <a:pt x="7625" y="6829"/>
                    <a:pt x="7625" y="6640"/>
                  </a:cubicBezTo>
                  <a:cubicBezTo>
                    <a:pt x="7625" y="6451"/>
                    <a:pt x="7467" y="6293"/>
                    <a:pt x="7278" y="6293"/>
                  </a:cubicBezTo>
                  <a:cubicBezTo>
                    <a:pt x="6680" y="6293"/>
                    <a:pt x="6239" y="5820"/>
                    <a:pt x="6239" y="5253"/>
                  </a:cubicBezTo>
                  <a:lnTo>
                    <a:pt x="6239" y="1788"/>
                  </a:lnTo>
                  <a:lnTo>
                    <a:pt x="6239" y="1756"/>
                  </a:lnTo>
                  <a:lnTo>
                    <a:pt x="6239" y="1725"/>
                  </a:lnTo>
                  <a:cubicBezTo>
                    <a:pt x="6239" y="1441"/>
                    <a:pt x="6365" y="1158"/>
                    <a:pt x="6554" y="969"/>
                  </a:cubicBezTo>
                  <a:cubicBezTo>
                    <a:pt x="6772" y="750"/>
                    <a:pt x="7027" y="663"/>
                    <a:pt x="7306" y="663"/>
                  </a:cubicBezTo>
                  <a:close/>
                  <a:moveTo>
                    <a:pt x="4492" y="726"/>
                  </a:moveTo>
                  <a:cubicBezTo>
                    <a:pt x="4756" y="726"/>
                    <a:pt x="5012" y="813"/>
                    <a:pt x="5230" y="1032"/>
                  </a:cubicBezTo>
                  <a:cubicBezTo>
                    <a:pt x="5419" y="1221"/>
                    <a:pt x="5545" y="1504"/>
                    <a:pt x="5545" y="1788"/>
                  </a:cubicBezTo>
                  <a:lnTo>
                    <a:pt x="5545" y="1819"/>
                  </a:lnTo>
                  <a:lnTo>
                    <a:pt x="5545" y="5285"/>
                  </a:lnTo>
                  <a:cubicBezTo>
                    <a:pt x="5545" y="5883"/>
                    <a:pt x="5073" y="6325"/>
                    <a:pt x="4506" y="6325"/>
                  </a:cubicBezTo>
                  <a:cubicBezTo>
                    <a:pt x="4317" y="6325"/>
                    <a:pt x="4159" y="6482"/>
                    <a:pt x="4159" y="6671"/>
                  </a:cubicBezTo>
                  <a:cubicBezTo>
                    <a:pt x="4159" y="6860"/>
                    <a:pt x="4317" y="7018"/>
                    <a:pt x="4506" y="7018"/>
                  </a:cubicBezTo>
                  <a:cubicBezTo>
                    <a:pt x="4915" y="7018"/>
                    <a:pt x="5262" y="6892"/>
                    <a:pt x="5545" y="6671"/>
                  </a:cubicBezTo>
                  <a:lnTo>
                    <a:pt x="5545" y="10105"/>
                  </a:lnTo>
                  <a:lnTo>
                    <a:pt x="5545" y="10137"/>
                  </a:lnTo>
                  <a:cubicBezTo>
                    <a:pt x="5545" y="10704"/>
                    <a:pt x="5073" y="11176"/>
                    <a:pt x="4506" y="11176"/>
                  </a:cubicBezTo>
                  <a:cubicBezTo>
                    <a:pt x="3939" y="11176"/>
                    <a:pt x="3498" y="10704"/>
                    <a:pt x="3498" y="10137"/>
                  </a:cubicBezTo>
                  <a:cubicBezTo>
                    <a:pt x="3498" y="9948"/>
                    <a:pt x="3340" y="9790"/>
                    <a:pt x="3151" y="9790"/>
                  </a:cubicBezTo>
                  <a:cubicBezTo>
                    <a:pt x="2994" y="9790"/>
                    <a:pt x="2836" y="9916"/>
                    <a:pt x="2773" y="10074"/>
                  </a:cubicBezTo>
                  <a:cubicBezTo>
                    <a:pt x="2395" y="9916"/>
                    <a:pt x="2080" y="9538"/>
                    <a:pt x="2080" y="9065"/>
                  </a:cubicBezTo>
                  <a:cubicBezTo>
                    <a:pt x="2080" y="8908"/>
                    <a:pt x="2111" y="8813"/>
                    <a:pt x="2143" y="8687"/>
                  </a:cubicBezTo>
                  <a:cubicBezTo>
                    <a:pt x="2426" y="8593"/>
                    <a:pt x="2710" y="8435"/>
                    <a:pt x="2930" y="8246"/>
                  </a:cubicBezTo>
                  <a:cubicBezTo>
                    <a:pt x="2994" y="8215"/>
                    <a:pt x="3057" y="8120"/>
                    <a:pt x="3088" y="8057"/>
                  </a:cubicBezTo>
                  <a:lnTo>
                    <a:pt x="3151" y="8057"/>
                  </a:lnTo>
                  <a:cubicBezTo>
                    <a:pt x="3718" y="8057"/>
                    <a:pt x="4159" y="8530"/>
                    <a:pt x="4159" y="9065"/>
                  </a:cubicBezTo>
                  <a:cubicBezTo>
                    <a:pt x="4159" y="9286"/>
                    <a:pt x="4317" y="9444"/>
                    <a:pt x="4506" y="9444"/>
                  </a:cubicBezTo>
                  <a:cubicBezTo>
                    <a:pt x="4726" y="9444"/>
                    <a:pt x="4884" y="9286"/>
                    <a:pt x="4884" y="9065"/>
                  </a:cubicBezTo>
                  <a:cubicBezTo>
                    <a:pt x="4884" y="8215"/>
                    <a:pt x="4254" y="7490"/>
                    <a:pt x="3403" y="7396"/>
                  </a:cubicBezTo>
                  <a:cubicBezTo>
                    <a:pt x="3466" y="7270"/>
                    <a:pt x="3466" y="7144"/>
                    <a:pt x="3466" y="7018"/>
                  </a:cubicBezTo>
                  <a:cubicBezTo>
                    <a:pt x="3466" y="6545"/>
                    <a:pt x="3246" y="6104"/>
                    <a:pt x="2930" y="5820"/>
                  </a:cubicBezTo>
                  <a:cubicBezTo>
                    <a:pt x="2883" y="5757"/>
                    <a:pt x="2797" y="5726"/>
                    <a:pt x="2706" y="5726"/>
                  </a:cubicBezTo>
                  <a:cubicBezTo>
                    <a:pt x="2615" y="5726"/>
                    <a:pt x="2521" y="5757"/>
                    <a:pt x="2458" y="5820"/>
                  </a:cubicBezTo>
                  <a:cubicBezTo>
                    <a:pt x="2363" y="5915"/>
                    <a:pt x="2363" y="6167"/>
                    <a:pt x="2458" y="6262"/>
                  </a:cubicBezTo>
                  <a:cubicBezTo>
                    <a:pt x="2678" y="6482"/>
                    <a:pt x="2773" y="6734"/>
                    <a:pt x="2773" y="7018"/>
                  </a:cubicBezTo>
                  <a:cubicBezTo>
                    <a:pt x="2773" y="7301"/>
                    <a:pt x="2678" y="7585"/>
                    <a:pt x="2458" y="7774"/>
                  </a:cubicBezTo>
                  <a:cubicBezTo>
                    <a:pt x="2269" y="7963"/>
                    <a:pt x="1985" y="8089"/>
                    <a:pt x="1733" y="8089"/>
                  </a:cubicBezTo>
                  <a:cubicBezTo>
                    <a:pt x="1450" y="8089"/>
                    <a:pt x="1166" y="7963"/>
                    <a:pt x="977" y="7774"/>
                  </a:cubicBezTo>
                  <a:cubicBezTo>
                    <a:pt x="788" y="7585"/>
                    <a:pt x="662" y="7301"/>
                    <a:pt x="662" y="7018"/>
                  </a:cubicBezTo>
                  <a:cubicBezTo>
                    <a:pt x="662" y="6829"/>
                    <a:pt x="725" y="6640"/>
                    <a:pt x="820" y="6419"/>
                  </a:cubicBezTo>
                  <a:cubicBezTo>
                    <a:pt x="1103" y="6608"/>
                    <a:pt x="1355" y="6671"/>
                    <a:pt x="1670" y="6671"/>
                  </a:cubicBezTo>
                  <a:cubicBezTo>
                    <a:pt x="1891" y="6671"/>
                    <a:pt x="2048" y="6514"/>
                    <a:pt x="2048" y="6325"/>
                  </a:cubicBezTo>
                  <a:cubicBezTo>
                    <a:pt x="2048" y="6104"/>
                    <a:pt x="1891" y="5946"/>
                    <a:pt x="1670" y="5946"/>
                  </a:cubicBezTo>
                  <a:cubicBezTo>
                    <a:pt x="1418" y="5946"/>
                    <a:pt x="1135" y="5852"/>
                    <a:pt x="946" y="5631"/>
                  </a:cubicBezTo>
                  <a:cubicBezTo>
                    <a:pt x="725" y="5442"/>
                    <a:pt x="631" y="5159"/>
                    <a:pt x="631" y="4907"/>
                  </a:cubicBezTo>
                  <a:cubicBezTo>
                    <a:pt x="631" y="4623"/>
                    <a:pt x="725" y="4340"/>
                    <a:pt x="946" y="4151"/>
                  </a:cubicBezTo>
                  <a:cubicBezTo>
                    <a:pt x="1135" y="3962"/>
                    <a:pt x="1418" y="3836"/>
                    <a:pt x="1670" y="3836"/>
                  </a:cubicBezTo>
                  <a:cubicBezTo>
                    <a:pt x="1954" y="3836"/>
                    <a:pt x="2237" y="3962"/>
                    <a:pt x="2426" y="4151"/>
                  </a:cubicBezTo>
                  <a:cubicBezTo>
                    <a:pt x="2489" y="4214"/>
                    <a:pt x="2576" y="4245"/>
                    <a:pt x="2663" y="4245"/>
                  </a:cubicBezTo>
                  <a:cubicBezTo>
                    <a:pt x="2749" y="4245"/>
                    <a:pt x="2836" y="4214"/>
                    <a:pt x="2899" y="4151"/>
                  </a:cubicBezTo>
                  <a:cubicBezTo>
                    <a:pt x="3025" y="4025"/>
                    <a:pt x="3025" y="3804"/>
                    <a:pt x="2899" y="3678"/>
                  </a:cubicBezTo>
                  <a:cubicBezTo>
                    <a:pt x="2678" y="3426"/>
                    <a:pt x="2426" y="3332"/>
                    <a:pt x="2111" y="3237"/>
                  </a:cubicBezTo>
                  <a:cubicBezTo>
                    <a:pt x="1954" y="2859"/>
                    <a:pt x="2048" y="2418"/>
                    <a:pt x="2363" y="2103"/>
                  </a:cubicBezTo>
                  <a:cubicBezTo>
                    <a:pt x="2552" y="1914"/>
                    <a:pt x="2836" y="1788"/>
                    <a:pt x="3088" y="1788"/>
                  </a:cubicBezTo>
                  <a:cubicBezTo>
                    <a:pt x="3372" y="1788"/>
                    <a:pt x="3655" y="1914"/>
                    <a:pt x="3844" y="2103"/>
                  </a:cubicBezTo>
                  <a:cubicBezTo>
                    <a:pt x="3907" y="2166"/>
                    <a:pt x="3994" y="2197"/>
                    <a:pt x="4080" y="2197"/>
                  </a:cubicBezTo>
                  <a:cubicBezTo>
                    <a:pt x="4167" y="2197"/>
                    <a:pt x="4254" y="2166"/>
                    <a:pt x="4317" y="2103"/>
                  </a:cubicBezTo>
                  <a:cubicBezTo>
                    <a:pt x="4443" y="1977"/>
                    <a:pt x="4443" y="1756"/>
                    <a:pt x="4317" y="1630"/>
                  </a:cubicBezTo>
                  <a:cubicBezTo>
                    <a:pt x="4128" y="1441"/>
                    <a:pt x="3876" y="1284"/>
                    <a:pt x="3624" y="1189"/>
                  </a:cubicBezTo>
                  <a:cubicBezTo>
                    <a:pt x="3781" y="969"/>
                    <a:pt x="3970" y="811"/>
                    <a:pt x="4254" y="748"/>
                  </a:cubicBezTo>
                  <a:cubicBezTo>
                    <a:pt x="4333" y="734"/>
                    <a:pt x="4413" y="726"/>
                    <a:pt x="4492" y="726"/>
                  </a:cubicBezTo>
                  <a:close/>
                  <a:moveTo>
                    <a:pt x="7254" y="0"/>
                  </a:moveTo>
                  <a:cubicBezTo>
                    <a:pt x="6817" y="0"/>
                    <a:pt x="6387" y="190"/>
                    <a:pt x="6049" y="528"/>
                  </a:cubicBezTo>
                  <a:cubicBezTo>
                    <a:pt x="6018" y="559"/>
                    <a:pt x="5923" y="654"/>
                    <a:pt x="5892" y="717"/>
                  </a:cubicBezTo>
                  <a:cubicBezTo>
                    <a:pt x="5860" y="654"/>
                    <a:pt x="5766" y="622"/>
                    <a:pt x="5734" y="528"/>
                  </a:cubicBezTo>
                  <a:cubicBezTo>
                    <a:pt x="5391" y="185"/>
                    <a:pt x="4972" y="13"/>
                    <a:pt x="4521" y="13"/>
                  </a:cubicBezTo>
                  <a:cubicBezTo>
                    <a:pt x="4392" y="13"/>
                    <a:pt x="4261" y="27"/>
                    <a:pt x="4128" y="55"/>
                  </a:cubicBezTo>
                  <a:cubicBezTo>
                    <a:pt x="3561" y="181"/>
                    <a:pt x="3151" y="559"/>
                    <a:pt x="2899" y="1126"/>
                  </a:cubicBezTo>
                  <a:cubicBezTo>
                    <a:pt x="2552" y="1158"/>
                    <a:pt x="2206" y="1347"/>
                    <a:pt x="1922" y="1599"/>
                  </a:cubicBezTo>
                  <a:cubicBezTo>
                    <a:pt x="1481" y="2040"/>
                    <a:pt x="1324" y="2607"/>
                    <a:pt x="1450" y="3206"/>
                  </a:cubicBezTo>
                  <a:cubicBezTo>
                    <a:pt x="1103" y="3237"/>
                    <a:pt x="788" y="3458"/>
                    <a:pt x="505" y="3678"/>
                  </a:cubicBezTo>
                  <a:cubicBezTo>
                    <a:pt x="190" y="3993"/>
                    <a:pt x="1" y="4434"/>
                    <a:pt x="1" y="4907"/>
                  </a:cubicBezTo>
                  <a:cubicBezTo>
                    <a:pt x="1" y="5285"/>
                    <a:pt x="127" y="5663"/>
                    <a:pt x="347" y="5915"/>
                  </a:cubicBezTo>
                  <a:cubicBezTo>
                    <a:pt x="127" y="6230"/>
                    <a:pt x="1" y="6608"/>
                    <a:pt x="1" y="6955"/>
                  </a:cubicBezTo>
                  <a:cubicBezTo>
                    <a:pt x="1" y="7427"/>
                    <a:pt x="190" y="7868"/>
                    <a:pt x="505" y="8183"/>
                  </a:cubicBezTo>
                  <a:cubicBezTo>
                    <a:pt x="788" y="8435"/>
                    <a:pt x="1103" y="8593"/>
                    <a:pt x="1450" y="8624"/>
                  </a:cubicBezTo>
                  <a:cubicBezTo>
                    <a:pt x="1418" y="8750"/>
                    <a:pt x="1418" y="8876"/>
                    <a:pt x="1418" y="9002"/>
                  </a:cubicBezTo>
                  <a:cubicBezTo>
                    <a:pt x="1418" y="9916"/>
                    <a:pt x="2080" y="10609"/>
                    <a:pt x="2962" y="10735"/>
                  </a:cubicBezTo>
                  <a:cubicBezTo>
                    <a:pt x="3214" y="11365"/>
                    <a:pt x="3813" y="11775"/>
                    <a:pt x="4569" y="11775"/>
                  </a:cubicBezTo>
                  <a:cubicBezTo>
                    <a:pt x="5104" y="11775"/>
                    <a:pt x="5640" y="11523"/>
                    <a:pt x="5955" y="11082"/>
                  </a:cubicBezTo>
                  <a:cubicBezTo>
                    <a:pt x="6270" y="11523"/>
                    <a:pt x="6774" y="11775"/>
                    <a:pt x="7310" y="11775"/>
                  </a:cubicBezTo>
                  <a:cubicBezTo>
                    <a:pt x="8034" y="11775"/>
                    <a:pt x="8664" y="11365"/>
                    <a:pt x="8948" y="10735"/>
                  </a:cubicBezTo>
                  <a:cubicBezTo>
                    <a:pt x="9799" y="10609"/>
                    <a:pt x="10460" y="9916"/>
                    <a:pt x="10460" y="9002"/>
                  </a:cubicBezTo>
                  <a:cubicBezTo>
                    <a:pt x="10460" y="8876"/>
                    <a:pt x="10460" y="8750"/>
                    <a:pt x="10429" y="8624"/>
                  </a:cubicBezTo>
                  <a:cubicBezTo>
                    <a:pt x="10775" y="8593"/>
                    <a:pt x="11090" y="8404"/>
                    <a:pt x="11374" y="8183"/>
                  </a:cubicBezTo>
                  <a:cubicBezTo>
                    <a:pt x="11689" y="7837"/>
                    <a:pt x="11878" y="7427"/>
                    <a:pt x="11878" y="6955"/>
                  </a:cubicBezTo>
                  <a:cubicBezTo>
                    <a:pt x="11878" y="6545"/>
                    <a:pt x="11783" y="6199"/>
                    <a:pt x="11531" y="5915"/>
                  </a:cubicBezTo>
                  <a:cubicBezTo>
                    <a:pt x="11689" y="5663"/>
                    <a:pt x="11815" y="5285"/>
                    <a:pt x="11815" y="4907"/>
                  </a:cubicBezTo>
                  <a:cubicBezTo>
                    <a:pt x="11815" y="4434"/>
                    <a:pt x="11594" y="3993"/>
                    <a:pt x="11279" y="3678"/>
                  </a:cubicBezTo>
                  <a:cubicBezTo>
                    <a:pt x="11027" y="3395"/>
                    <a:pt x="10712" y="3237"/>
                    <a:pt x="10334" y="3206"/>
                  </a:cubicBezTo>
                  <a:cubicBezTo>
                    <a:pt x="10460" y="2670"/>
                    <a:pt x="10303" y="2040"/>
                    <a:pt x="9862" y="1599"/>
                  </a:cubicBezTo>
                  <a:cubicBezTo>
                    <a:pt x="9610" y="1315"/>
                    <a:pt x="9231" y="1158"/>
                    <a:pt x="8885" y="1126"/>
                  </a:cubicBezTo>
                  <a:cubicBezTo>
                    <a:pt x="8664" y="559"/>
                    <a:pt x="8223" y="181"/>
                    <a:pt x="7656" y="55"/>
                  </a:cubicBezTo>
                  <a:cubicBezTo>
                    <a:pt x="7523" y="18"/>
                    <a:pt x="7388" y="0"/>
                    <a:pt x="72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46"/>
            <p:cNvSpPr/>
            <p:nvPr/>
          </p:nvSpPr>
          <p:spPr>
            <a:xfrm>
              <a:off x="-22685675" y="2408150"/>
              <a:ext cx="27575" cy="66175"/>
            </a:xfrm>
            <a:custGeom>
              <a:avLst/>
              <a:gdLst/>
              <a:ahLst/>
              <a:cxnLst/>
              <a:rect l="l" t="t" r="r" b="b"/>
              <a:pathLst>
                <a:path w="1103" h="2647" extrusionOk="0">
                  <a:moveTo>
                    <a:pt x="740" y="1"/>
                  </a:moveTo>
                  <a:cubicBezTo>
                    <a:pt x="654" y="1"/>
                    <a:pt x="567" y="32"/>
                    <a:pt x="504" y="95"/>
                  </a:cubicBezTo>
                  <a:cubicBezTo>
                    <a:pt x="189" y="410"/>
                    <a:pt x="0" y="820"/>
                    <a:pt x="0" y="1292"/>
                  </a:cubicBezTo>
                  <a:cubicBezTo>
                    <a:pt x="0" y="1765"/>
                    <a:pt x="189" y="2206"/>
                    <a:pt x="504" y="2521"/>
                  </a:cubicBezTo>
                  <a:cubicBezTo>
                    <a:pt x="599" y="2584"/>
                    <a:pt x="662" y="2647"/>
                    <a:pt x="756" y="2647"/>
                  </a:cubicBezTo>
                  <a:cubicBezTo>
                    <a:pt x="819" y="2647"/>
                    <a:pt x="945" y="2615"/>
                    <a:pt x="977" y="2521"/>
                  </a:cubicBezTo>
                  <a:cubicBezTo>
                    <a:pt x="1103" y="2395"/>
                    <a:pt x="1103" y="2174"/>
                    <a:pt x="977" y="2048"/>
                  </a:cubicBezTo>
                  <a:cubicBezTo>
                    <a:pt x="788" y="1859"/>
                    <a:pt x="662" y="1576"/>
                    <a:pt x="662" y="1292"/>
                  </a:cubicBezTo>
                  <a:cubicBezTo>
                    <a:pt x="662" y="1040"/>
                    <a:pt x="788" y="757"/>
                    <a:pt x="977" y="536"/>
                  </a:cubicBezTo>
                  <a:cubicBezTo>
                    <a:pt x="1103" y="442"/>
                    <a:pt x="1103" y="253"/>
                    <a:pt x="977" y="95"/>
                  </a:cubicBezTo>
                  <a:cubicBezTo>
                    <a:pt x="914" y="32"/>
                    <a:pt x="827" y="1"/>
                    <a:pt x="7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46"/>
            <p:cNvSpPr/>
            <p:nvPr/>
          </p:nvSpPr>
          <p:spPr>
            <a:xfrm>
              <a:off x="-22766800" y="2408950"/>
              <a:ext cx="27575" cy="66175"/>
            </a:xfrm>
            <a:custGeom>
              <a:avLst/>
              <a:gdLst/>
              <a:ahLst/>
              <a:cxnLst/>
              <a:rect l="l" t="t" r="r" b="b"/>
              <a:pathLst>
                <a:path w="1103" h="2647" extrusionOk="0">
                  <a:moveTo>
                    <a:pt x="362" y="0"/>
                  </a:moveTo>
                  <a:cubicBezTo>
                    <a:pt x="276" y="0"/>
                    <a:pt x="189" y="32"/>
                    <a:pt x="126" y="95"/>
                  </a:cubicBezTo>
                  <a:cubicBezTo>
                    <a:pt x="0" y="221"/>
                    <a:pt x="0" y="441"/>
                    <a:pt x="126" y="567"/>
                  </a:cubicBezTo>
                  <a:cubicBezTo>
                    <a:pt x="315" y="756"/>
                    <a:pt x="441" y="1040"/>
                    <a:pt x="441" y="1323"/>
                  </a:cubicBezTo>
                  <a:cubicBezTo>
                    <a:pt x="441" y="1575"/>
                    <a:pt x="315" y="1859"/>
                    <a:pt x="126" y="2048"/>
                  </a:cubicBezTo>
                  <a:cubicBezTo>
                    <a:pt x="0" y="2174"/>
                    <a:pt x="0" y="2426"/>
                    <a:pt x="126" y="2520"/>
                  </a:cubicBezTo>
                  <a:cubicBezTo>
                    <a:pt x="221" y="2615"/>
                    <a:pt x="284" y="2646"/>
                    <a:pt x="378" y="2646"/>
                  </a:cubicBezTo>
                  <a:cubicBezTo>
                    <a:pt x="441" y="2646"/>
                    <a:pt x="567" y="2615"/>
                    <a:pt x="599" y="2520"/>
                  </a:cubicBezTo>
                  <a:cubicBezTo>
                    <a:pt x="977" y="2174"/>
                    <a:pt x="1103" y="1733"/>
                    <a:pt x="1103" y="1323"/>
                  </a:cubicBezTo>
                  <a:cubicBezTo>
                    <a:pt x="1103" y="851"/>
                    <a:pt x="914" y="410"/>
                    <a:pt x="599" y="95"/>
                  </a:cubicBezTo>
                  <a:cubicBezTo>
                    <a:pt x="536" y="32"/>
                    <a:pt x="449" y="0"/>
                    <a:pt x="36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4" name="Google Shape;434;p46"/>
          <p:cNvGrpSpPr/>
          <p:nvPr/>
        </p:nvGrpSpPr>
        <p:grpSpPr>
          <a:xfrm>
            <a:off x="7513543" y="3779239"/>
            <a:ext cx="975837" cy="853864"/>
            <a:chOff x="-22859750" y="2335900"/>
            <a:chExt cx="296950" cy="294375"/>
          </a:xfrm>
        </p:grpSpPr>
        <p:sp>
          <p:nvSpPr>
            <p:cNvPr id="435" name="Google Shape;435;p46"/>
            <p:cNvSpPr/>
            <p:nvPr/>
          </p:nvSpPr>
          <p:spPr>
            <a:xfrm>
              <a:off x="-22859750" y="2335900"/>
              <a:ext cx="296950" cy="294375"/>
            </a:xfrm>
            <a:custGeom>
              <a:avLst/>
              <a:gdLst/>
              <a:ahLst/>
              <a:cxnLst/>
              <a:rect l="l" t="t" r="r" b="b"/>
              <a:pathLst>
                <a:path w="11878" h="11775" extrusionOk="0">
                  <a:moveTo>
                    <a:pt x="7306" y="663"/>
                  </a:moveTo>
                  <a:cubicBezTo>
                    <a:pt x="7389" y="663"/>
                    <a:pt x="7475" y="671"/>
                    <a:pt x="7562" y="685"/>
                  </a:cubicBezTo>
                  <a:cubicBezTo>
                    <a:pt x="7814" y="780"/>
                    <a:pt x="8034" y="937"/>
                    <a:pt x="8192" y="1126"/>
                  </a:cubicBezTo>
                  <a:cubicBezTo>
                    <a:pt x="7908" y="1189"/>
                    <a:pt x="7656" y="1347"/>
                    <a:pt x="7467" y="1567"/>
                  </a:cubicBezTo>
                  <a:cubicBezTo>
                    <a:pt x="7341" y="1662"/>
                    <a:pt x="7341" y="1914"/>
                    <a:pt x="7467" y="2008"/>
                  </a:cubicBezTo>
                  <a:cubicBezTo>
                    <a:pt x="7530" y="2071"/>
                    <a:pt x="7617" y="2103"/>
                    <a:pt x="7703" y="2103"/>
                  </a:cubicBezTo>
                  <a:cubicBezTo>
                    <a:pt x="7790" y="2103"/>
                    <a:pt x="7877" y="2071"/>
                    <a:pt x="7940" y="2008"/>
                  </a:cubicBezTo>
                  <a:cubicBezTo>
                    <a:pt x="8129" y="1819"/>
                    <a:pt x="8412" y="1693"/>
                    <a:pt x="8696" y="1693"/>
                  </a:cubicBezTo>
                  <a:cubicBezTo>
                    <a:pt x="8979" y="1693"/>
                    <a:pt x="9231" y="1819"/>
                    <a:pt x="9452" y="2008"/>
                  </a:cubicBezTo>
                  <a:cubicBezTo>
                    <a:pt x="9767" y="2355"/>
                    <a:pt x="9830" y="2764"/>
                    <a:pt x="9673" y="3174"/>
                  </a:cubicBezTo>
                  <a:cubicBezTo>
                    <a:pt x="9389" y="3237"/>
                    <a:pt x="9137" y="3395"/>
                    <a:pt x="8885" y="3584"/>
                  </a:cubicBezTo>
                  <a:cubicBezTo>
                    <a:pt x="8759" y="3710"/>
                    <a:pt x="8759" y="3962"/>
                    <a:pt x="8885" y="4056"/>
                  </a:cubicBezTo>
                  <a:cubicBezTo>
                    <a:pt x="8948" y="4119"/>
                    <a:pt x="9035" y="4151"/>
                    <a:pt x="9121" y="4151"/>
                  </a:cubicBezTo>
                  <a:cubicBezTo>
                    <a:pt x="9208" y="4151"/>
                    <a:pt x="9294" y="4119"/>
                    <a:pt x="9358" y="4056"/>
                  </a:cubicBezTo>
                  <a:cubicBezTo>
                    <a:pt x="9547" y="3867"/>
                    <a:pt x="9830" y="3741"/>
                    <a:pt x="10114" y="3741"/>
                  </a:cubicBezTo>
                  <a:cubicBezTo>
                    <a:pt x="10397" y="3741"/>
                    <a:pt x="10649" y="3867"/>
                    <a:pt x="10870" y="4056"/>
                  </a:cubicBezTo>
                  <a:cubicBezTo>
                    <a:pt x="11059" y="4277"/>
                    <a:pt x="11185" y="4529"/>
                    <a:pt x="11185" y="4812"/>
                  </a:cubicBezTo>
                  <a:cubicBezTo>
                    <a:pt x="11185" y="5096"/>
                    <a:pt x="11059" y="5379"/>
                    <a:pt x="10870" y="5568"/>
                  </a:cubicBezTo>
                  <a:cubicBezTo>
                    <a:pt x="10649" y="5757"/>
                    <a:pt x="10397" y="5883"/>
                    <a:pt x="10114" y="5883"/>
                  </a:cubicBezTo>
                  <a:cubicBezTo>
                    <a:pt x="9925" y="5883"/>
                    <a:pt x="9767" y="6041"/>
                    <a:pt x="9767" y="6230"/>
                  </a:cubicBezTo>
                  <a:cubicBezTo>
                    <a:pt x="9767" y="6451"/>
                    <a:pt x="9925" y="6608"/>
                    <a:pt x="10114" y="6608"/>
                  </a:cubicBezTo>
                  <a:cubicBezTo>
                    <a:pt x="10429" y="6608"/>
                    <a:pt x="10712" y="6514"/>
                    <a:pt x="10964" y="6356"/>
                  </a:cubicBezTo>
                  <a:cubicBezTo>
                    <a:pt x="11090" y="6514"/>
                    <a:pt x="11122" y="6703"/>
                    <a:pt x="11122" y="6955"/>
                  </a:cubicBezTo>
                  <a:cubicBezTo>
                    <a:pt x="11122" y="7270"/>
                    <a:pt x="11027" y="7553"/>
                    <a:pt x="10807" y="7742"/>
                  </a:cubicBezTo>
                  <a:cubicBezTo>
                    <a:pt x="10618" y="7931"/>
                    <a:pt x="10366" y="8057"/>
                    <a:pt x="10082" y="8057"/>
                  </a:cubicBezTo>
                  <a:cubicBezTo>
                    <a:pt x="9799" y="8057"/>
                    <a:pt x="9515" y="7931"/>
                    <a:pt x="9326" y="7742"/>
                  </a:cubicBezTo>
                  <a:cubicBezTo>
                    <a:pt x="9137" y="7553"/>
                    <a:pt x="9011" y="7270"/>
                    <a:pt x="9011" y="6986"/>
                  </a:cubicBezTo>
                  <a:cubicBezTo>
                    <a:pt x="9011" y="6703"/>
                    <a:pt x="9137" y="6419"/>
                    <a:pt x="9326" y="6230"/>
                  </a:cubicBezTo>
                  <a:cubicBezTo>
                    <a:pt x="9452" y="6104"/>
                    <a:pt x="9452" y="5883"/>
                    <a:pt x="9326" y="5757"/>
                  </a:cubicBezTo>
                  <a:cubicBezTo>
                    <a:pt x="9263" y="5694"/>
                    <a:pt x="9176" y="5663"/>
                    <a:pt x="9090" y="5663"/>
                  </a:cubicBezTo>
                  <a:cubicBezTo>
                    <a:pt x="9003" y="5663"/>
                    <a:pt x="8916" y="5694"/>
                    <a:pt x="8853" y="5757"/>
                  </a:cubicBezTo>
                  <a:cubicBezTo>
                    <a:pt x="8538" y="6072"/>
                    <a:pt x="8349" y="6514"/>
                    <a:pt x="8349" y="6986"/>
                  </a:cubicBezTo>
                  <a:cubicBezTo>
                    <a:pt x="8349" y="7112"/>
                    <a:pt x="8349" y="7207"/>
                    <a:pt x="8381" y="7333"/>
                  </a:cubicBezTo>
                  <a:cubicBezTo>
                    <a:pt x="7562" y="7459"/>
                    <a:pt x="6932" y="8215"/>
                    <a:pt x="6932" y="9034"/>
                  </a:cubicBezTo>
                  <a:cubicBezTo>
                    <a:pt x="6932" y="9223"/>
                    <a:pt x="7089" y="9381"/>
                    <a:pt x="7278" y="9381"/>
                  </a:cubicBezTo>
                  <a:cubicBezTo>
                    <a:pt x="7467" y="9381"/>
                    <a:pt x="7625" y="9223"/>
                    <a:pt x="7625" y="9034"/>
                  </a:cubicBezTo>
                  <a:cubicBezTo>
                    <a:pt x="7625" y="8435"/>
                    <a:pt x="8097" y="8026"/>
                    <a:pt x="8664" y="8026"/>
                  </a:cubicBezTo>
                  <a:lnTo>
                    <a:pt x="8696" y="8026"/>
                  </a:lnTo>
                  <a:cubicBezTo>
                    <a:pt x="8727" y="8089"/>
                    <a:pt x="8822" y="8120"/>
                    <a:pt x="8853" y="8215"/>
                  </a:cubicBezTo>
                  <a:cubicBezTo>
                    <a:pt x="9074" y="8435"/>
                    <a:pt x="9326" y="8561"/>
                    <a:pt x="9641" y="8656"/>
                  </a:cubicBezTo>
                  <a:cubicBezTo>
                    <a:pt x="9673" y="8750"/>
                    <a:pt x="9704" y="8908"/>
                    <a:pt x="9704" y="9034"/>
                  </a:cubicBezTo>
                  <a:cubicBezTo>
                    <a:pt x="9704" y="9507"/>
                    <a:pt x="9452" y="9853"/>
                    <a:pt x="9011" y="10011"/>
                  </a:cubicBezTo>
                  <a:cubicBezTo>
                    <a:pt x="8979" y="9853"/>
                    <a:pt x="8853" y="9759"/>
                    <a:pt x="8664" y="9759"/>
                  </a:cubicBezTo>
                  <a:cubicBezTo>
                    <a:pt x="8444" y="9759"/>
                    <a:pt x="8286" y="9916"/>
                    <a:pt x="8286" y="10105"/>
                  </a:cubicBezTo>
                  <a:cubicBezTo>
                    <a:pt x="8286" y="10704"/>
                    <a:pt x="7814" y="11113"/>
                    <a:pt x="7278" y="11113"/>
                  </a:cubicBezTo>
                  <a:cubicBezTo>
                    <a:pt x="6711" y="11113"/>
                    <a:pt x="6239" y="10641"/>
                    <a:pt x="6239" y="10105"/>
                  </a:cubicBezTo>
                  <a:lnTo>
                    <a:pt x="6239" y="6640"/>
                  </a:lnTo>
                  <a:cubicBezTo>
                    <a:pt x="6522" y="6860"/>
                    <a:pt x="6932" y="6986"/>
                    <a:pt x="7278" y="6986"/>
                  </a:cubicBezTo>
                  <a:cubicBezTo>
                    <a:pt x="7467" y="6986"/>
                    <a:pt x="7625" y="6829"/>
                    <a:pt x="7625" y="6640"/>
                  </a:cubicBezTo>
                  <a:cubicBezTo>
                    <a:pt x="7625" y="6451"/>
                    <a:pt x="7467" y="6293"/>
                    <a:pt x="7278" y="6293"/>
                  </a:cubicBezTo>
                  <a:cubicBezTo>
                    <a:pt x="6680" y="6293"/>
                    <a:pt x="6239" y="5820"/>
                    <a:pt x="6239" y="5253"/>
                  </a:cubicBezTo>
                  <a:lnTo>
                    <a:pt x="6239" y="1788"/>
                  </a:lnTo>
                  <a:lnTo>
                    <a:pt x="6239" y="1756"/>
                  </a:lnTo>
                  <a:lnTo>
                    <a:pt x="6239" y="1725"/>
                  </a:lnTo>
                  <a:cubicBezTo>
                    <a:pt x="6239" y="1441"/>
                    <a:pt x="6365" y="1158"/>
                    <a:pt x="6554" y="969"/>
                  </a:cubicBezTo>
                  <a:cubicBezTo>
                    <a:pt x="6772" y="750"/>
                    <a:pt x="7027" y="663"/>
                    <a:pt x="7306" y="663"/>
                  </a:cubicBezTo>
                  <a:close/>
                  <a:moveTo>
                    <a:pt x="4492" y="726"/>
                  </a:moveTo>
                  <a:cubicBezTo>
                    <a:pt x="4756" y="726"/>
                    <a:pt x="5012" y="813"/>
                    <a:pt x="5230" y="1032"/>
                  </a:cubicBezTo>
                  <a:cubicBezTo>
                    <a:pt x="5419" y="1221"/>
                    <a:pt x="5545" y="1504"/>
                    <a:pt x="5545" y="1788"/>
                  </a:cubicBezTo>
                  <a:lnTo>
                    <a:pt x="5545" y="1819"/>
                  </a:lnTo>
                  <a:lnTo>
                    <a:pt x="5545" y="5285"/>
                  </a:lnTo>
                  <a:cubicBezTo>
                    <a:pt x="5545" y="5883"/>
                    <a:pt x="5073" y="6325"/>
                    <a:pt x="4506" y="6325"/>
                  </a:cubicBezTo>
                  <a:cubicBezTo>
                    <a:pt x="4317" y="6325"/>
                    <a:pt x="4159" y="6482"/>
                    <a:pt x="4159" y="6671"/>
                  </a:cubicBezTo>
                  <a:cubicBezTo>
                    <a:pt x="4159" y="6860"/>
                    <a:pt x="4317" y="7018"/>
                    <a:pt x="4506" y="7018"/>
                  </a:cubicBezTo>
                  <a:cubicBezTo>
                    <a:pt x="4915" y="7018"/>
                    <a:pt x="5262" y="6892"/>
                    <a:pt x="5545" y="6671"/>
                  </a:cubicBezTo>
                  <a:lnTo>
                    <a:pt x="5545" y="10105"/>
                  </a:lnTo>
                  <a:lnTo>
                    <a:pt x="5545" y="10137"/>
                  </a:lnTo>
                  <a:cubicBezTo>
                    <a:pt x="5545" y="10704"/>
                    <a:pt x="5073" y="11176"/>
                    <a:pt x="4506" y="11176"/>
                  </a:cubicBezTo>
                  <a:cubicBezTo>
                    <a:pt x="3939" y="11176"/>
                    <a:pt x="3498" y="10704"/>
                    <a:pt x="3498" y="10137"/>
                  </a:cubicBezTo>
                  <a:cubicBezTo>
                    <a:pt x="3498" y="9948"/>
                    <a:pt x="3340" y="9790"/>
                    <a:pt x="3151" y="9790"/>
                  </a:cubicBezTo>
                  <a:cubicBezTo>
                    <a:pt x="2994" y="9790"/>
                    <a:pt x="2836" y="9916"/>
                    <a:pt x="2773" y="10074"/>
                  </a:cubicBezTo>
                  <a:cubicBezTo>
                    <a:pt x="2395" y="9916"/>
                    <a:pt x="2080" y="9538"/>
                    <a:pt x="2080" y="9065"/>
                  </a:cubicBezTo>
                  <a:cubicBezTo>
                    <a:pt x="2080" y="8908"/>
                    <a:pt x="2111" y="8813"/>
                    <a:pt x="2143" y="8687"/>
                  </a:cubicBezTo>
                  <a:cubicBezTo>
                    <a:pt x="2426" y="8593"/>
                    <a:pt x="2710" y="8435"/>
                    <a:pt x="2930" y="8246"/>
                  </a:cubicBezTo>
                  <a:cubicBezTo>
                    <a:pt x="2994" y="8215"/>
                    <a:pt x="3057" y="8120"/>
                    <a:pt x="3088" y="8057"/>
                  </a:cubicBezTo>
                  <a:lnTo>
                    <a:pt x="3151" y="8057"/>
                  </a:lnTo>
                  <a:cubicBezTo>
                    <a:pt x="3718" y="8057"/>
                    <a:pt x="4159" y="8530"/>
                    <a:pt x="4159" y="9065"/>
                  </a:cubicBezTo>
                  <a:cubicBezTo>
                    <a:pt x="4159" y="9286"/>
                    <a:pt x="4317" y="9444"/>
                    <a:pt x="4506" y="9444"/>
                  </a:cubicBezTo>
                  <a:cubicBezTo>
                    <a:pt x="4726" y="9444"/>
                    <a:pt x="4884" y="9286"/>
                    <a:pt x="4884" y="9065"/>
                  </a:cubicBezTo>
                  <a:cubicBezTo>
                    <a:pt x="4884" y="8215"/>
                    <a:pt x="4254" y="7490"/>
                    <a:pt x="3403" y="7396"/>
                  </a:cubicBezTo>
                  <a:cubicBezTo>
                    <a:pt x="3466" y="7270"/>
                    <a:pt x="3466" y="7144"/>
                    <a:pt x="3466" y="7018"/>
                  </a:cubicBezTo>
                  <a:cubicBezTo>
                    <a:pt x="3466" y="6545"/>
                    <a:pt x="3246" y="6104"/>
                    <a:pt x="2930" y="5820"/>
                  </a:cubicBezTo>
                  <a:cubicBezTo>
                    <a:pt x="2883" y="5757"/>
                    <a:pt x="2797" y="5726"/>
                    <a:pt x="2706" y="5726"/>
                  </a:cubicBezTo>
                  <a:cubicBezTo>
                    <a:pt x="2615" y="5726"/>
                    <a:pt x="2521" y="5757"/>
                    <a:pt x="2458" y="5820"/>
                  </a:cubicBezTo>
                  <a:cubicBezTo>
                    <a:pt x="2363" y="5915"/>
                    <a:pt x="2363" y="6167"/>
                    <a:pt x="2458" y="6262"/>
                  </a:cubicBezTo>
                  <a:cubicBezTo>
                    <a:pt x="2678" y="6482"/>
                    <a:pt x="2773" y="6734"/>
                    <a:pt x="2773" y="7018"/>
                  </a:cubicBezTo>
                  <a:cubicBezTo>
                    <a:pt x="2773" y="7301"/>
                    <a:pt x="2678" y="7585"/>
                    <a:pt x="2458" y="7774"/>
                  </a:cubicBezTo>
                  <a:cubicBezTo>
                    <a:pt x="2269" y="7963"/>
                    <a:pt x="1985" y="8089"/>
                    <a:pt x="1733" y="8089"/>
                  </a:cubicBezTo>
                  <a:cubicBezTo>
                    <a:pt x="1450" y="8089"/>
                    <a:pt x="1166" y="7963"/>
                    <a:pt x="977" y="7774"/>
                  </a:cubicBezTo>
                  <a:cubicBezTo>
                    <a:pt x="788" y="7585"/>
                    <a:pt x="662" y="7301"/>
                    <a:pt x="662" y="7018"/>
                  </a:cubicBezTo>
                  <a:cubicBezTo>
                    <a:pt x="662" y="6829"/>
                    <a:pt x="725" y="6640"/>
                    <a:pt x="820" y="6419"/>
                  </a:cubicBezTo>
                  <a:cubicBezTo>
                    <a:pt x="1103" y="6608"/>
                    <a:pt x="1355" y="6671"/>
                    <a:pt x="1670" y="6671"/>
                  </a:cubicBezTo>
                  <a:cubicBezTo>
                    <a:pt x="1891" y="6671"/>
                    <a:pt x="2048" y="6514"/>
                    <a:pt x="2048" y="6325"/>
                  </a:cubicBezTo>
                  <a:cubicBezTo>
                    <a:pt x="2048" y="6104"/>
                    <a:pt x="1891" y="5946"/>
                    <a:pt x="1670" y="5946"/>
                  </a:cubicBezTo>
                  <a:cubicBezTo>
                    <a:pt x="1418" y="5946"/>
                    <a:pt x="1135" y="5852"/>
                    <a:pt x="946" y="5631"/>
                  </a:cubicBezTo>
                  <a:cubicBezTo>
                    <a:pt x="725" y="5442"/>
                    <a:pt x="631" y="5159"/>
                    <a:pt x="631" y="4907"/>
                  </a:cubicBezTo>
                  <a:cubicBezTo>
                    <a:pt x="631" y="4623"/>
                    <a:pt x="725" y="4340"/>
                    <a:pt x="946" y="4151"/>
                  </a:cubicBezTo>
                  <a:cubicBezTo>
                    <a:pt x="1135" y="3962"/>
                    <a:pt x="1418" y="3836"/>
                    <a:pt x="1670" y="3836"/>
                  </a:cubicBezTo>
                  <a:cubicBezTo>
                    <a:pt x="1954" y="3836"/>
                    <a:pt x="2237" y="3962"/>
                    <a:pt x="2426" y="4151"/>
                  </a:cubicBezTo>
                  <a:cubicBezTo>
                    <a:pt x="2489" y="4214"/>
                    <a:pt x="2576" y="4245"/>
                    <a:pt x="2663" y="4245"/>
                  </a:cubicBezTo>
                  <a:cubicBezTo>
                    <a:pt x="2749" y="4245"/>
                    <a:pt x="2836" y="4214"/>
                    <a:pt x="2899" y="4151"/>
                  </a:cubicBezTo>
                  <a:cubicBezTo>
                    <a:pt x="3025" y="4025"/>
                    <a:pt x="3025" y="3804"/>
                    <a:pt x="2899" y="3678"/>
                  </a:cubicBezTo>
                  <a:cubicBezTo>
                    <a:pt x="2678" y="3426"/>
                    <a:pt x="2426" y="3332"/>
                    <a:pt x="2111" y="3237"/>
                  </a:cubicBezTo>
                  <a:cubicBezTo>
                    <a:pt x="1954" y="2859"/>
                    <a:pt x="2048" y="2418"/>
                    <a:pt x="2363" y="2103"/>
                  </a:cubicBezTo>
                  <a:cubicBezTo>
                    <a:pt x="2552" y="1914"/>
                    <a:pt x="2836" y="1788"/>
                    <a:pt x="3088" y="1788"/>
                  </a:cubicBezTo>
                  <a:cubicBezTo>
                    <a:pt x="3372" y="1788"/>
                    <a:pt x="3655" y="1914"/>
                    <a:pt x="3844" y="2103"/>
                  </a:cubicBezTo>
                  <a:cubicBezTo>
                    <a:pt x="3907" y="2166"/>
                    <a:pt x="3994" y="2197"/>
                    <a:pt x="4080" y="2197"/>
                  </a:cubicBezTo>
                  <a:cubicBezTo>
                    <a:pt x="4167" y="2197"/>
                    <a:pt x="4254" y="2166"/>
                    <a:pt x="4317" y="2103"/>
                  </a:cubicBezTo>
                  <a:cubicBezTo>
                    <a:pt x="4443" y="1977"/>
                    <a:pt x="4443" y="1756"/>
                    <a:pt x="4317" y="1630"/>
                  </a:cubicBezTo>
                  <a:cubicBezTo>
                    <a:pt x="4128" y="1441"/>
                    <a:pt x="3876" y="1284"/>
                    <a:pt x="3624" y="1189"/>
                  </a:cubicBezTo>
                  <a:cubicBezTo>
                    <a:pt x="3781" y="969"/>
                    <a:pt x="3970" y="811"/>
                    <a:pt x="4254" y="748"/>
                  </a:cubicBezTo>
                  <a:cubicBezTo>
                    <a:pt x="4333" y="734"/>
                    <a:pt x="4413" y="726"/>
                    <a:pt x="4492" y="726"/>
                  </a:cubicBezTo>
                  <a:close/>
                  <a:moveTo>
                    <a:pt x="7254" y="0"/>
                  </a:moveTo>
                  <a:cubicBezTo>
                    <a:pt x="6817" y="0"/>
                    <a:pt x="6387" y="190"/>
                    <a:pt x="6049" y="528"/>
                  </a:cubicBezTo>
                  <a:cubicBezTo>
                    <a:pt x="6018" y="559"/>
                    <a:pt x="5923" y="654"/>
                    <a:pt x="5892" y="717"/>
                  </a:cubicBezTo>
                  <a:cubicBezTo>
                    <a:pt x="5860" y="654"/>
                    <a:pt x="5766" y="622"/>
                    <a:pt x="5734" y="528"/>
                  </a:cubicBezTo>
                  <a:cubicBezTo>
                    <a:pt x="5391" y="185"/>
                    <a:pt x="4972" y="13"/>
                    <a:pt x="4521" y="13"/>
                  </a:cubicBezTo>
                  <a:cubicBezTo>
                    <a:pt x="4392" y="13"/>
                    <a:pt x="4261" y="27"/>
                    <a:pt x="4128" y="55"/>
                  </a:cubicBezTo>
                  <a:cubicBezTo>
                    <a:pt x="3561" y="181"/>
                    <a:pt x="3151" y="559"/>
                    <a:pt x="2899" y="1126"/>
                  </a:cubicBezTo>
                  <a:cubicBezTo>
                    <a:pt x="2552" y="1158"/>
                    <a:pt x="2206" y="1347"/>
                    <a:pt x="1922" y="1599"/>
                  </a:cubicBezTo>
                  <a:cubicBezTo>
                    <a:pt x="1481" y="2040"/>
                    <a:pt x="1324" y="2607"/>
                    <a:pt x="1450" y="3206"/>
                  </a:cubicBezTo>
                  <a:cubicBezTo>
                    <a:pt x="1103" y="3237"/>
                    <a:pt x="788" y="3458"/>
                    <a:pt x="505" y="3678"/>
                  </a:cubicBezTo>
                  <a:cubicBezTo>
                    <a:pt x="190" y="3993"/>
                    <a:pt x="1" y="4434"/>
                    <a:pt x="1" y="4907"/>
                  </a:cubicBezTo>
                  <a:cubicBezTo>
                    <a:pt x="1" y="5285"/>
                    <a:pt x="127" y="5663"/>
                    <a:pt x="347" y="5915"/>
                  </a:cubicBezTo>
                  <a:cubicBezTo>
                    <a:pt x="127" y="6230"/>
                    <a:pt x="1" y="6608"/>
                    <a:pt x="1" y="6955"/>
                  </a:cubicBezTo>
                  <a:cubicBezTo>
                    <a:pt x="1" y="7427"/>
                    <a:pt x="190" y="7868"/>
                    <a:pt x="505" y="8183"/>
                  </a:cubicBezTo>
                  <a:cubicBezTo>
                    <a:pt x="788" y="8435"/>
                    <a:pt x="1103" y="8593"/>
                    <a:pt x="1450" y="8624"/>
                  </a:cubicBezTo>
                  <a:cubicBezTo>
                    <a:pt x="1418" y="8750"/>
                    <a:pt x="1418" y="8876"/>
                    <a:pt x="1418" y="9002"/>
                  </a:cubicBezTo>
                  <a:cubicBezTo>
                    <a:pt x="1418" y="9916"/>
                    <a:pt x="2080" y="10609"/>
                    <a:pt x="2962" y="10735"/>
                  </a:cubicBezTo>
                  <a:cubicBezTo>
                    <a:pt x="3214" y="11365"/>
                    <a:pt x="3813" y="11775"/>
                    <a:pt x="4569" y="11775"/>
                  </a:cubicBezTo>
                  <a:cubicBezTo>
                    <a:pt x="5104" y="11775"/>
                    <a:pt x="5640" y="11523"/>
                    <a:pt x="5955" y="11082"/>
                  </a:cubicBezTo>
                  <a:cubicBezTo>
                    <a:pt x="6270" y="11523"/>
                    <a:pt x="6774" y="11775"/>
                    <a:pt x="7310" y="11775"/>
                  </a:cubicBezTo>
                  <a:cubicBezTo>
                    <a:pt x="8034" y="11775"/>
                    <a:pt x="8664" y="11365"/>
                    <a:pt x="8948" y="10735"/>
                  </a:cubicBezTo>
                  <a:cubicBezTo>
                    <a:pt x="9799" y="10609"/>
                    <a:pt x="10460" y="9916"/>
                    <a:pt x="10460" y="9002"/>
                  </a:cubicBezTo>
                  <a:cubicBezTo>
                    <a:pt x="10460" y="8876"/>
                    <a:pt x="10460" y="8750"/>
                    <a:pt x="10429" y="8624"/>
                  </a:cubicBezTo>
                  <a:cubicBezTo>
                    <a:pt x="10775" y="8593"/>
                    <a:pt x="11090" y="8404"/>
                    <a:pt x="11374" y="8183"/>
                  </a:cubicBezTo>
                  <a:cubicBezTo>
                    <a:pt x="11689" y="7837"/>
                    <a:pt x="11878" y="7427"/>
                    <a:pt x="11878" y="6955"/>
                  </a:cubicBezTo>
                  <a:cubicBezTo>
                    <a:pt x="11878" y="6545"/>
                    <a:pt x="11783" y="6199"/>
                    <a:pt x="11531" y="5915"/>
                  </a:cubicBezTo>
                  <a:cubicBezTo>
                    <a:pt x="11689" y="5663"/>
                    <a:pt x="11815" y="5285"/>
                    <a:pt x="11815" y="4907"/>
                  </a:cubicBezTo>
                  <a:cubicBezTo>
                    <a:pt x="11815" y="4434"/>
                    <a:pt x="11594" y="3993"/>
                    <a:pt x="11279" y="3678"/>
                  </a:cubicBezTo>
                  <a:cubicBezTo>
                    <a:pt x="11027" y="3395"/>
                    <a:pt x="10712" y="3237"/>
                    <a:pt x="10334" y="3206"/>
                  </a:cubicBezTo>
                  <a:cubicBezTo>
                    <a:pt x="10460" y="2670"/>
                    <a:pt x="10303" y="2040"/>
                    <a:pt x="9862" y="1599"/>
                  </a:cubicBezTo>
                  <a:cubicBezTo>
                    <a:pt x="9610" y="1315"/>
                    <a:pt x="9231" y="1158"/>
                    <a:pt x="8885" y="1126"/>
                  </a:cubicBezTo>
                  <a:cubicBezTo>
                    <a:pt x="8664" y="559"/>
                    <a:pt x="8223" y="181"/>
                    <a:pt x="7656" y="55"/>
                  </a:cubicBezTo>
                  <a:cubicBezTo>
                    <a:pt x="7523" y="18"/>
                    <a:pt x="7388" y="0"/>
                    <a:pt x="72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46"/>
            <p:cNvSpPr/>
            <p:nvPr/>
          </p:nvSpPr>
          <p:spPr>
            <a:xfrm>
              <a:off x="-22685675" y="2408150"/>
              <a:ext cx="27575" cy="66175"/>
            </a:xfrm>
            <a:custGeom>
              <a:avLst/>
              <a:gdLst/>
              <a:ahLst/>
              <a:cxnLst/>
              <a:rect l="l" t="t" r="r" b="b"/>
              <a:pathLst>
                <a:path w="1103" h="2647" extrusionOk="0">
                  <a:moveTo>
                    <a:pt x="740" y="1"/>
                  </a:moveTo>
                  <a:cubicBezTo>
                    <a:pt x="654" y="1"/>
                    <a:pt x="567" y="32"/>
                    <a:pt x="504" y="95"/>
                  </a:cubicBezTo>
                  <a:cubicBezTo>
                    <a:pt x="189" y="410"/>
                    <a:pt x="0" y="820"/>
                    <a:pt x="0" y="1292"/>
                  </a:cubicBezTo>
                  <a:cubicBezTo>
                    <a:pt x="0" y="1765"/>
                    <a:pt x="189" y="2206"/>
                    <a:pt x="504" y="2521"/>
                  </a:cubicBezTo>
                  <a:cubicBezTo>
                    <a:pt x="599" y="2584"/>
                    <a:pt x="662" y="2647"/>
                    <a:pt x="756" y="2647"/>
                  </a:cubicBezTo>
                  <a:cubicBezTo>
                    <a:pt x="819" y="2647"/>
                    <a:pt x="945" y="2615"/>
                    <a:pt x="977" y="2521"/>
                  </a:cubicBezTo>
                  <a:cubicBezTo>
                    <a:pt x="1103" y="2395"/>
                    <a:pt x="1103" y="2174"/>
                    <a:pt x="977" y="2048"/>
                  </a:cubicBezTo>
                  <a:cubicBezTo>
                    <a:pt x="788" y="1859"/>
                    <a:pt x="662" y="1576"/>
                    <a:pt x="662" y="1292"/>
                  </a:cubicBezTo>
                  <a:cubicBezTo>
                    <a:pt x="662" y="1040"/>
                    <a:pt x="788" y="757"/>
                    <a:pt x="977" y="536"/>
                  </a:cubicBezTo>
                  <a:cubicBezTo>
                    <a:pt x="1103" y="442"/>
                    <a:pt x="1103" y="253"/>
                    <a:pt x="977" y="95"/>
                  </a:cubicBezTo>
                  <a:cubicBezTo>
                    <a:pt x="914" y="32"/>
                    <a:pt x="827" y="1"/>
                    <a:pt x="7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46"/>
            <p:cNvSpPr/>
            <p:nvPr/>
          </p:nvSpPr>
          <p:spPr>
            <a:xfrm>
              <a:off x="-22766800" y="2408950"/>
              <a:ext cx="27575" cy="66175"/>
            </a:xfrm>
            <a:custGeom>
              <a:avLst/>
              <a:gdLst/>
              <a:ahLst/>
              <a:cxnLst/>
              <a:rect l="l" t="t" r="r" b="b"/>
              <a:pathLst>
                <a:path w="1103" h="2647" extrusionOk="0">
                  <a:moveTo>
                    <a:pt x="362" y="0"/>
                  </a:moveTo>
                  <a:cubicBezTo>
                    <a:pt x="276" y="0"/>
                    <a:pt x="189" y="32"/>
                    <a:pt x="126" y="95"/>
                  </a:cubicBezTo>
                  <a:cubicBezTo>
                    <a:pt x="0" y="221"/>
                    <a:pt x="0" y="441"/>
                    <a:pt x="126" y="567"/>
                  </a:cubicBezTo>
                  <a:cubicBezTo>
                    <a:pt x="315" y="756"/>
                    <a:pt x="441" y="1040"/>
                    <a:pt x="441" y="1323"/>
                  </a:cubicBezTo>
                  <a:cubicBezTo>
                    <a:pt x="441" y="1575"/>
                    <a:pt x="315" y="1859"/>
                    <a:pt x="126" y="2048"/>
                  </a:cubicBezTo>
                  <a:cubicBezTo>
                    <a:pt x="0" y="2174"/>
                    <a:pt x="0" y="2426"/>
                    <a:pt x="126" y="2520"/>
                  </a:cubicBezTo>
                  <a:cubicBezTo>
                    <a:pt x="221" y="2615"/>
                    <a:pt x="284" y="2646"/>
                    <a:pt x="378" y="2646"/>
                  </a:cubicBezTo>
                  <a:cubicBezTo>
                    <a:pt x="441" y="2646"/>
                    <a:pt x="567" y="2615"/>
                    <a:pt x="599" y="2520"/>
                  </a:cubicBezTo>
                  <a:cubicBezTo>
                    <a:pt x="977" y="2174"/>
                    <a:pt x="1103" y="1733"/>
                    <a:pt x="1103" y="1323"/>
                  </a:cubicBezTo>
                  <a:cubicBezTo>
                    <a:pt x="1103" y="851"/>
                    <a:pt x="914" y="410"/>
                    <a:pt x="599" y="95"/>
                  </a:cubicBezTo>
                  <a:cubicBezTo>
                    <a:pt x="536" y="32"/>
                    <a:pt x="449" y="0"/>
                    <a:pt x="36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8" name="Google Shape;438;p46"/>
          <p:cNvSpPr/>
          <p:nvPr/>
        </p:nvSpPr>
        <p:spPr>
          <a:xfrm>
            <a:off x="4307407" y="4768450"/>
            <a:ext cx="529186" cy="485108"/>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2000" b="1"/>
              <a:t>1</a:t>
            </a:r>
            <a:endParaRPr sz="2000" b="1"/>
          </a:p>
        </p:txBody>
      </p:sp>
      <p:sp>
        <p:nvSpPr>
          <p:cNvPr id="439" name="Google Shape;439;p46"/>
          <p:cNvSpPr/>
          <p:nvPr/>
        </p:nvSpPr>
        <p:spPr>
          <a:xfrm>
            <a:off x="2372175" y="2058275"/>
            <a:ext cx="168000" cy="1680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440" name="Google Shape;440;p46"/>
          <p:cNvSpPr/>
          <p:nvPr/>
        </p:nvSpPr>
        <p:spPr>
          <a:xfrm>
            <a:off x="2372175" y="2363075"/>
            <a:ext cx="168000" cy="1680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441" name="Google Shape;441;p46"/>
          <p:cNvSpPr/>
          <p:nvPr/>
        </p:nvSpPr>
        <p:spPr>
          <a:xfrm>
            <a:off x="2372175" y="2667875"/>
            <a:ext cx="168000" cy="1680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778"/>
        <p:cNvGrpSpPr/>
        <p:nvPr/>
      </p:nvGrpSpPr>
      <p:grpSpPr>
        <a:xfrm>
          <a:off x="0" y="0"/>
          <a:ext cx="0" cy="0"/>
          <a:chOff x="0" y="0"/>
          <a:chExt cx="0" cy="0"/>
        </a:xfrm>
      </p:grpSpPr>
      <p:sp>
        <p:nvSpPr>
          <p:cNvPr id="779" name="Google Shape;779;p6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r"/>
              <a:t>Division des Données</a:t>
            </a:r>
            <a:endParaRPr/>
          </a:p>
        </p:txBody>
      </p:sp>
      <p:pic>
        <p:nvPicPr>
          <p:cNvPr id="780" name="Google Shape;780;p64"/>
          <p:cNvPicPr preferRelativeResize="0"/>
          <p:nvPr/>
        </p:nvPicPr>
        <p:blipFill>
          <a:blip r:embed="rId3">
            <a:alphaModFix/>
          </a:blip>
          <a:stretch>
            <a:fillRect/>
          </a:stretch>
        </p:blipFill>
        <p:spPr>
          <a:xfrm>
            <a:off x="2589750" y="3288775"/>
            <a:ext cx="3601200" cy="1335075"/>
          </a:xfrm>
          <a:prstGeom prst="rect">
            <a:avLst/>
          </a:prstGeom>
          <a:noFill/>
          <a:ln>
            <a:noFill/>
          </a:ln>
        </p:spPr>
      </p:pic>
      <p:sp>
        <p:nvSpPr>
          <p:cNvPr id="781" name="Google Shape;781;p64"/>
          <p:cNvSpPr txBox="1">
            <a:spLocks noGrp="1"/>
          </p:cNvSpPr>
          <p:nvPr>
            <p:ph type="subTitle" idx="3"/>
          </p:nvPr>
        </p:nvSpPr>
        <p:spPr>
          <a:xfrm>
            <a:off x="1158075" y="1360375"/>
            <a:ext cx="6999300" cy="1998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sz="2000"/>
              <a:t>Les données sont divisées en ensembles d'entraînement, de validation, et de test en utilisant train_test_split :</a:t>
            </a:r>
            <a:endParaRPr sz="2000"/>
          </a:p>
          <a:p>
            <a:pPr marL="457200" lvl="0" indent="-355600" algn="l" rtl="0">
              <a:spcBef>
                <a:spcPts val="0"/>
              </a:spcBef>
              <a:spcAft>
                <a:spcPts val="0"/>
              </a:spcAft>
              <a:buSzPts val="2000"/>
              <a:buChar char="●"/>
            </a:pPr>
            <a:r>
              <a:rPr lang="fr" sz="2000"/>
              <a:t>80 % pour l'entraînement.</a:t>
            </a:r>
            <a:endParaRPr sz="2000"/>
          </a:p>
          <a:p>
            <a:pPr marL="457200" lvl="0" indent="-355600" algn="l" rtl="0">
              <a:spcBef>
                <a:spcPts val="0"/>
              </a:spcBef>
              <a:spcAft>
                <a:spcPts val="0"/>
              </a:spcAft>
              <a:buSzPts val="2000"/>
              <a:buChar char="●"/>
            </a:pPr>
            <a:r>
              <a:rPr lang="fr" sz="2000"/>
              <a:t>Les 20 % restants sont divisés en deux moitiés égales pour la validation et le test.</a:t>
            </a:r>
            <a:endParaRPr sz="2000"/>
          </a:p>
          <a:p>
            <a:pPr marL="0" lvl="0" indent="0" algn="l" rtl="0">
              <a:spcBef>
                <a:spcPts val="0"/>
              </a:spcBef>
              <a:spcAft>
                <a:spcPts val="0"/>
              </a:spcAft>
              <a:buNone/>
            </a:pPr>
            <a:endParaRPr sz="2000"/>
          </a:p>
        </p:txBody>
      </p:sp>
      <p:grpSp>
        <p:nvGrpSpPr>
          <p:cNvPr id="782" name="Google Shape;782;p64"/>
          <p:cNvGrpSpPr/>
          <p:nvPr/>
        </p:nvGrpSpPr>
        <p:grpSpPr>
          <a:xfrm>
            <a:off x="-7" y="-11"/>
            <a:ext cx="975837" cy="853864"/>
            <a:chOff x="-22859750" y="2335900"/>
            <a:chExt cx="296950" cy="294375"/>
          </a:xfrm>
        </p:grpSpPr>
        <p:sp>
          <p:nvSpPr>
            <p:cNvPr id="783" name="Google Shape;783;p64"/>
            <p:cNvSpPr/>
            <p:nvPr/>
          </p:nvSpPr>
          <p:spPr>
            <a:xfrm>
              <a:off x="-22859750" y="2335900"/>
              <a:ext cx="296950" cy="294375"/>
            </a:xfrm>
            <a:custGeom>
              <a:avLst/>
              <a:gdLst/>
              <a:ahLst/>
              <a:cxnLst/>
              <a:rect l="l" t="t" r="r" b="b"/>
              <a:pathLst>
                <a:path w="11878" h="11775" extrusionOk="0">
                  <a:moveTo>
                    <a:pt x="7306" y="663"/>
                  </a:moveTo>
                  <a:cubicBezTo>
                    <a:pt x="7389" y="663"/>
                    <a:pt x="7475" y="671"/>
                    <a:pt x="7562" y="685"/>
                  </a:cubicBezTo>
                  <a:cubicBezTo>
                    <a:pt x="7814" y="780"/>
                    <a:pt x="8034" y="937"/>
                    <a:pt x="8192" y="1126"/>
                  </a:cubicBezTo>
                  <a:cubicBezTo>
                    <a:pt x="7908" y="1189"/>
                    <a:pt x="7656" y="1347"/>
                    <a:pt x="7467" y="1567"/>
                  </a:cubicBezTo>
                  <a:cubicBezTo>
                    <a:pt x="7341" y="1662"/>
                    <a:pt x="7341" y="1914"/>
                    <a:pt x="7467" y="2008"/>
                  </a:cubicBezTo>
                  <a:cubicBezTo>
                    <a:pt x="7530" y="2071"/>
                    <a:pt x="7617" y="2103"/>
                    <a:pt x="7703" y="2103"/>
                  </a:cubicBezTo>
                  <a:cubicBezTo>
                    <a:pt x="7790" y="2103"/>
                    <a:pt x="7877" y="2071"/>
                    <a:pt x="7940" y="2008"/>
                  </a:cubicBezTo>
                  <a:cubicBezTo>
                    <a:pt x="8129" y="1819"/>
                    <a:pt x="8412" y="1693"/>
                    <a:pt x="8696" y="1693"/>
                  </a:cubicBezTo>
                  <a:cubicBezTo>
                    <a:pt x="8979" y="1693"/>
                    <a:pt x="9231" y="1819"/>
                    <a:pt x="9452" y="2008"/>
                  </a:cubicBezTo>
                  <a:cubicBezTo>
                    <a:pt x="9767" y="2355"/>
                    <a:pt x="9830" y="2764"/>
                    <a:pt x="9673" y="3174"/>
                  </a:cubicBezTo>
                  <a:cubicBezTo>
                    <a:pt x="9389" y="3237"/>
                    <a:pt x="9137" y="3395"/>
                    <a:pt x="8885" y="3584"/>
                  </a:cubicBezTo>
                  <a:cubicBezTo>
                    <a:pt x="8759" y="3710"/>
                    <a:pt x="8759" y="3962"/>
                    <a:pt x="8885" y="4056"/>
                  </a:cubicBezTo>
                  <a:cubicBezTo>
                    <a:pt x="8948" y="4119"/>
                    <a:pt x="9035" y="4151"/>
                    <a:pt x="9121" y="4151"/>
                  </a:cubicBezTo>
                  <a:cubicBezTo>
                    <a:pt x="9208" y="4151"/>
                    <a:pt x="9294" y="4119"/>
                    <a:pt x="9358" y="4056"/>
                  </a:cubicBezTo>
                  <a:cubicBezTo>
                    <a:pt x="9547" y="3867"/>
                    <a:pt x="9830" y="3741"/>
                    <a:pt x="10114" y="3741"/>
                  </a:cubicBezTo>
                  <a:cubicBezTo>
                    <a:pt x="10397" y="3741"/>
                    <a:pt x="10649" y="3867"/>
                    <a:pt x="10870" y="4056"/>
                  </a:cubicBezTo>
                  <a:cubicBezTo>
                    <a:pt x="11059" y="4277"/>
                    <a:pt x="11185" y="4529"/>
                    <a:pt x="11185" y="4812"/>
                  </a:cubicBezTo>
                  <a:cubicBezTo>
                    <a:pt x="11185" y="5096"/>
                    <a:pt x="11059" y="5379"/>
                    <a:pt x="10870" y="5568"/>
                  </a:cubicBezTo>
                  <a:cubicBezTo>
                    <a:pt x="10649" y="5757"/>
                    <a:pt x="10397" y="5883"/>
                    <a:pt x="10114" y="5883"/>
                  </a:cubicBezTo>
                  <a:cubicBezTo>
                    <a:pt x="9925" y="5883"/>
                    <a:pt x="9767" y="6041"/>
                    <a:pt x="9767" y="6230"/>
                  </a:cubicBezTo>
                  <a:cubicBezTo>
                    <a:pt x="9767" y="6451"/>
                    <a:pt x="9925" y="6608"/>
                    <a:pt x="10114" y="6608"/>
                  </a:cubicBezTo>
                  <a:cubicBezTo>
                    <a:pt x="10429" y="6608"/>
                    <a:pt x="10712" y="6514"/>
                    <a:pt x="10964" y="6356"/>
                  </a:cubicBezTo>
                  <a:cubicBezTo>
                    <a:pt x="11090" y="6514"/>
                    <a:pt x="11122" y="6703"/>
                    <a:pt x="11122" y="6955"/>
                  </a:cubicBezTo>
                  <a:cubicBezTo>
                    <a:pt x="11122" y="7270"/>
                    <a:pt x="11027" y="7553"/>
                    <a:pt x="10807" y="7742"/>
                  </a:cubicBezTo>
                  <a:cubicBezTo>
                    <a:pt x="10618" y="7931"/>
                    <a:pt x="10366" y="8057"/>
                    <a:pt x="10082" y="8057"/>
                  </a:cubicBezTo>
                  <a:cubicBezTo>
                    <a:pt x="9799" y="8057"/>
                    <a:pt x="9515" y="7931"/>
                    <a:pt x="9326" y="7742"/>
                  </a:cubicBezTo>
                  <a:cubicBezTo>
                    <a:pt x="9137" y="7553"/>
                    <a:pt x="9011" y="7270"/>
                    <a:pt x="9011" y="6986"/>
                  </a:cubicBezTo>
                  <a:cubicBezTo>
                    <a:pt x="9011" y="6703"/>
                    <a:pt x="9137" y="6419"/>
                    <a:pt x="9326" y="6230"/>
                  </a:cubicBezTo>
                  <a:cubicBezTo>
                    <a:pt x="9452" y="6104"/>
                    <a:pt x="9452" y="5883"/>
                    <a:pt x="9326" y="5757"/>
                  </a:cubicBezTo>
                  <a:cubicBezTo>
                    <a:pt x="9263" y="5694"/>
                    <a:pt x="9176" y="5663"/>
                    <a:pt x="9090" y="5663"/>
                  </a:cubicBezTo>
                  <a:cubicBezTo>
                    <a:pt x="9003" y="5663"/>
                    <a:pt x="8916" y="5694"/>
                    <a:pt x="8853" y="5757"/>
                  </a:cubicBezTo>
                  <a:cubicBezTo>
                    <a:pt x="8538" y="6072"/>
                    <a:pt x="8349" y="6514"/>
                    <a:pt x="8349" y="6986"/>
                  </a:cubicBezTo>
                  <a:cubicBezTo>
                    <a:pt x="8349" y="7112"/>
                    <a:pt x="8349" y="7207"/>
                    <a:pt x="8381" y="7333"/>
                  </a:cubicBezTo>
                  <a:cubicBezTo>
                    <a:pt x="7562" y="7459"/>
                    <a:pt x="6932" y="8215"/>
                    <a:pt x="6932" y="9034"/>
                  </a:cubicBezTo>
                  <a:cubicBezTo>
                    <a:pt x="6932" y="9223"/>
                    <a:pt x="7089" y="9381"/>
                    <a:pt x="7278" y="9381"/>
                  </a:cubicBezTo>
                  <a:cubicBezTo>
                    <a:pt x="7467" y="9381"/>
                    <a:pt x="7625" y="9223"/>
                    <a:pt x="7625" y="9034"/>
                  </a:cubicBezTo>
                  <a:cubicBezTo>
                    <a:pt x="7625" y="8435"/>
                    <a:pt x="8097" y="8026"/>
                    <a:pt x="8664" y="8026"/>
                  </a:cubicBezTo>
                  <a:lnTo>
                    <a:pt x="8696" y="8026"/>
                  </a:lnTo>
                  <a:cubicBezTo>
                    <a:pt x="8727" y="8089"/>
                    <a:pt x="8822" y="8120"/>
                    <a:pt x="8853" y="8215"/>
                  </a:cubicBezTo>
                  <a:cubicBezTo>
                    <a:pt x="9074" y="8435"/>
                    <a:pt x="9326" y="8561"/>
                    <a:pt x="9641" y="8656"/>
                  </a:cubicBezTo>
                  <a:cubicBezTo>
                    <a:pt x="9673" y="8750"/>
                    <a:pt x="9704" y="8908"/>
                    <a:pt x="9704" y="9034"/>
                  </a:cubicBezTo>
                  <a:cubicBezTo>
                    <a:pt x="9704" y="9507"/>
                    <a:pt x="9452" y="9853"/>
                    <a:pt x="9011" y="10011"/>
                  </a:cubicBezTo>
                  <a:cubicBezTo>
                    <a:pt x="8979" y="9853"/>
                    <a:pt x="8853" y="9759"/>
                    <a:pt x="8664" y="9759"/>
                  </a:cubicBezTo>
                  <a:cubicBezTo>
                    <a:pt x="8444" y="9759"/>
                    <a:pt x="8286" y="9916"/>
                    <a:pt x="8286" y="10105"/>
                  </a:cubicBezTo>
                  <a:cubicBezTo>
                    <a:pt x="8286" y="10704"/>
                    <a:pt x="7814" y="11113"/>
                    <a:pt x="7278" y="11113"/>
                  </a:cubicBezTo>
                  <a:cubicBezTo>
                    <a:pt x="6711" y="11113"/>
                    <a:pt x="6239" y="10641"/>
                    <a:pt x="6239" y="10105"/>
                  </a:cubicBezTo>
                  <a:lnTo>
                    <a:pt x="6239" y="6640"/>
                  </a:lnTo>
                  <a:cubicBezTo>
                    <a:pt x="6522" y="6860"/>
                    <a:pt x="6932" y="6986"/>
                    <a:pt x="7278" y="6986"/>
                  </a:cubicBezTo>
                  <a:cubicBezTo>
                    <a:pt x="7467" y="6986"/>
                    <a:pt x="7625" y="6829"/>
                    <a:pt x="7625" y="6640"/>
                  </a:cubicBezTo>
                  <a:cubicBezTo>
                    <a:pt x="7625" y="6451"/>
                    <a:pt x="7467" y="6293"/>
                    <a:pt x="7278" y="6293"/>
                  </a:cubicBezTo>
                  <a:cubicBezTo>
                    <a:pt x="6680" y="6293"/>
                    <a:pt x="6239" y="5820"/>
                    <a:pt x="6239" y="5253"/>
                  </a:cubicBezTo>
                  <a:lnTo>
                    <a:pt x="6239" y="1788"/>
                  </a:lnTo>
                  <a:lnTo>
                    <a:pt x="6239" y="1756"/>
                  </a:lnTo>
                  <a:lnTo>
                    <a:pt x="6239" y="1725"/>
                  </a:lnTo>
                  <a:cubicBezTo>
                    <a:pt x="6239" y="1441"/>
                    <a:pt x="6365" y="1158"/>
                    <a:pt x="6554" y="969"/>
                  </a:cubicBezTo>
                  <a:cubicBezTo>
                    <a:pt x="6772" y="750"/>
                    <a:pt x="7027" y="663"/>
                    <a:pt x="7306" y="663"/>
                  </a:cubicBezTo>
                  <a:close/>
                  <a:moveTo>
                    <a:pt x="4492" y="726"/>
                  </a:moveTo>
                  <a:cubicBezTo>
                    <a:pt x="4756" y="726"/>
                    <a:pt x="5012" y="813"/>
                    <a:pt x="5230" y="1032"/>
                  </a:cubicBezTo>
                  <a:cubicBezTo>
                    <a:pt x="5419" y="1221"/>
                    <a:pt x="5545" y="1504"/>
                    <a:pt x="5545" y="1788"/>
                  </a:cubicBezTo>
                  <a:lnTo>
                    <a:pt x="5545" y="1819"/>
                  </a:lnTo>
                  <a:lnTo>
                    <a:pt x="5545" y="5285"/>
                  </a:lnTo>
                  <a:cubicBezTo>
                    <a:pt x="5545" y="5883"/>
                    <a:pt x="5073" y="6325"/>
                    <a:pt x="4506" y="6325"/>
                  </a:cubicBezTo>
                  <a:cubicBezTo>
                    <a:pt x="4317" y="6325"/>
                    <a:pt x="4159" y="6482"/>
                    <a:pt x="4159" y="6671"/>
                  </a:cubicBezTo>
                  <a:cubicBezTo>
                    <a:pt x="4159" y="6860"/>
                    <a:pt x="4317" y="7018"/>
                    <a:pt x="4506" y="7018"/>
                  </a:cubicBezTo>
                  <a:cubicBezTo>
                    <a:pt x="4915" y="7018"/>
                    <a:pt x="5262" y="6892"/>
                    <a:pt x="5545" y="6671"/>
                  </a:cubicBezTo>
                  <a:lnTo>
                    <a:pt x="5545" y="10105"/>
                  </a:lnTo>
                  <a:lnTo>
                    <a:pt x="5545" y="10137"/>
                  </a:lnTo>
                  <a:cubicBezTo>
                    <a:pt x="5545" y="10704"/>
                    <a:pt x="5073" y="11176"/>
                    <a:pt x="4506" y="11176"/>
                  </a:cubicBezTo>
                  <a:cubicBezTo>
                    <a:pt x="3939" y="11176"/>
                    <a:pt x="3498" y="10704"/>
                    <a:pt x="3498" y="10137"/>
                  </a:cubicBezTo>
                  <a:cubicBezTo>
                    <a:pt x="3498" y="9948"/>
                    <a:pt x="3340" y="9790"/>
                    <a:pt x="3151" y="9790"/>
                  </a:cubicBezTo>
                  <a:cubicBezTo>
                    <a:pt x="2994" y="9790"/>
                    <a:pt x="2836" y="9916"/>
                    <a:pt x="2773" y="10074"/>
                  </a:cubicBezTo>
                  <a:cubicBezTo>
                    <a:pt x="2395" y="9916"/>
                    <a:pt x="2080" y="9538"/>
                    <a:pt x="2080" y="9065"/>
                  </a:cubicBezTo>
                  <a:cubicBezTo>
                    <a:pt x="2080" y="8908"/>
                    <a:pt x="2111" y="8813"/>
                    <a:pt x="2143" y="8687"/>
                  </a:cubicBezTo>
                  <a:cubicBezTo>
                    <a:pt x="2426" y="8593"/>
                    <a:pt x="2710" y="8435"/>
                    <a:pt x="2930" y="8246"/>
                  </a:cubicBezTo>
                  <a:cubicBezTo>
                    <a:pt x="2994" y="8215"/>
                    <a:pt x="3057" y="8120"/>
                    <a:pt x="3088" y="8057"/>
                  </a:cubicBezTo>
                  <a:lnTo>
                    <a:pt x="3151" y="8057"/>
                  </a:lnTo>
                  <a:cubicBezTo>
                    <a:pt x="3718" y="8057"/>
                    <a:pt x="4159" y="8530"/>
                    <a:pt x="4159" y="9065"/>
                  </a:cubicBezTo>
                  <a:cubicBezTo>
                    <a:pt x="4159" y="9286"/>
                    <a:pt x="4317" y="9444"/>
                    <a:pt x="4506" y="9444"/>
                  </a:cubicBezTo>
                  <a:cubicBezTo>
                    <a:pt x="4726" y="9444"/>
                    <a:pt x="4884" y="9286"/>
                    <a:pt x="4884" y="9065"/>
                  </a:cubicBezTo>
                  <a:cubicBezTo>
                    <a:pt x="4884" y="8215"/>
                    <a:pt x="4254" y="7490"/>
                    <a:pt x="3403" y="7396"/>
                  </a:cubicBezTo>
                  <a:cubicBezTo>
                    <a:pt x="3466" y="7270"/>
                    <a:pt x="3466" y="7144"/>
                    <a:pt x="3466" y="7018"/>
                  </a:cubicBezTo>
                  <a:cubicBezTo>
                    <a:pt x="3466" y="6545"/>
                    <a:pt x="3246" y="6104"/>
                    <a:pt x="2930" y="5820"/>
                  </a:cubicBezTo>
                  <a:cubicBezTo>
                    <a:pt x="2883" y="5757"/>
                    <a:pt x="2797" y="5726"/>
                    <a:pt x="2706" y="5726"/>
                  </a:cubicBezTo>
                  <a:cubicBezTo>
                    <a:pt x="2615" y="5726"/>
                    <a:pt x="2521" y="5757"/>
                    <a:pt x="2458" y="5820"/>
                  </a:cubicBezTo>
                  <a:cubicBezTo>
                    <a:pt x="2363" y="5915"/>
                    <a:pt x="2363" y="6167"/>
                    <a:pt x="2458" y="6262"/>
                  </a:cubicBezTo>
                  <a:cubicBezTo>
                    <a:pt x="2678" y="6482"/>
                    <a:pt x="2773" y="6734"/>
                    <a:pt x="2773" y="7018"/>
                  </a:cubicBezTo>
                  <a:cubicBezTo>
                    <a:pt x="2773" y="7301"/>
                    <a:pt x="2678" y="7585"/>
                    <a:pt x="2458" y="7774"/>
                  </a:cubicBezTo>
                  <a:cubicBezTo>
                    <a:pt x="2269" y="7963"/>
                    <a:pt x="1985" y="8089"/>
                    <a:pt x="1733" y="8089"/>
                  </a:cubicBezTo>
                  <a:cubicBezTo>
                    <a:pt x="1450" y="8089"/>
                    <a:pt x="1166" y="7963"/>
                    <a:pt x="977" y="7774"/>
                  </a:cubicBezTo>
                  <a:cubicBezTo>
                    <a:pt x="788" y="7585"/>
                    <a:pt x="662" y="7301"/>
                    <a:pt x="662" y="7018"/>
                  </a:cubicBezTo>
                  <a:cubicBezTo>
                    <a:pt x="662" y="6829"/>
                    <a:pt x="725" y="6640"/>
                    <a:pt x="820" y="6419"/>
                  </a:cubicBezTo>
                  <a:cubicBezTo>
                    <a:pt x="1103" y="6608"/>
                    <a:pt x="1355" y="6671"/>
                    <a:pt x="1670" y="6671"/>
                  </a:cubicBezTo>
                  <a:cubicBezTo>
                    <a:pt x="1891" y="6671"/>
                    <a:pt x="2048" y="6514"/>
                    <a:pt x="2048" y="6325"/>
                  </a:cubicBezTo>
                  <a:cubicBezTo>
                    <a:pt x="2048" y="6104"/>
                    <a:pt x="1891" y="5946"/>
                    <a:pt x="1670" y="5946"/>
                  </a:cubicBezTo>
                  <a:cubicBezTo>
                    <a:pt x="1418" y="5946"/>
                    <a:pt x="1135" y="5852"/>
                    <a:pt x="946" y="5631"/>
                  </a:cubicBezTo>
                  <a:cubicBezTo>
                    <a:pt x="725" y="5442"/>
                    <a:pt x="631" y="5159"/>
                    <a:pt x="631" y="4907"/>
                  </a:cubicBezTo>
                  <a:cubicBezTo>
                    <a:pt x="631" y="4623"/>
                    <a:pt x="725" y="4340"/>
                    <a:pt x="946" y="4151"/>
                  </a:cubicBezTo>
                  <a:cubicBezTo>
                    <a:pt x="1135" y="3962"/>
                    <a:pt x="1418" y="3836"/>
                    <a:pt x="1670" y="3836"/>
                  </a:cubicBezTo>
                  <a:cubicBezTo>
                    <a:pt x="1954" y="3836"/>
                    <a:pt x="2237" y="3962"/>
                    <a:pt x="2426" y="4151"/>
                  </a:cubicBezTo>
                  <a:cubicBezTo>
                    <a:pt x="2489" y="4214"/>
                    <a:pt x="2576" y="4245"/>
                    <a:pt x="2663" y="4245"/>
                  </a:cubicBezTo>
                  <a:cubicBezTo>
                    <a:pt x="2749" y="4245"/>
                    <a:pt x="2836" y="4214"/>
                    <a:pt x="2899" y="4151"/>
                  </a:cubicBezTo>
                  <a:cubicBezTo>
                    <a:pt x="3025" y="4025"/>
                    <a:pt x="3025" y="3804"/>
                    <a:pt x="2899" y="3678"/>
                  </a:cubicBezTo>
                  <a:cubicBezTo>
                    <a:pt x="2678" y="3426"/>
                    <a:pt x="2426" y="3332"/>
                    <a:pt x="2111" y="3237"/>
                  </a:cubicBezTo>
                  <a:cubicBezTo>
                    <a:pt x="1954" y="2859"/>
                    <a:pt x="2048" y="2418"/>
                    <a:pt x="2363" y="2103"/>
                  </a:cubicBezTo>
                  <a:cubicBezTo>
                    <a:pt x="2552" y="1914"/>
                    <a:pt x="2836" y="1788"/>
                    <a:pt x="3088" y="1788"/>
                  </a:cubicBezTo>
                  <a:cubicBezTo>
                    <a:pt x="3372" y="1788"/>
                    <a:pt x="3655" y="1914"/>
                    <a:pt x="3844" y="2103"/>
                  </a:cubicBezTo>
                  <a:cubicBezTo>
                    <a:pt x="3907" y="2166"/>
                    <a:pt x="3994" y="2197"/>
                    <a:pt x="4080" y="2197"/>
                  </a:cubicBezTo>
                  <a:cubicBezTo>
                    <a:pt x="4167" y="2197"/>
                    <a:pt x="4254" y="2166"/>
                    <a:pt x="4317" y="2103"/>
                  </a:cubicBezTo>
                  <a:cubicBezTo>
                    <a:pt x="4443" y="1977"/>
                    <a:pt x="4443" y="1756"/>
                    <a:pt x="4317" y="1630"/>
                  </a:cubicBezTo>
                  <a:cubicBezTo>
                    <a:pt x="4128" y="1441"/>
                    <a:pt x="3876" y="1284"/>
                    <a:pt x="3624" y="1189"/>
                  </a:cubicBezTo>
                  <a:cubicBezTo>
                    <a:pt x="3781" y="969"/>
                    <a:pt x="3970" y="811"/>
                    <a:pt x="4254" y="748"/>
                  </a:cubicBezTo>
                  <a:cubicBezTo>
                    <a:pt x="4333" y="734"/>
                    <a:pt x="4413" y="726"/>
                    <a:pt x="4492" y="726"/>
                  </a:cubicBezTo>
                  <a:close/>
                  <a:moveTo>
                    <a:pt x="7254" y="0"/>
                  </a:moveTo>
                  <a:cubicBezTo>
                    <a:pt x="6817" y="0"/>
                    <a:pt x="6387" y="190"/>
                    <a:pt x="6049" y="528"/>
                  </a:cubicBezTo>
                  <a:cubicBezTo>
                    <a:pt x="6018" y="559"/>
                    <a:pt x="5923" y="654"/>
                    <a:pt x="5892" y="717"/>
                  </a:cubicBezTo>
                  <a:cubicBezTo>
                    <a:pt x="5860" y="654"/>
                    <a:pt x="5766" y="622"/>
                    <a:pt x="5734" y="528"/>
                  </a:cubicBezTo>
                  <a:cubicBezTo>
                    <a:pt x="5391" y="185"/>
                    <a:pt x="4972" y="13"/>
                    <a:pt x="4521" y="13"/>
                  </a:cubicBezTo>
                  <a:cubicBezTo>
                    <a:pt x="4392" y="13"/>
                    <a:pt x="4261" y="27"/>
                    <a:pt x="4128" y="55"/>
                  </a:cubicBezTo>
                  <a:cubicBezTo>
                    <a:pt x="3561" y="181"/>
                    <a:pt x="3151" y="559"/>
                    <a:pt x="2899" y="1126"/>
                  </a:cubicBezTo>
                  <a:cubicBezTo>
                    <a:pt x="2552" y="1158"/>
                    <a:pt x="2206" y="1347"/>
                    <a:pt x="1922" y="1599"/>
                  </a:cubicBezTo>
                  <a:cubicBezTo>
                    <a:pt x="1481" y="2040"/>
                    <a:pt x="1324" y="2607"/>
                    <a:pt x="1450" y="3206"/>
                  </a:cubicBezTo>
                  <a:cubicBezTo>
                    <a:pt x="1103" y="3237"/>
                    <a:pt x="788" y="3458"/>
                    <a:pt x="505" y="3678"/>
                  </a:cubicBezTo>
                  <a:cubicBezTo>
                    <a:pt x="190" y="3993"/>
                    <a:pt x="1" y="4434"/>
                    <a:pt x="1" y="4907"/>
                  </a:cubicBezTo>
                  <a:cubicBezTo>
                    <a:pt x="1" y="5285"/>
                    <a:pt x="127" y="5663"/>
                    <a:pt x="347" y="5915"/>
                  </a:cubicBezTo>
                  <a:cubicBezTo>
                    <a:pt x="127" y="6230"/>
                    <a:pt x="1" y="6608"/>
                    <a:pt x="1" y="6955"/>
                  </a:cubicBezTo>
                  <a:cubicBezTo>
                    <a:pt x="1" y="7427"/>
                    <a:pt x="190" y="7868"/>
                    <a:pt x="505" y="8183"/>
                  </a:cubicBezTo>
                  <a:cubicBezTo>
                    <a:pt x="788" y="8435"/>
                    <a:pt x="1103" y="8593"/>
                    <a:pt x="1450" y="8624"/>
                  </a:cubicBezTo>
                  <a:cubicBezTo>
                    <a:pt x="1418" y="8750"/>
                    <a:pt x="1418" y="8876"/>
                    <a:pt x="1418" y="9002"/>
                  </a:cubicBezTo>
                  <a:cubicBezTo>
                    <a:pt x="1418" y="9916"/>
                    <a:pt x="2080" y="10609"/>
                    <a:pt x="2962" y="10735"/>
                  </a:cubicBezTo>
                  <a:cubicBezTo>
                    <a:pt x="3214" y="11365"/>
                    <a:pt x="3813" y="11775"/>
                    <a:pt x="4569" y="11775"/>
                  </a:cubicBezTo>
                  <a:cubicBezTo>
                    <a:pt x="5104" y="11775"/>
                    <a:pt x="5640" y="11523"/>
                    <a:pt x="5955" y="11082"/>
                  </a:cubicBezTo>
                  <a:cubicBezTo>
                    <a:pt x="6270" y="11523"/>
                    <a:pt x="6774" y="11775"/>
                    <a:pt x="7310" y="11775"/>
                  </a:cubicBezTo>
                  <a:cubicBezTo>
                    <a:pt x="8034" y="11775"/>
                    <a:pt x="8664" y="11365"/>
                    <a:pt x="8948" y="10735"/>
                  </a:cubicBezTo>
                  <a:cubicBezTo>
                    <a:pt x="9799" y="10609"/>
                    <a:pt x="10460" y="9916"/>
                    <a:pt x="10460" y="9002"/>
                  </a:cubicBezTo>
                  <a:cubicBezTo>
                    <a:pt x="10460" y="8876"/>
                    <a:pt x="10460" y="8750"/>
                    <a:pt x="10429" y="8624"/>
                  </a:cubicBezTo>
                  <a:cubicBezTo>
                    <a:pt x="10775" y="8593"/>
                    <a:pt x="11090" y="8404"/>
                    <a:pt x="11374" y="8183"/>
                  </a:cubicBezTo>
                  <a:cubicBezTo>
                    <a:pt x="11689" y="7837"/>
                    <a:pt x="11878" y="7427"/>
                    <a:pt x="11878" y="6955"/>
                  </a:cubicBezTo>
                  <a:cubicBezTo>
                    <a:pt x="11878" y="6545"/>
                    <a:pt x="11783" y="6199"/>
                    <a:pt x="11531" y="5915"/>
                  </a:cubicBezTo>
                  <a:cubicBezTo>
                    <a:pt x="11689" y="5663"/>
                    <a:pt x="11815" y="5285"/>
                    <a:pt x="11815" y="4907"/>
                  </a:cubicBezTo>
                  <a:cubicBezTo>
                    <a:pt x="11815" y="4434"/>
                    <a:pt x="11594" y="3993"/>
                    <a:pt x="11279" y="3678"/>
                  </a:cubicBezTo>
                  <a:cubicBezTo>
                    <a:pt x="11027" y="3395"/>
                    <a:pt x="10712" y="3237"/>
                    <a:pt x="10334" y="3206"/>
                  </a:cubicBezTo>
                  <a:cubicBezTo>
                    <a:pt x="10460" y="2670"/>
                    <a:pt x="10303" y="2040"/>
                    <a:pt x="9862" y="1599"/>
                  </a:cubicBezTo>
                  <a:cubicBezTo>
                    <a:pt x="9610" y="1315"/>
                    <a:pt x="9231" y="1158"/>
                    <a:pt x="8885" y="1126"/>
                  </a:cubicBezTo>
                  <a:cubicBezTo>
                    <a:pt x="8664" y="559"/>
                    <a:pt x="8223" y="181"/>
                    <a:pt x="7656" y="55"/>
                  </a:cubicBezTo>
                  <a:cubicBezTo>
                    <a:pt x="7523" y="18"/>
                    <a:pt x="7388" y="0"/>
                    <a:pt x="72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64"/>
            <p:cNvSpPr/>
            <p:nvPr/>
          </p:nvSpPr>
          <p:spPr>
            <a:xfrm>
              <a:off x="-22685675" y="2408150"/>
              <a:ext cx="27575" cy="66175"/>
            </a:xfrm>
            <a:custGeom>
              <a:avLst/>
              <a:gdLst/>
              <a:ahLst/>
              <a:cxnLst/>
              <a:rect l="l" t="t" r="r" b="b"/>
              <a:pathLst>
                <a:path w="1103" h="2647" extrusionOk="0">
                  <a:moveTo>
                    <a:pt x="740" y="1"/>
                  </a:moveTo>
                  <a:cubicBezTo>
                    <a:pt x="654" y="1"/>
                    <a:pt x="567" y="32"/>
                    <a:pt x="504" y="95"/>
                  </a:cubicBezTo>
                  <a:cubicBezTo>
                    <a:pt x="189" y="410"/>
                    <a:pt x="0" y="820"/>
                    <a:pt x="0" y="1292"/>
                  </a:cubicBezTo>
                  <a:cubicBezTo>
                    <a:pt x="0" y="1765"/>
                    <a:pt x="189" y="2206"/>
                    <a:pt x="504" y="2521"/>
                  </a:cubicBezTo>
                  <a:cubicBezTo>
                    <a:pt x="599" y="2584"/>
                    <a:pt x="662" y="2647"/>
                    <a:pt x="756" y="2647"/>
                  </a:cubicBezTo>
                  <a:cubicBezTo>
                    <a:pt x="819" y="2647"/>
                    <a:pt x="945" y="2615"/>
                    <a:pt x="977" y="2521"/>
                  </a:cubicBezTo>
                  <a:cubicBezTo>
                    <a:pt x="1103" y="2395"/>
                    <a:pt x="1103" y="2174"/>
                    <a:pt x="977" y="2048"/>
                  </a:cubicBezTo>
                  <a:cubicBezTo>
                    <a:pt x="788" y="1859"/>
                    <a:pt x="662" y="1576"/>
                    <a:pt x="662" y="1292"/>
                  </a:cubicBezTo>
                  <a:cubicBezTo>
                    <a:pt x="662" y="1040"/>
                    <a:pt x="788" y="757"/>
                    <a:pt x="977" y="536"/>
                  </a:cubicBezTo>
                  <a:cubicBezTo>
                    <a:pt x="1103" y="442"/>
                    <a:pt x="1103" y="253"/>
                    <a:pt x="977" y="95"/>
                  </a:cubicBezTo>
                  <a:cubicBezTo>
                    <a:pt x="914" y="32"/>
                    <a:pt x="827" y="1"/>
                    <a:pt x="7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64"/>
            <p:cNvSpPr/>
            <p:nvPr/>
          </p:nvSpPr>
          <p:spPr>
            <a:xfrm>
              <a:off x="-22766800" y="2408950"/>
              <a:ext cx="27575" cy="66175"/>
            </a:xfrm>
            <a:custGeom>
              <a:avLst/>
              <a:gdLst/>
              <a:ahLst/>
              <a:cxnLst/>
              <a:rect l="l" t="t" r="r" b="b"/>
              <a:pathLst>
                <a:path w="1103" h="2647" extrusionOk="0">
                  <a:moveTo>
                    <a:pt x="362" y="0"/>
                  </a:moveTo>
                  <a:cubicBezTo>
                    <a:pt x="276" y="0"/>
                    <a:pt x="189" y="32"/>
                    <a:pt x="126" y="95"/>
                  </a:cubicBezTo>
                  <a:cubicBezTo>
                    <a:pt x="0" y="221"/>
                    <a:pt x="0" y="441"/>
                    <a:pt x="126" y="567"/>
                  </a:cubicBezTo>
                  <a:cubicBezTo>
                    <a:pt x="315" y="756"/>
                    <a:pt x="441" y="1040"/>
                    <a:pt x="441" y="1323"/>
                  </a:cubicBezTo>
                  <a:cubicBezTo>
                    <a:pt x="441" y="1575"/>
                    <a:pt x="315" y="1859"/>
                    <a:pt x="126" y="2048"/>
                  </a:cubicBezTo>
                  <a:cubicBezTo>
                    <a:pt x="0" y="2174"/>
                    <a:pt x="0" y="2426"/>
                    <a:pt x="126" y="2520"/>
                  </a:cubicBezTo>
                  <a:cubicBezTo>
                    <a:pt x="221" y="2615"/>
                    <a:pt x="284" y="2646"/>
                    <a:pt x="378" y="2646"/>
                  </a:cubicBezTo>
                  <a:cubicBezTo>
                    <a:pt x="441" y="2646"/>
                    <a:pt x="567" y="2615"/>
                    <a:pt x="599" y="2520"/>
                  </a:cubicBezTo>
                  <a:cubicBezTo>
                    <a:pt x="977" y="2174"/>
                    <a:pt x="1103" y="1733"/>
                    <a:pt x="1103" y="1323"/>
                  </a:cubicBezTo>
                  <a:cubicBezTo>
                    <a:pt x="1103" y="851"/>
                    <a:pt x="914" y="410"/>
                    <a:pt x="599" y="95"/>
                  </a:cubicBezTo>
                  <a:cubicBezTo>
                    <a:pt x="536" y="32"/>
                    <a:pt x="449" y="0"/>
                    <a:pt x="36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6" name="Google Shape;786;p64"/>
          <p:cNvGrpSpPr/>
          <p:nvPr/>
        </p:nvGrpSpPr>
        <p:grpSpPr>
          <a:xfrm>
            <a:off x="8168168" y="-11"/>
            <a:ext cx="975837" cy="853864"/>
            <a:chOff x="-22859750" y="2335900"/>
            <a:chExt cx="296950" cy="294375"/>
          </a:xfrm>
        </p:grpSpPr>
        <p:sp>
          <p:nvSpPr>
            <p:cNvPr id="787" name="Google Shape;787;p64"/>
            <p:cNvSpPr/>
            <p:nvPr/>
          </p:nvSpPr>
          <p:spPr>
            <a:xfrm>
              <a:off x="-22859750" y="2335900"/>
              <a:ext cx="296950" cy="294375"/>
            </a:xfrm>
            <a:custGeom>
              <a:avLst/>
              <a:gdLst/>
              <a:ahLst/>
              <a:cxnLst/>
              <a:rect l="l" t="t" r="r" b="b"/>
              <a:pathLst>
                <a:path w="11878" h="11775" extrusionOk="0">
                  <a:moveTo>
                    <a:pt x="7306" y="663"/>
                  </a:moveTo>
                  <a:cubicBezTo>
                    <a:pt x="7389" y="663"/>
                    <a:pt x="7475" y="671"/>
                    <a:pt x="7562" y="685"/>
                  </a:cubicBezTo>
                  <a:cubicBezTo>
                    <a:pt x="7814" y="780"/>
                    <a:pt x="8034" y="937"/>
                    <a:pt x="8192" y="1126"/>
                  </a:cubicBezTo>
                  <a:cubicBezTo>
                    <a:pt x="7908" y="1189"/>
                    <a:pt x="7656" y="1347"/>
                    <a:pt x="7467" y="1567"/>
                  </a:cubicBezTo>
                  <a:cubicBezTo>
                    <a:pt x="7341" y="1662"/>
                    <a:pt x="7341" y="1914"/>
                    <a:pt x="7467" y="2008"/>
                  </a:cubicBezTo>
                  <a:cubicBezTo>
                    <a:pt x="7530" y="2071"/>
                    <a:pt x="7617" y="2103"/>
                    <a:pt x="7703" y="2103"/>
                  </a:cubicBezTo>
                  <a:cubicBezTo>
                    <a:pt x="7790" y="2103"/>
                    <a:pt x="7877" y="2071"/>
                    <a:pt x="7940" y="2008"/>
                  </a:cubicBezTo>
                  <a:cubicBezTo>
                    <a:pt x="8129" y="1819"/>
                    <a:pt x="8412" y="1693"/>
                    <a:pt x="8696" y="1693"/>
                  </a:cubicBezTo>
                  <a:cubicBezTo>
                    <a:pt x="8979" y="1693"/>
                    <a:pt x="9231" y="1819"/>
                    <a:pt x="9452" y="2008"/>
                  </a:cubicBezTo>
                  <a:cubicBezTo>
                    <a:pt x="9767" y="2355"/>
                    <a:pt x="9830" y="2764"/>
                    <a:pt x="9673" y="3174"/>
                  </a:cubicBezTo>
                  <a:cubicBezTo>
                    <a:pt x="9389" y="3237"/>
                    <a:pt x="9137" y="3395"/>
                    <a:pt x="8885" y="3584"/>
                  </a:cubicBezTo>
                  <a:cubicBezTo>
                    <a:pt x="8759" y="3710"/>
                    <a:pt x="8759" y="3962"/>
                    <a:pt x="8885" y="4056"/>
                  </a:cubicBezTo>
                  <a:cubicBezTo>
                    <a:pt x="8948" y="4119"/>
                    <a:pt x="9035" y="4151"/>
                    <a:pt x="9121" y="4151"/>
                  </a:cubicBezTo>
                  <a:cubicBezTo>
                    <a:pt x="9208" y="4151"/>
                    <a:pt x="9294" y="4119"/>
                    <a:pt x="9358" y="4056"/>
                  </a:cubicBezTo>
                  <a:cubicBezTo>
                    <a:pt x="9547" y="3867"/>
                    <a:pt x="9830" y="3741"/>
                    <a:pt x="10114" y="3741"/>
                  </a:cubicBezTo>
                  <a:cubicBezTo>
                    <a:pt x="10397" y="3741"/>
                    <a:pt x="10649" y="3867"/>
                    <a:pt x="10870" y="4056"/>
                  </a:cubicBezTo>
                  <a:cubicBezTo>
                    <a:pt x="11059" y="4277"/>
                    <a:pt x="11185" y="4529"/>
                    <a:pt x="11185" y="4812"/>
                  </a:cubicBezTo>
                  <a:cubicBezTo>
                    <a:pt x="11185" y="5096"/>
                    <a:pt x="11059" y="5379"/>
                    <a:pt x="10870" y="5568"/>
                  </a:cubicBezTo>
                  <a:cubicBezTo>
                    <a:pt x="10649" y="5757"/>
                    <a:pt x="10397" y="5883"/>
                    <a:pt x="10114" y="5883"/>
                  </a:cubicBezTo>
                  <a:cubicBezTo>
                    <a:pt x="9925" y="5883"/>
                    <a:pt x="9767" y="6041"/>
                    <a:pt x="9767" y="6230"/>
                  </a:cubicBezTo>
                  <a:cubicBezTo>
                    <a:pt x="9767" y="6451"/>
                    <a:pt x="9925" y="6608"/>
                    <a:pt x="10114" y="6608"/>
                  </a:cubicBezTo>
                  <a:cubicBezTo>
                    <a:pt x="10429" y="6608"/>
                    <a:pt x="10712" y="6514"/>
                    <a:pt x="10964" y="6356"/>
                  </a:cubicBezTo>
                  <a:cubicBezTo>
                    <a:pt x="11090" y="6514"/>
                    <a:pt x="11122" y="6703"/>
                    <a:pt x="11122" y="6955"/>
                  </a:cubicBezTo>
                  <a:cubicBezTo>
                    <a:pt x="11122" y="7270"/>
                    <a:pt x="11027" y="7553"/>
                    <a:pt x="10807" y="7742"/>
                  </a:cubicBezTo>
                  <a:cubicBezTo>
                    <a:pt x="10618" y="7931"/>
                    <a:pt x="10366" y="8057"/>
                    <a:pt x="10082" y="8057"/>
                  </a:cubicBezTo>
                  <a:cubicBezTo>
                    <a:pt x="9799" y="8057"/>
                    <a:pt x="9515" y="7931"/>
                    <a:pt x="9326" y="7742"/>
                  </a:cubicBezTo>
                  <a:cubicBezTo>
                    <a:pt x="9137" y="7553"/>
                    <a:pt x="9011" y="7270"/>
                    <a:pt x="9011" y="6986"/>
                  </a:cubicBezTo>
                  <a:cubicBezTo>
                    <a:pt x="9011" y="6703"/>
                    <a:pt x="9137" y="6419"/>
                    <a:pt x="9326" y="6230"/>
                  </a:cubicBezTo>
                  <a:cubicBezTo>
                    <a:pt x="9452" y="6104"/>
                    <a:pt x="9452" y="5883"/>
                    <a:pt x="9326" y="5757"/>
                  </a:cubicBezTo>
                  <a:cubicBezTo>
                    <a:pt x="9263" y="5694"/>
                    <a:pt x="9176" y="5663"/>
                    <a:pt x="9090" y="5663"/>
                  </a:cubicBezTo>
                  <a:cubicBezTo>
                    <a:pt x="9003" y="5663"/>
                    <a:pt x="8916" y="5694"/>
                    <a:pt x="8853" y="5757"/>
                  </a:cubicBezTo>
                  <a:cubicBezTo>
                    <a:pt x="8538" y="6072"/>
                    <a:pt x="8349" y="6514"/>
                    <a:pt x="8349" y="6986"/>
                  </a:cubicBezTo>
                  <a:cubicBezTo>
                    <a:pt x="8349" y="7112"/>
                    <a:pt x="8349" y="7207"/>
                    <a:pt x="8381" y="7333"/>
                  </a:cubicBezTo>
                  <a:cubicBezTo>
                    <a:pt x="7562" y="7459"/>
                    <a:pt x="6932" y="8215"/>
                    <a:pt x="6932" y="9034"/>
                  </a:cubicBezTo>
                  <a:cubicBezTo>
                    <a:pt x="6932" y="9223"/>
                    <a:pt x="7089" y="9381"/>
                    <a:pt x="7278" y="9381"/>
                  </a:cubicBezTo>
                  <a:cubicBezTo>
                    <a:pt x="7467" y="9381"/>
                    <a:pt x="7625" y="9223"/>
                    <a:pt x="7625" y="9034"/>
                  </a:cubicBezTo>
                  <a:cubicBezTo>
                    <a:pt x="7625" y="8435"/>
                    <a:pt x="8097" y="8026"/>
                    <a:pt x="8664" y="8026"/>
                  </a:cubicBezTo>
                  <a:lnTo>
                    <a:pt x="8696" y="8026"/>
                  </a:lnTo>
                  <a:cubicBezTo>
                    <a:pt x="8727" y="8089"/>
                    <a:pt x="8822" y="8120"/>
                    <a:pt x="8853" y="8215"/>
                  </a:cubicBezTo>
                  <a:cubicBezTo>
                    <a:pt x="9074" y="8435"/>
                    <a:pt x="9326" y="8561"/>
                    <a:pt x="9641" y="8656"/>
                  </a:cubicBezTo>
                  <a:cubicBezTo>
                    <a:pt x="9673" y="8750"/>
                    <a:pt x="9704" y="8908"/>
                    <a:pt x="9704" y="9034"/>
                  </a:cubicBezTo>
                  <a:cubicBezTo>
                    <a:pt x="9704" y="9507"/>
                    <a:pt x="9452" y="9853"/>
                    <a:pt x="9011" y="10011"/>
                  </a:cubicBezTo>
                  <a:cubicBezTo>
                    <a:pt x="8979" y="9853"/>
                    <a:pt x="8853" y="9759"/>
                    <a:pt x="8664" y="9759"/>
                  </a:cubicBezTo>
                  <a:cubicBezTo>
                    <a:pt x="8444" y="9759"/>
                    <a:pt x="8286" y="9916"/>
                    <a:pt x="8286" y="10105"/>
                  </a:cubicBezTo>
                  <a:cubicBezTo>
                    <a:pt x="8286" y="10704"/>
                    <a:pt x="7814" y="11113"/>
                    <a:pt x="7278" y="11113"/>
                  </a:cubicBezTo>
                  <a:cubicBezTo>
                    <a:pt x="6711" y="11113"/>
                    <a:pt x="6239" y="10641"/>
                    <a:pt x="6239" y="10105"/>
                  </a:cubicBezTo>
                  <a:lnTo>
                    <a:pt x="6239" y="6640"/>
                  </a:lnTo>
                  <a:cubicBezTo>
                    <a:pt x="6522" y="6860"/>
                    <a:pt x="6932" y="6986"/>
                    <a:pt x="7278" y="6986"/>
                  </a:cubicBezTo>
                  <a:cubicBezTo>
                    <a:pt x="7467" y="6986"/>
                    <a:pt x="7625" y="6829"/>
                    <a:pt x="7625" y="6640"/>
                  </a:cubicBezTo>
                  <a:cubicBezTo>
                    <a:pt x="7625" y="6451"/>
                    <a:pt x="7467" y="6293"/>
                    <a:pt x="7278" y="6293"/>
                  </a:cubicBezTo>
                  <a:cubicBezTo>
                    <a:pt x="6680" y="6293"/>
                    <a:pt x="6239" y="5820"/>
                    <a:pt x="6239" y="5253"/>
                  </a:cubicBezTo>
                  <a:lnTo>
                    <a:pt x="6239" y="1788"/>
                  </a:lnTo>
                  <a:lnTo>
                    <a:pt x="6239" y="1756"/>
                  </a:lnTo>
                  <a:lnTo>
                    <a:pt x="6239" y="1725"/>
                  </a:lnTo>
                  <a:cubicBezTo>
                    <a:pt x="6239" y="1441"/>
                    <a:pt x="6365" y="1158"/>
                    <a:pt x="6554" y="969"/>
                  </a:cubicBezTo>
                  <a:cubicBezTo>
                    <a:pt x="6772" y="750"/>
                    <a:pt x="7027" y="663"/>
                    <a:pt x="7306" y="663"/>
                  </a:cubicBezTo>
                  <a:close/>
                  <a:moveTo>
                    <a:pt x="4492" y="726"/>
                  </a:moveTo>
                  <a:cubicBezTo>
                    <a:pt x="4756" y="726"/>
                    <a:pt x="5012" y="813"/>
                    <a:pt x="5230" y="1032"/>
                  </a:cubicBezTo>
                  <a:cubicBezTo>
                    <a:pt x="5419" y="1221"/>
                    <a:pt x="5545" y="1504"/>
                    <a:pt x="5545" y="1788"/>
                  </a:cubicBezTo>
                  <a:lnTo>
                    <a:pt x="5545" y="1819"/>
                  </a:lnTo>
                  <a:lnTo>
                    <a:pt x="5545" y="5285"/>
                  </a:lnTo>
                  <a:cubicBezTo>
                    <a:pt x="5545" y="5883"/>
                    <a:pt x="5073" y="6325"/>
                    <a:pt x="4506" y="6325"/>
                  </a:cubicBezTo>
                  <a:cubicBezTo>
                    <a:pt x="4317" y="6325"/>
                    <a:pt x="4159" y="6482"/>
                    <a:pt x="4159" y="6671"/>
                  </a:cubicBezTo>
                  <a:cubicBezTo>
                    <a:pt x="4159" y="6860"/>
                    <a:pt x="4317" y="7018"/>
                    <a:pt x="4506" y="7018"/>
                  </a:cubicBezTo>
                  <a:cubicBezTo>
                    <a:pt x="4915" y="7018"/>
                    <a:pt x="5262" y="6892"/>
                    <a:pt x="5545" y="6671"/>
                  </a:cubicBezTo>
                  <a:lnTo>
                    <a:pt x="5545" y="10105"/>
                  </a:lnTo>
                  <a:lnTo>
                    <a:pt x="5545" y="10137"/>
                  </a:lnTo>
                  <a:cubicBezTo>
                    <a:pt x="5545" y="10704"/>
                    <a:pt x="5073" y="11176"/>
                    <a:pt x="4506" y="11176"/>
                  </a:cubicBezTo>
                  <a:cubicBezTo>
                    <a:pt x="3939" y="11176"/>
                    <a:pt x="3498" y="10704"/>
                    <a:pt x="3498" y="10137"/>
                  </a:cubicBezTo>
                  <a:cubicBezTo>
                    <a:pt x="3498" y="9948"/>
                    <a:pt x="3340" y="9790"/>
                    <a:pt x="3151" y="9790"/>
                  </a:cubicBezTo>
                  <a:cubicBezTo>
                    <a:pt x="2994" y="9790"/>
                    <a:pt x="2836" y="9916"/>
                    <a:pt x="2773" y="10074"/>
                  </a:cubicBezTo>
                  <a:cubicBezTo>
                    <a:pt x="2395" y="9916"/>
                    <a:pt x="2080" y="9538"/>
                    <a:pt x="2080" y="9065"/>
                  </a:cubicBezTo>
                  <a:cubicBezTo>
                    <a:pt x="2080" y="8908"/>
                    <a:pt x="2111" y="8813"/>
                    <a:pt x="2143" y="8687"/>
                  </a:cubicBezTo>
                  <a:cubicBezTo>
                    <a:pt x="2426" y="8593"/>
                    <a:pt x="2710" y="8435"/>
                    <a:pt x="2930" y="8246"/>
                  </a:cubicBezTo>
                  <a:cubicBezTo>
                    <a:pt x="2994" y="8215"/>
                    <a:pt x="3057" y="8120"/>
                    <a:pt x="3088" y="8057"/>
                  </a:cubicBezTo>
                  <a:lnTo>
                    <a:pt x="3151" y="8057"/>
                  </a:lnTo>
                  <a:cubicBezTo>
                    <a:pt x="3718" y="8057"/>
                    <a:pt x="4159" y="8530"/>
                    <a:pt x="4159" y="9065"/>
                  </a:cubicBezTo>
                  <a:cubicBezTo>
                    <a:pt x="4159" y="9286"/>
                    <a:pt x="4317" y="9444"/>
                    <a:pt x="4506" y="9444"/>
                  </a:cubicBezTo>
                  <a:cubicBezTo>
                    <a:pt x="4726" y="9444"/>
                    <a:pt x="4884" y="9286"/>
                    <a:pt x="4884" y="9065"/>
                  </a:cubicBezTo>
                  <a:cubicBezTo>
                    <a:pt x="4884" y="8215"/>
                    <a:pt x="4254" y="7490"/>
                    <a:pt x="3403" y="7396"/>
                  </a:cubicBezTo>
                  <a:cubicBezTo>
                    <a:pt x="3466" y="7270"/>
                    <a:pt x="3466" y="7144"/>
                    <a:pt x="3466" y="7018"/>
                  </a:cubicBezTo>
                  <a:cubicBezTo>
                    <a:pt x="3466" y="6545"/>
                    <a:pt x="3246" y="6104"/>
                    <a:pt x="2930" y="5820"/>
                  </a:cubicBezTo>
                  <a:cubicBezTo>
                    <a:pt x="2883" y="5757"/>
                    <a:pt x="2797" y="5726"/>
                    <a:pt x="2706" y="5726"/>
                  </a:cubicBezTo>
                  <a:cubicBezTo>
                    <a:pt x="2615" y="5726"/>
                    <a:pt x="2521" y="5757"/>
                    <a:pt x="2458" y="5820"/>
                  </a:cubicBezTo>
                  <a:cubicBezTo>
                    <a:pt x="2363" y="5915"/>
                    <a:pt x="2363" y="6167"/>
                    <a:pt x="2458" y="6262"/>
                  </a:cubicBezTo>
                  <a:cubicBezTo>
                    <a:pt x="2678" y="6482"/>
                    <a:pt x="2773" y="6734"/>
                    <a:pt x="2773" y="7018"/>
                  </a:cubicBezTo>
                  <a:cubicBezTo>
                    <a:pt x="2773" y="7301"/>
                    <a:pt x="2678" y="7585"/>
                    <a:pt x="2458" y="7774"/>
                  </a:cubicBezTo>
                  <a:cubicBezTo>
                    <a:pt x="2269" y="7963"/>
                    <a:pt x="1985" y="8089"/>
                    <a:pt x="1733" y="8089"/>
                  </a:cubicBezTo>
                  <a:cubicBezTo>
                    <a:pt x="1450" y="8089"/>
                    <a:pt x="1166" y="7963"/>
                    <a:pt x="977" y="7774"/>
                  </a:cubicBezTo>
                  <a:cubicBezTo>
                    <a:pt x="788" y="7585"/>
                    <a:pt x="662" y="7301"/>
                    <a:pt x="662" y="7018"/>
                  </a:cubicBezTo>
                  <a:cubicBezTo>
                    <a:pt x="662" y="6829"/>
                    <a:pt x="725" y="6640"/>
                    <a:pt x="820" y="6419"/>
                  </a:cubicBezTo>
                  <a:cubicBezTo>
                    <a:pt x="1103" y="6608"/>
                    <a:pt x="1355" y="6671"/>
                    <a:pt x="1670" y="6671"/>
                  </a:cubicBezTo>
                  <a:cubicBezTo>
                    <a:pt x="1891" y="6671"/>
                    <a:pt x="2048" y="6514"/>
                    <a:pt x="2048" y="6325"/>
                  </a:cubicBezTo>
                  <a:cubicBezTo>
                    <a:pt x="2048" y="6104"/>
                    <a:pt x="1891" y="5946"/>
                    <a:pt x="1670" y="5946"/>
                  </a:cubicBezTo>
                  <a:cubicBezTo>
                    <a:pt x="1418" y="5946"/>
                    <a:pt x="1135" y="5852"/>
                    <a:pt x="946" y="5631"/>
                  </a:cubicBezTo>
                  <a:cubicBezTo>
                    <a:pt x="725" y="5442"/>
                    <a:pt x="631" y="5159"/>
                    <a:pt x="631" y="4907"/>
                  </a:cubicBezTo>
                  <a:cubicBezTo>
                    <a:pt x="631" y="4623"/>
                    <a:pt x="725" y="4340"/>
                    <a:pt x="946" y="4151"/>
                  </a:cubicBezTo>
                  <a:cubicBezTo>
                    <a:pt x="1135" y="3962"/>
                    <a:pt x="1418" y="3836"/>
                    <a:pt x="1670" y="3836"/>
                  </a:cubicBezTo>
                  <a:cubicBezTo>
                    <a:pt x="1954" y="3836"/>
                    <a:pt x="2237" y="3962"/>
                    <a:pt x="2426" y="4151"/>
                  </a:cubicBezTo>
                  <a:cubicBezTo>
                    <a:pt x="2489" y="4214"/>
                    <a:pt x="2576" y="4245"/>
                    <a:pt x="2663" y="4245"/>
                  </a:cubicBezTo>
                  <a:cubicBezTo>
                    <a:pt x="2749" y="4245"/>
                    <a:pt x="2836" y="4214"/>
                    <a:pt x="2899" y="4151"/>
                  </a:cubicBezTo>
                  <a:cubicBezTo>
                    <a:pt x="3025" y="4025"/>
                    <a:pt x="3025" y="3804"/>
                    <a:pt x="2899" y="3678"/>
                  </a:cubicBezTo>
                  <a:cubicBezTo>
                    <a:pt x="2678" y="3426"/>
                    <a:pt x="2426" y="3332"/>
                    <a:pt x="2111" y="3237"/>
                  </a:cubicBezTo>
                  <a:cubicBezTo>
                    <a:pt x="1954" y="2859"/>
                    <a:pt x="2048" y="2418"/>
                    <a:pt x="2363" y="2103"/>
                  </a:cubicBezTo>
                  <a:cubicBezTo>
                    <a:pt x="2552" y="1914"/>
                    <a:pt x="2836" y="1788"/>
                    <a:pt x="3088" y="1788"/>
                  </a:cubicBezTo>
                  <a:cubicBezTo>
                    <a:pt x="3372" y="1788"/>
                    <a:pt x="3655" y="1914"/>
                    <a:pt x="3844" y="2103"/>
                  </a:cubicBezTo>
                  <a:cubicBezTo>
                    <a:pt x="3907" y="2166"/>
                    <a:pt x="3994" y="2197"/>
                    <a:pt x="4080" y="2197"/>
                  </a:cubicBezTo>
                  <a:cubicBezTo>
                    <a:pt x="4167" y="2197"/>
                    <a:pt x="4254" y="2166"/>
                    <a:pt x="4317" y="2103"/>
                  </a:cubicBezTo>
                  <a:cubicBezTo>
                    <a:pt x="4443" y="1977"/>
                    <a:pt x="4443" y="1756"/>
                    <a:pt x="4317" y="1630"/>
                  </a:cubicBezTo>
                  <a:cubicBezTo>
                    <a:pt x="4128" y="1441"/>
                    <a:pt x="3876" y="1284"/>
                    <a:pt x="3624" y="1189"/>
                  </a:cubicBezTo>
                  <a:cubicBezTo>
                    <a:pt x="3781" y="969"/>
                    <a:pt x="3970" y="811"/>
                    <a:pt x="4254" y="748"/>
                  </a:cubicBezTo>
                  <a:cubicBezTo>
                    <a:pt x="4333" y="734"/>
                    <a:pt x="4413" y="726"/>
                    <a:pt x="4492" y="726"/>
                  </a:cubicBezTo>
                  <a:close/>
                  <a:moveTo>
                    <a:pt x="7254" y="0"/>
                  </a:moveTo>
                  <a:cubicBezTo>
                    <a:pt x="6817" y="0"/>
                    <a:pt x="6387" y="190"/>
                    <a:pt x="6049" y="528"/>
                  </a:cubicBezTo>
                  <a:cubicBezTo>
                    <a:pt x="6018" y="559"/>
                    <a:pt x="5923" y="654"/>
                    <a:pt x="5892" y="717"/>
                  </a:cubicBezTo>
                  <a:cubicBezTo>
                    <a:pt x="5860" y="654"/>
                    <a:pt x="5766" y="622"/>
                    <a:pt x="5734" y="528"/>
                  </a:cubicBezTo>
                  <a:cubicBezTo>
                    <a:pt x="5391" y="185"/>
                    <a:pt x="4972" y="13"/>
                    <a:pt x="4521" y="13"/>
                  </a:cubicBezTo>
                  <a:cubicBezTo>
                    <a:pt x="4392" y="13"/>
                    <a:pt x="4261" y="27"/>
                    <a:pt x="4128" y="55"/>
                  </a:cubicBezTo>
                  <a:cubicBezTo>
                    <a:pt x="3561" y="181"/>
                    <a:pt x="3151" y="559"/>
                    <a:pt x="2899" y="1126"/>
                  </a:cubicBezTo>
                  <a:cubicBezTo>
                    <a:pt x="2552" y="1158"/>
                    <a:pt x="2206" y="1347"/>
                    <a:pt x="1922" y="1599"/>
                  </a:cubicBezTo>
                  <a:cubicBezTo>
                    <a:pt x="1481" y="2040"/>
                    <a:pt x="1324" y="2607"/>
                    <a:pt x="1450" y="3206"/>
                  </a:cubicBezTo>
                  <a:cubicBezTo>
                    <a:pt x="1103" y="3237"/>
                    <a:pt x="788" y="3458"/>
                    <a:pt x="505" y="3678"/>
                  </a:cubicBezTo>
                  <a:cubicBezTo>
                    <a:pt x="190" y="3993"/>
                    <a:pt x="1" y="4434"/>
                    <a:pt x="1" y="4907"/>
                  </a:cubicBezTo>
                  <a:cubicBezTo>
                    <a:pt x="1" y="5285"/>
                    <a:pt x="127" y="5663"/>
                    <a:pt x="347" y="5915"/>
                  </a:cubicBezTo>
                  <a:cubicBezTo>
                    <a:pt x="127" y="6230"/>
                    <a:pt x="1" y="6608"/>
                    <a:pt x="1" y="6955"/>
                  </a:cubicBezTo>
                  <a:cubicBezTo>
                    <a:pt x="1" y="7427"/>
                    <a:pt x="190" y="7868"/>
                    <a:pt x="505" y="8183"/>
                  </a:cubicBezTo>
                  <a:cubicBezTo>
                    <a:pt x="788" y="8435"/>
                    <a:pt x="1103" y="8593"/>
                    <a:pt x="1450" y="8624"/>
                  </a:cubicBezTo>
                  <a:cubicBezTo>
                    <a:pt x="1418" y="8750"/>
                    <a:pt x="1418" y="8876"/>
                    <a:pt x="1418" y="9002"/>
                  </a:cubicBezTo>
                  <a:cubicBezTo>
                    <a:pt x="1418" y="9916"/>
                    <a:pt x="2080" y="10609"/>
                    <a:pt x="2962" y="10735"/>
                  </a:cubicBezTo>
                  <a:cubicBezTo>
                    <a:pt x="3214" y="11365"/>
                    <a:pt x="3813" y="11775"/>
                    <a:pt x="4569" y="11775"/>
                  </a:cubicBezTo>
                  <a:cubicBezTo>
                    <a:pt x="5104" y="11775"/>
                    <a:pt x="5640" y="11523"/>
                    <a:pt x="5955" y="11082"/>
                  </a:cubicBezTo>
                  <a:cubicBezTo>
                    <a:pt x="6270" y="11523"/>
                    <a:pt x="6774" y="11775"/>
                    <a:pt x="7310" y="11775"/>
                  </a:cubicBezTo>
                  <a:cubicBezTo>
                    <a:pt x="8034" y="11775"/>
                    <a:pt x="8664" y="11365"/>
                    <a:pt x="8948" y="10735"/>
                  </a:cubicBezTo>
                  <a:cubicBezTo>
                    <a:pt x="9799" y="10609"/>
                    <a:pt x="10460" y="9916"/>
                    <a:pt x="10460" y="9002"/>
                  </a:cubicBezTo>
                  <a:cubicBezTo>
                    <a:pt x="10460" y="8876"/>
                    <a:pt x="10460" y="8750"/>
                    <a:pt x="10429" y="8624"/>
                  </a:cubicBezTo>
                  <a:cubicBezTo>
                    <a:pt x="10775" y="8593"/>
                    <a:pt x="11090" y="8404"/>
                    <a:pt x="11374" y="8183"/>
                  </a:cubicBezTo>
                  <a:cubicBezTo>
                    <a:pt x="11689" y="7837"/>
                    <a:pt x="11878" y="7427"/>
                    <a:pt x="11878" y="6955"/>
                  </a:cubicBezTo>
                  <a:cubicBezTo>
                    <a:pt x="11878" y="6545"/>
                    <a:pt x="11783" y="6199"/>
                    <a:pt x="11531" y="5915"/>
                  </a:cubicBezTo>
                  <a:cubicBezTo>
                    <a:pt x="11689" y="5663"/>
                    <a:pt x="11815" y="5285"/>
                    <a:pt x="11815" y="4907"/>
                  </a:cubicBezTo>
                  <a:cubicBezTo>
                    <a:pt x="11815" y="4434"/>
                    <a:pt x="11594" y="3993"/>
                    <a:pt x="11279" y="3678"/>
                  </a:cubicBezTo>
                  <a:cubicBezTo>
                    <a:pt x="11027" y="3395"/>
                    <a:pt x="10712" y="3237"/>
                    <a:pt x="10334" y="3206"/>
                  </a:cubicBezTo>
                  <a:cubicBezTo>
                    <a:pt x="10460" y="2670"/>
                    <a:pt x="10303" y="2040"/>
                    <a:pt x="9862" y="1599"/>
                  </a:cubicBezTo>
                  <a:cubicBezTo>
                    <a:pt x="9610" y="1315"/>
                    <a:pt x="9231" y="1158"/>
                    <a:pt x="8885" y="1126"/>
                  </a:cubicBezTo>
                  <a:cubicBezTo>
                    <a:pt x="8664" y="559"/>
                    <a:pt x="8223" y="181"/>
                    <a:pt x="7656" y="55"/>
                  </a:cubicBezTo>
                  <a:cubicBezTo>
                    <a:pt x="7523" y="18"/>
                    <a:pt x="7388" y="0"/>
                    <a:pt x="72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64"/>
            <p:cNvSpPr/>
            <p:nvPr/>
          </p:nvSpPr>
          <p:spPr>
            <a:xfrm>
              <a:off x="-22685675" y="2408150"/>
              <a:ext cx="27575" cy="66175"/>
            </a:xfrm>
            <a:custGeom>
              <a:avLst/>
              <a:gdLst/>
              <a:ahLst/>
              <a:cxnLst/>
              <a:rect l="l" t="t" r="r" b="b"/>
              <a:pathLst>
                <a:path w="1103" h="2647" extrusionOk="0">
                  <a:moveTo>
                    <a:pt x="740" y="1"/>
                  </a:moveTo>
                  <a:cubicBezTo>
                    <a:pt x="654" y="1"/>
                    <a:pt x="567" y="32"/>
                    <a:pt x="504" y="95"/>
                  </a:cubicBezTo>
                  <a:cubicBezTo>
                    <a:pt x="189" y="410"/>
                    <a:pt x="0" y="820"/>
                    <a:pt x="0" y="1292"/>
                  </a:cubicBezTo>
                  <a:cubicBezTo>
                    <a:pt x="0" y="1765"/>
                    <a:pt x="189" y="2206"/>
                    <a:pt x="504" y="2521"/>
                  </a:cubicBezTo>
                  <a:cubicBezTo>
                    <a:pt x="599" y="2584"/>
                    <a:pt x="662" y="2647"/>
                    <a:pt x="756" y="2647"/>
                  </a:cubicBezTo>
                  <a:cubicBezTo>
                    <a:pt x="819" y="2647"/>
                    <a:pt x="945" y="2615"/>
                    <a:pt x="977" y="2521"/>
                  </a:cubicBezTo>
                  <a:cubicBezTo>
                    <a:pt x="1103" y="2395"/>
                    <a:pt x="1103" y="2174"/>
                    <a:pt x="977" y="2048"/>
                  </a:cubicBezTo>
                  <a:cubicBezTo>
                    <a:pt x="788" y="1859"/>
                    <a:pt x="662" y="1576"/>
                    <a:pt x="662" y="1292"/>
                  </a:cubicBezTo>
                  <a:cubicBezTo>
                    <a:pt x="662" y="1040"/>
                    <a:pt x="788" y="757"/>
                    <a:pt x="977" y="536"/>
                  </a:cubicBezTo>
                  <a:cubicBezTo>
                    <a:pt x="1103" y="442"/>
                    <a:pt x="1103" y="253"/>
                    <a:pt x="977" y="95"/>
                  </a:cubicBezTo>
                  <a:cubicBezTo>
                    <a:pt x="914" y="32"/>
                    <a:pt x="827" y="1"/>
                    <a:pt x="7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64"/>
            <p:cNvSpPr/>
            <p:nvPr/>
          </p:nvSpPr>
          <p:spPr>
            <a:xfrm>
              <a:off x="-22766800" y="2408950"/>
              <a:ext cx="27575" cy="66175"/>
            </a:xfrm>
            <a:custGeom>
              <a:avLst/>
              <a:gdLst/>
              <a:ahLst/>
              <a:cxnLst/>
              <a:rect l="l" t="t" r="r" b="b"/>
              <a:pathLst>
                <a:path w="1103" h="2647" extrusionOk="0">
                  <a:moveTo>
                    <a:pt x="362" y="0"/>
                  </a:moveTo>
                  <a:cubicBezTo>
                    <a:pt x="276" y="0"/>
                    <a:pt x="189" y="32"/>
                    <a:pt x="126" y="95"/>
                  </a:cubicBezTo>
                  <a:cubicBezTo>
                    <a:pt x="0" y="221"/>
                    <a:pt x="0" y="441"/>
                    <a:pt x="126" y="567"/>
                  </a:cubicBezTo>
                  <a:cubicBezTo>
                    <a:pt x="315" y="756"/>
                    <a:pt x="441" y="1040"/>
                    <a:pt x="441" y="1323"/>
                  </a:cubicBezTo>
                  <a:cubicBezTo>
                    <a:pt x="441" y="1575"/>
                    <a:pt x="315" y="1859"/>
                    <a:pt x="126" y="2048"/>
                  </a:cubicBezTo>
                  <a:cubicBezTo>
                    <a:pt x="0" y="2174"/>
                    <a:pt x="0" y="2426"/>
                    <a:pt x="126" y="2520"/>
                  </a:cubicBezTo>
                  <a:cubicBezTo>
                    <a:pt x="221" y="2615"/>
                    <a:pt x="284" y="2646"/>
                    <a:pt x="378" y="2646"/>
                  </a:cubicBezTo>
                  <a:cubicBezTo>
                    <a:pt x="441" y="2646"/>
                    <a:pt x="567" y="2615"/>
                    <a:pt x="599" y="2520"/>
                  </a:cubicBezTo>
                  <a:cubicBezTo>
                    <a:pt x="977" y="2174"/>
                    <a:pt x="1103" y="1733"/>
                    <a:pt x="1103" y="1323"/>
                  </a:cubicBezTo>
                  <a:cubicBezTo>
                    <a:pt x="1103" y="851"/>
                    <a:pt x="914" y="410"/>
                    <a:pt x="599" y="95"/>
                  </a:cubicBezTo>
                  <a:cubicBezTo>
                    <a:pt x="536" y="32"/>
                    <a:pt x="449" y="0"/>
                    <a:pt x="36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90" name="Google Shape;790;p64"/>
          <p:cNvSpPr/>
          <p:nvPr/>
        </p:nvSpPr>
        <p:spPr>
          <a:xfrm>
            <a:off x="4307407" y="4768450"/>
            <a:ext cx="529186" cy="485108"/>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2000" b="1"/>
              <a:t>19</a:t>
            </a:r>
            <a:endParaRPr sz="2000" b="1"/>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794"/>
        <p:cNvGrpSpPr/>
        <p:nvPr/>
      </p:nvGrpSpPr>
      <p:grpSpPr>
        <a:xfrm>
          <a:off x="0" y="0"/>
          <a:ext cx="0" cy="0"/>
          <a:chOff x="0" y="0"/>
          <a:chExt cx="0" cy="0"/>
        </a:xfrm>
      </p:grpSpPr>
      <p:sp>
        <p:nvSpPr>
          <p:cNvPr id="795" name="Google Shape;795;p6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r"/>
              <a:t>Division des Données</a:t>
            </a:r>
            <a:endParaRPr/>
          </a:p>
        </p:txBody>
      </p:sp>
      <p:grpSp>
        <p:nvGrpSpPr>
          <p:cNvPr id="796" name="Google Shape;796;p65"/>
          <p:cNvGrpSpPr/>
          <p:nvPr/>
        </p:nvGrpSpPr>
        <p:grpSpPr>
          <a:xfrm>
            <a:off x="-7" y="-11"/>
            <a:ext cx="975837" cy="853864"/>
            <a:chOff x="-22859750" y="2335900"/>
            <a:chExt cx="296950" cy="294375"/>
          </a:xfrm>
        </p:grpSpPr>
        <p:sp>
          <p:nvSpPr>
            <p:cNvPr id="797" name="Google Shape;797;p65"/>
            <p:cNvSpPr/>
            <p:nvPr/>
          </p:nvSpPr>
          <p:spPr>
            <a:xfrm>
              <a:off x="-22859750" y="2335900"/>
              <a:ext cx="296950" cy="294375"/>
            </a:xfrm>
            <a:custGeom>
              <a:avLst/>
              <a:gdLst/>
              <a:ahLst/>
              <a:cxnLst/>
              <a:rect l="l" t="t" r="r" b="b"/>
              <a:pathLst>
                <a:path w="11878" h="11775" extrusionOk="0">
                  <a:moveTo>
                    <a:pt x="7306" y="663"/>
                  </a:moveTo>
                  <a:cubicBezTo>
                    <a:pt x="7389" y="663"/>
                    <a:pt x="7475" y="671"/>
                    <a:pt x="7562" y="685"/>
                  </a:cubicBezTo>
                  <a:cubicBezTo>
                    <a:pt x="7814" y="780"/>
                    <a:pt x="8034" y="937"/>
                    <a:pt x="8192" y="1126"/>
                  </a:cubicBezTo>
                  <a:cubicBezTo>
                    <a:pt x="7908" y="1189"/>
                    <a:pt x="7656" y="1347"/>
                    <a:pt x="7467" y="1567"/>
                  </a:cubicBezTo>
                  <a:cubicBezTo>
                    <a:pt x="7341" y="1662"/>
                    <a:pt x="7341" y="1914"/>
                    <a:pt x="7467" y="2008"/>
                  </a:cubicBezTo>
                  <a:cubicBezTo>
                    <a:pt x="7530" y="2071"/>
                    <a:pt x="7617" y="2103"/>
                    <a:pt x="7703" y="2103"/>
                  </a:cubicBezTo>
                  <a:cubicBezTo>
                    <a:pt x="7790" y="2103"/>
                    <a:pt x="7877" y="2071"/>
                    <a:pt x="7940" y="2008"/>
                  </a:cubicBezTo>
                  <a:cubicBezTo>
                    <a:pt x="8129" y="1819"/>
                    <a:pt x="8412" y="1693"/>
                    <a:pt x="8696" y="1693"/>
                  </a:cubicBezTo>
                  <a:cubicBezTo>
                    <a:pt x="8979" y="1693"/>
                    <a:pt x="9231" y="1819"/>
                    <a:pt x="9452" y="2008"/>
                  </a:cubicBezTo>
                  <a:cubicBezTo>
                    <a:pt x="9767" y="2355"/>
                    <a:pt x="9830" y="2764"/>
                    <a:pt x="9673" y="3174"/>
                  </a:cubicBezTo>
                  <a:cubicBezTo>
                    <a:pt x="9389" y="3237"/>
                    <a:pt x="9137" y="3395"/>
                    <a:pt x="8885" y="3584"/>
                  </a:cubicBezTo>
                  <a:cubicBezTo>
                    <a:pt x="8759" y="3710"/>
                    <a:pt x="8759" y="3962"/>
                    <a:pt x="8885" y="4056"/>
                  </a:cubicBezTo>
                  <a:cubicBezTo>
                    <a:pt x="8948" y="4119"/>
                    <a:pt x="9035" y="4151"/>
                    <a:pt x="9121" y="4151"/>
                  </a:cubicBezTo>
                  <a:cubicBezTo>
                    <a:pt x="9208" y="4151"/>
                    <a:pt x="9294" y="4119"/>
                    <a:pt x="9358" y="4056"/>
                  </a:cubicBezTo>
                  <a:cubicBezTo>
                    <a:pt x="9547" y="3867"/>
                    <a:pt x="9830" y="3741"/>
                    <a:pt x="10114" y="3741"/>
                  </a:cubicBezTo>
                  <a:cubicBezTo>
                    <a:pt x="10397" y="3741"/>
                    <a:pt x="10649" y="3867"/>
                    <a:pt x="10870" y="4056"/>
                  </a:cubicBezTo>
                  <a:cubicBezTo>
                    <a:pt x="11059" y="4277"/>
                    <a:pt x="11185" y="4529"/>
                    <a:pt x="11185" y="4812"/>
                  </a:cubicBezTo>
                  <a:cubicBezTo>
                    <a:pt x="11185" y="5096"/>
                    <a:pt x="11059" y="5379"/>
                    <a:pt x="10870" y="5568"/>
                  </a:cubicBezTo>
                  <a:cubicBezTo>
                    <a:pt x="10649" y="5757"/>
                    <a:pt x="10397" y="5883"/>
                    <a:pt x="10114" y="5883"/>
                  </a:cubicBezTo>
                  <a:cubicBezTo>
                    <a:pt x="9925" y="5883"/>
                    <a:pt x="9767" y="6041"/>
                    <a:pt x="9767" y="6230"/>
                  </a:cubicBezTo>
                  <a:cubicBezTo>
                    <a:pt x="9767" y="6451"/>
                    <a:pt x="9925" y="6608"/>
                    <a:pt x="10114" y="6608"/>
                  </a:cubicBezTo>
                  <a:cubicBezTo>
                    <a:pt x="10429" y="6608"/>
                    <a:pt x="10712" y="6514"/>
                    <a:pt x="10964" y="6356"/>
                  </a:cubicBezTo>
                  <a:cubicBezTo>
                    <a:pt x="11090" y="6514"/>
                    <a:pt x="11122" y="6703"/>
                    <a:pt x="11122" y="6955"/>
                  </a:cubicBezTo>
                  <a:cubicBezTo>
                    <a:pt x="11122" y="7270"/>
                    <a:pt x="11027" y="7553"/>
                    <a:pt x="10807" y="7742"/>
                  </a:cubicBezTo>
                  <a:cubicBezTo>
                    <a:pt x="10618" y="7931"/>
                    <a:pt x="10366" y="8057"/>
                    <a:pt x="10082" y="8057"/>
                  </a:cubicBezTo>
                  <a:cubicBezTo>
                    <a:pt x="9799" y="8057"/>
                    <a:pt x="9515" y="7931"/>
                    <a:pt x="9326" y="7742"/>
                  </a:cubicBezTo>
                  <a:cubicBezTo>
                    <a:pt x="9137" y="7553"/>
                    <a:pt x="9011" y="7270"/>
                    <a:pt x="9011" y="6986"/>
                  </a:cubicBezTo>
                  <a:cubicBezTo>
                    <a:pt x="9011" y="6703"/>
                    <a:pt x="9137" y="6419"/>
                    <a:pt x="9326" y="6230"/>
                  </a:cubicBezTo>
                  <a:cubicBezTo>
                    <a:pt x="9452" y="6104"/>
                    <a:pt x="9452" y="5883"/>
                    <a:pt x="9326" y="5757"/>
                  </a:cubicBezTo>
                  <a:cubicBezTo>
                    <a:pt x="9263" y="5694"/>
                    <a:pt x="9176" y="5663"/>
                    <a:pt x="9090" y="5663"/>
                  </a:cubicBezTo>
                  <a:cubicBezTo>
                    <a:pt x="9003" y="5663"/>
                    <a:pt x="8916" y="5694"/>
                    <a:pt x="8853" y="5757"/>
                  </a:cubicBezTo>
                  <a:cubicBezTo>
                    <a:pt x="8538" y="6072"/>
                    <a:pt x="8349" y="6514"/>
                    <a:pt x="8349" y="6986"/>
                  </a:cubicBezTo>
                  <a:cubicBezTo>
                    <a:pt x="8349" y="7112"/>
                    <a:pt x="8349" y="7207"/>
                    <a:pt x="8381" y="7333"/>
                  </a:cubicBezTo>
                  <a:cubicBezTo>
                    <a:pt x="7562" y="7459"/>
                    <a:pt x="6932" y="8215"/>
                    <a:pt x="6932" y="9034"/>
                  </a:cubicBezTo>
                  <a:cubicBezTo>
                    <a:pt x="6932" y="9223"/>
                    <a:pt x="7089" y="9381"/>
                    <a:pt x="7278" y="9381"/>
                  </a:cubicBezTo>
                  <a:cubicBezTo>
                    <a:pt x="7467" y="9381"/>
                    <a:pt x="7625" y="9223"/>
                    <a:pt x="7625" y="9034"/>
                  </a:cubicBezTo>
                  <a:cubicBezTo>
                    <a:pt x="7625" y="8435"/>
                    <a:pt x="8097" y="8026"/>
                    <a:pt x="8664" y="8026"/>
                  </a:cubicBezTo>
                  <a:lnTo>
                    <a:pt x="8696" y="8026"/>
                  </a:lnTo>
                  <a:cubicBezTo>
                    <a:pt x="8727" y="8089"/>
                    <a:pt x="8822" y="8120"/>
                    <a:pt x="8853" y="8215"/>
                  </a:cubicBezTo>
                  <a:cubicBezTo>
                    <a:pt x="9074" y="8435"/>
                    <a:pt x="9326" y="8561"/>
                    <a:pt x="9641" y="8656"/>
                  </a:cubicBezTo>
                  <a:cubicBezTo>
                    <a:pt x="9673" y="8750"/>
                    <a:pt x="9704" y="8908"/>
                    <a:pt x="9704" y="9034"/>
                  </a:cubicBezTo>
                  <a:cubicBezTo>
                    <a:pt x="9704" y="9507"/>
                    <a:pt x="9452" y="9853"/>
                    <a:pt x="9011" y="10011"/>
                  </a:cubicBezTo>
                  <a:cubicBezTo>
                    <a:pt x="8979" y="9853"/>
                    <a:pt x="8853" y="9759"/>
                    <a:pt x="8664" y="9759"/>
                  </a:cubicBezTo>
                  <a:cubicBezTo>
                    <a:pt x="8444" y="9759"/>
                    <a:pt x="8286" y="9916"/>
                    <a:pt x="8286" y="10105"/>
                  </a:cubicBezTo>
                  <a:cubicBezTo>
                    <a:pt x="8286" y="10704"/>
                    <a:pt x="7814" y="11113"/>
                    <a:pt x="7278" y="11113"/>
                  </a:cubicBezTo>
                  <a:cubicBezTo>
                    <a:pt x="6711" y="11113"/>
                    <a:pt x="6239" y="10641"/>
                    <a:pt x="6239" y="10105"/>
                  </a:cubicBezTo>
                  <a:lnTo>
                    <a:pt x="6239" y="6640"/>
                  </a:lnTo>
                  <a:cubicBezTo>
                    <a:pt x="6522" y="6860"/>
                    <a:pt x="6932" y="6986"/>
                    <a:pt x="7278" y="6986"/>
                  </a:cubicBezTo>
                  <a:cubicBezTo>
                    <a:pt x="7467" y="6986"/>
                    <a:pt x="7625" y="6829"/>
                    <a:pt x="7625" y="6640"/>
                  </a:cubicBezTo>
                  <a:cubicBezTo>
                    <a:pt x="7625" y="6451"/>
                    <a:pt x="7467" y="6293"/>
                    <a:pt x="7278" y="6293"/>
                  </a:cubicBezTo>
                  <a:cubicBezTo>
                    <a:pt x="6680" y="6293"/>
                    <a:pt x="6239" y="5820"/>
                    <a:pt x="6239" y="5253"/>
                  </a:cubicBezTo>
                  <a:lnTo>
                    <a:pt x="6239" y="1788"/>
                  </a:lnTo>
                  <a:lnTo>
                    <a:pt x="6239" y="1756"/>
                  </a:lnTo>
                  <a:lnTo>
                    <a:pt x="6239" y="1725"/>
                  </a:lnTo>
                  <a:cubicBezTo>
                    <a:pt x="6239" y="1441"/>
                    <a:pt x="6365" y="1158"/>
                    <a:pt x="6554" y="969"/>
                  </a:cubicBezTo>
                  <a:cubicBezTo>
                    <a:pt x="6772" y="750"/>
                    <a:pt x="7027" y="663"/>
                    <a:pt x="7306" y="663"/>
                  </a:cubicBezTo>
                  <a:close/>
                  <a:moveTo>
                    <a:pt x="4492" y="726"/>
                  </a:moveTo>
                  <a:cubicBezTo>
                    <a:pt x="4756" y="726"/>
                    <a:pt x="5012" y="813"/>
                    <a:pt x="5230" y="1032"/>
                  </a:cubicBezTo>
                  <a:cubicBezTo>
                    <a:pt x="5419" y="1221"/>
                    <a:pt x="5545" y="1504"/>
                    <a:pt x="5545" y="1788"/>
                  </a:cubicBezTo>
                  <a:lnTo>
                    <a:pt x="5545" y="1819"/>
                  </a:lnTo>
                  <a:lnTo>
                    <a:pt x="5545" y="5285"/>
                  </a:lnTo>
                  <a:cubicBezTo>
                    <a:pt x="5545" y="5883"/>
                    <a:pt x="5073" y="6325"/>
                    <a:pt x="4506" y="6325"/>
                  </a:cubicBezTo>
                  <a:cubicBezTo>
                    <a:pt x="4317" y="6325"/>
                    <a:pt x="4159" y="6482"/>
                    <a:pt x="4159" y="6671"/>
                  </a:cubicBezTo>
                  <a:cubicBezTo>
                    <a:pt x="4159" y="6860"/>
                    <a:pt x="4317" y="7018"/>
                    <a:pt x="4506" y="7018"/>
                  </a:cubicBezTo>
                  <a:cubicBezTo>
                    <a:pt x="4915" y="7018"/>
                    <a:pt x="5262" y="6892"/>
                    <a:pt x="5545" y="6671"/>
                  </a:cubicBezTo>
                  <a:lnTo>
                    <a:pt x="5545" y="10105"/>
                  </a:lnTo>
                  <a:lnTo>
                    <a:pt x="5545" y="10137"/>
                  </a:lnTo>
                  <a:cubicBezTo>
                    <a:pt x="5545" y="10704"/>
                    <a:pt x="5073" y="11176"/>
                    <a:pt x="4506" y="11176"/>
                  </a:cubicBezTo>
                  <a:cubicBezTo>
                    <a:pt x="3939" y="11176"/>
                    <a:pt x="3498" y="10704"/>
                    <a:pt x="3498" y="10137"/>
                  </a:cubicBezTo>
                  <a:cubicBezTo>
                    <a:pt x="3498" y="9948"/>
                    <a:pt x="3340" y="9790"/>
                    <a:pt x="3151" y="9790"/>
                  </a:cubicBezTo>
                  <a:cubicBezTo>
                    <a:pt x="2994" y="9790"/>
                    <a:pt x="2836" y="9916"/>
                    <a:pt x="2773" y="10074"/>
                  </a:cubicBezTo>
                  <a:cubicBezTo>
                    <a:pt x="2395" y="9916"/>
                    <a:pt x="2080" y="9538"/>
                    <a:pt x="2080" y="9065"/>
                  </a:cubicBezTo>
                  <a:cubicBezTo>
                    <a:pt x="2080" y="8908"/>
                    <a:pt x="2111" y="8813"/>
                    <a:pt x="2143" y="8687"/>
                  </a:cubicBezTo>
                  <a:cubicBezTo>
                    <a:pt x="2426" y="8593"/>
                    <a:pt x="2710" y="8435"/>
                    <a:pt x="2930" y="8246"/>
                  </a:cubicBezTo>
                  <a:cubicBezTo>
                    <a:pt x="2994" y="8215"/>
                    <a:pt x="3057" y="8120"/>
                    <a:pt x="3088" y="8057"/>
                  </a:cubicBezTo>
                  <a:lnTo>
                    <a:pt x="3151" y="8057"/>
                  </a:lnTo>
                  <a:cubicBezTo>
                    <a:pt x="3718" y="8057"/>
                    <a:pt x="4159" y="8530"/>
                    <a:pt x="4159" y="9065"/>
                  </a:cubicBezTo>
                  <a:cubicBezTo>
                    <a:pt x="4159" y="9286"/>
                    <a:pt x="4317" y="9444"/>
                    <a:pt x="4506" y="9444"/>
                  </a:cubicBezTo>
                  <a:cubicBezTo>
                    <a:pt x="4726" y="9444"/>
                    <a:pt x="4884" y="9286"/>
                    <a:pt x="4884" y="9065"/>
                  </a:cubicBezTo>
                  <a:cubicBezTo>
                    <a:pt x="4884" y="8215"/>
                    <a:pt x="4254" y="7490"/>
                    <a:pt x="3403" y="7396"/>
                  </a:cubicBezTo>
                  <a:cubicBezTo>
                    <a:pt x="3466" y="7270"/>
                    <a:pt x="3466" y="7144"/>
                    <a:pt x="3466" y="7018"/>
                  </a:cubicBezTo>
                  <a:cubicBezTo>
                    <a:pt x="3466" y="6545"/>
                    <a:pt x="3246" y="6104"/>
                    <a:pt x="2930" y="5820"/>
                  </a:cubicBezTo>
                  <a:cubicBezTo>
                    <a:pt x="2883" y="5757"/>
                    <a:pt x="2797" y="5726"/>
                    <a:pt x="2706" y="5726"/>
                  </a:cubicBezTo>
                  <a:cubicBezTo>
                    <a:pt x="2615" y="5726"/>
                    <a:pt x="2521" y="5757"/>
                    <a:pt x="2458" y="5820"/>
                  </a:cubicBezTo>
                  <a:cubicBezTo>
                    <a:pt x="2363" y="5915"/>
                    <a:pt x="2363" y="6167"/>
                    <a:pt x="2458" y="6262"/>
                  </a:cubicBezTo>
                  <a:cubicBezTo>
                    <a:pt x="2678" y="6482"/>
                    <a:pt x="2773" y="6734"/>
                    <a:pt x="2773" y="7018"/>
                  </a:cubicBezTo>
                  <a:cubicBezTo>
                    <a:pt x="2773" y="7301"/>
                    <a:pt x="2678" y="7585"/>
                    <a:pt x="2458" y="7774"/>
                  </a:cubicBezTo>
                  <a:cubicBezTo>
                    <a:pt x="2269" y="7963"/>
                    <a:pt x="1985" y="8089"/>
                    <a:pt x="1733" y="8089"/>
                  </a:cubicBezTo>
                  <a:cubicBezTo>
                    <a:pt x="1450" y="8089"/>
                    <a:pt x="1166" y="7963"/>
                    <a:pt x="977" y="7774"/>
                  </a:cubicBezTo>
                  <a:cubicBezTo>
                    <a:pt x="788" y="7585"/>
                    <a:pt x="662" y="7301"/>
                    <a:pt x="662" y="7018"/>
                  </a:cubicBezTo>
                  <a:cubicBezTo>
                    <a:pt x="662" y="6829"/>
                    <a:pt x="725" y="6640"/>
                    <a:pt x="820" y="6419"/>
                  </a:cubicBezTo>
                  <a:cubicBezTo>
                    <a:pt x="1103" y="6608"/>
                    <a:pt x="1355" y="6671"/>
                    <a:pt x="1670" y="6671"/>
                  </a:cubicBezTo>
                  <a:cubicBezTo>
                    <a:pt x="1891" y="6671"/>
                    <a:pt x="2048" y="6514"/>
                    <a:pt x="2048" y="6325"/>
                  </a:cubicBezTo>
                  <a:cubicBezTo>
                    <a:pt x="2048" y="6104"/>
                    <a:pt x="1891" y="5946"/>
                    <a:pt x="1670" y="5946"/>
                  </a:cubicBezTo>
                  <a:cubicBezTo>
                    <a:pt x="1418" y="5946"/>
                    <a:pt x="1135" y="5852"/>
                    <a:pt x="946" y="5631"/>
                  </a:cubicBezTo>
                  <a:cubicBezTo>
                    <a:pt x="725" y="5442"/>
                    <a:pt x="631" y="5159"/>
                    <a:pt x="631" y="4907"/>
                  </a:cubicBezTo>
                  <a:cubicBezTo>
                    <a:pt x="631" y="4623"/>
                    <a:pt x="725" y="4340"/>
                    <a:pt x="946" y="4151"/>
                  </a:cubicBezTo>
                  <a:cubicBezTo>
                    <a:pt x="1135" y="3962"/>
                    <a:pt x="1418" y="3836"/>
                    <a:pt x="1670" y="3836"/>
                  </a:cubicBezTo>
                  <a:cubicBezTo>
                    <a:pt x="1954" y="3836"/>
                    <a:pt x="2237" y="3962"/>
                    <a:pt x="2426" y="4151"/>
                  </a:cubicBezTo>
                  <a:cubicBezTo>
                    <a:pt x="2489" y="4214"/>
                    <a:pt x="2576" y="4245"/>
                    <a:pt x="2663" y="4245"/>
                  </a:cubicBezTo>
                  <a:cubicBezTo>
                    <a:pt x="2749" y="4245"/>
                    <a:pt x="2836" y="4214"/>
                    <a:pt x="2899" y="4151"/>
                  </a:cubicBezTo>
                  <a:cubicBezTo>
                    <a:pt x="3025" y="4025"/>
                    <a:pt x="3025" y="3804"/>
                    <a:pt x="2899" y="3678"/>
                  </a:cubicBezTo>
                  <a:cubicBezTo>
                    <a:pt x="2678" y="3426"/>
                    <a:pt x="2426" y="3332"/>
                    <a:pt x="2111" y="3237"/>
                  </a:cubicBezTo>
                  <a:cubicBezTo>
                    <a:pt x="1954" y="2859"/>
                    <a:pt x="2048" y="2418"/>
                    <a:pt x="2363" y="2103"/>
                  </a:cubicBezTo>
                  <a:cubicBezTo>
                    <a:pt x="2552" y="1914"/>
                    <a:pt x="2836" y="1788"/>
                    <a:pt x="3088" y="1788"/>
                  </a:cubicBezTo>
                  <a:cubicBezTo>
                    <a:pt x="3372" y="1788"/>
                    <a:pt x="3655" y="1914"/>
                    <a:pt x="3844" y="2103"/>
                  </a:cubicBezTo>
                  <a:cubicBezTo>
                    <a:pt x="3907" y="2166"/>
                    <a:pt x="3994" y="2197"/>
                    <a:pt x="4080" y="2197"/>
                  </a:cubicBezTo>
                  <a:cubicBezTo>
                    <a:pt x="4167" y="2197"/>
                    <a:pt x="4254" y="2166"/>
                    <a:pt x="4317" y="2103"/>
                  </a:cubicBezTo>
                  <a:cubicBezTo>
                    <a:pt x="4443" y="1977"/>
                    <a:pt x="4443" y="1756"/>
                    <a:pt x="4317" y="1630"/>
                  </a:cubicBezTo>
                  <a:cubicBezTo>
                    <a:pt x="4128" y="1441"/>
                    <a:pt x="3876" y="1284"/>
                    <a:pt x="3624" y="1189"/>
                  </a:cubicBezTo>
                  <a:cubicBezTo>
                    <a:pt x="3781" y="969"/>
                    <a:pt x="3970" y="811"/>
                    <a:pt x="4254" y="748"/>
                  </a:cubicBezTo>
                  <a:cubicBezTo>
                    <a:pt x="4333" y="734"/>
                    <a:pt x="4413" y="726"/>
                    <a:pt x="4492" y="726"/>
                  </a:cubicBezTo>
                  <a:close/>
                  <a:moveTo>
                    <a:pt x="7254" y="0"/>
                  </a:moveTo>
                  <a:cubicBezTo>
                    <a:pt x="6817" y="0"/>
                    <a:pt x="6387" y="190"/>
                    <a:pt x="6049" y="528"/>
                  </a:cubicBezTo>
                  <a:cubicBezTo>
                    <a:pt x="6018" y="559"/>
                    <a:pt x="5923" y="654"/>
                    <a:pt x="5892" y="717"/>
                  </a:cubicBezTo>
                  <a:cubicBezTo>
                    <a:pt x="5860" y="654"/>
                    <a:pt x="5766" y="622"/>
                    <a:pt x="5734" y="528"/>
                  </a:cubicBezTo>
                  <a:cubicBezTo>
                    <a:pt x="5391" y="185"/>
                    <a:pt x="4972" y="13"/>
                    <a:pt x="4521" y="13"/>
                  </a:cubicBezTo>
                  <a:cubicBezTo>
                    <a:pt x="4392" y="13"/>
                    <a:pt x="4261" y="27"/>
                    <a:pt x="4128" y="55"/>
                  </a:cubicBezTo>
                  <a:cubicBezTo>
                    <a:pt x="3561" y="181"/>
                    <a:pt x="3151" y="559"/>
                    <a:pt x="2899" y="1126"/>
                  </a:cubicBezTo>
                  <a:cubicBezTo>
                    <a:pt x="2552" y="1158"/>
                    <a:pt x="2206" y="1347"/>
                    <a:pt x="1922" y="1599"/>
                  </a:cubicBezTo>
                  <a:cubicBezTo>
                    <a:pt x="1481" y="2040"/>
                    <a:pt x="1324" y="2607"/>
                    <a:pt x="1450" y="3206"/>
                  </a:cubicBezTo>
                  <a:cubicBezTo>
                    <a:pt x="1103" y="3237"/>
                    <a:pt x="788" y="3458"/>
                    <a:pt x="505" y="3678"/>
                  </a:cubicBezTo>
                  <a:cubicBezTo>
                    <a:pt x="190" y="3993"/>
                    <a:pt x="1" y="4434"/>
                    <a:pt x="1" y="4907"/>
                  </a:cubicBezTo>
                  <a:cubicBezTo>
                    <a:pt x="1" y="5285"/>
                    <a:pt x="127" y="5663"/>
                    <a:pt x="347" y="5915"/>
                  </a:cubicBezTo>
                  <a:cubicBezTo>
                    <a:pt x="127" y="6230"/>
                    <a:pt x="1" y="6608"/>
                    <a:pt x="1" y="6955"/>
                  </a:cubicBezTo>
                  <a:cubicBezTo>
                    <a:pt x="1" y="7427"/>
                    <a:pt x="190" y="7868"/>
                    <a:pt x="505" y="8183"/>
                  </a:cubicBezTo>
                  <a:cubicBezTo>
                    <a:pt x="788" y="8435"/>
                    <a:pt x="1103" y="8593"/>
                    <a:pt x="1450" y="8624"/>
                  </a:cubicBezTo>
                  <a:cubicBezTo>
                    <a:pt x="1418" y="8750"/>
                    <a:pt x="1418" y="8876"/>
                    <a:pt x="1418" y="9002"/>
                  </a:cubicBezTo>
                  <a:cubicBezTo>
                    <a:pt x="1418" y="9916"/>
                    <a:pt x="2080" y="10609"/>
                    <a:pt x="2962" y="10735"/>
                  </a:cubicBezTo>
                  <a:cubicBezTo>
                    <a:pt x="3214" y="11365"/>
                    <a:pt x="3813" y="11775"/>
                    <a:pt x="4569" y="11775"/>
                  </a:cubicBezTo>
                  <a:cubicBezTo>
                    <a:pt x="5104" y="11775"/>
                    <a:pt x="5640" y="11523"/>
                    <a:pt x="5955" y="11082"/>
                  </a:cubicBezTo>
                  <a:cubicBezTo>
                    <a:pt x="6270" y="11523"/>
                    <a:pt x="6774" y="11775"/>
                    <a:pt x="7310" y="11775"/>
                  </a:cubicBezTo>
                  <a:cubicBezTo>
                    <a:pt x="8034" y="11775"/>
                    <a:pt x="8664" y="11365"/>
                    <a:pt x="8948" y="10735"/>
                  </a:cubicBezTo>
                  <a:cubicBezTo>
                    <a:pt x="9799" y="10609"/>
                    <a:pt x="10460" y="9916"/>
                    <a:pt x="10460" y="9002"/>
                  </a:cubicBezTo>
                  <a:cubicBezTo>
                    <a:pt x="10460" y="8876"/>
                    <a:pt x="10460" y="8750"/>
                    <a:pt x="10429" y="8624"/>
                  </a:cubicBezTo>
                  <a:cubicBezTo>
                    <a:pt x="10775" y="8593"/>
                    <a:pt x="11090" y="8404"/>
                    <a:pt x="11374" y="8183"/>
                  </a:cubicBezTo>
                  <a:cubicBezTo>
                    <a:pt x="11689" y="7837"/>
                    <a:pt x="11878" y="7427"/>
                    <a:pt x="11878" y="6955"/>
                  </a:cubicBezTo>
                  <a:cubicBezTo>
                    <a:pt x="11878" y="6545"/>
                    <a:pt x="11783" y="6199"/>
                    <a:pt x="11531" y="5915"/>
                  </a:cubicBezTo>
                  <a:cubicBezTo>
                    <a:pt x="11689" y="5663"/>
                    <a:pt x="11815" y="5285"/>
                    <a:pt x="11815" y="4907"/>
                  </a:cubicBezTo>
                  <a:cubicBezTo>
                    <a:pt x="11815" y="4434"/>
                    <a:pt x="11594" y="3993"/>
                    <a:pt x="11279" y="3678"/>
                  </a:cubicBezTo>
                  <a:cubicBezTo>
                    <a:pt x="11027" y="3395"/>
                    <a:pt x="10712" y="3237"/>
                    <a:pt x="10334" y="3206"/>
                  </a:cubicBezTo>
                  <a:cubicBezTo>
                    <a:pt x="10460" y="2670"/>
                    <a:pt x="10303" y="2040"/>
                    <a:pt x="9862" y="1599"/>
                  </a:cubicBezTo>
                  <a:cubicBezTo>
                    <a:pt x="9610" y="1315"/>
                    <a:pt x="9231" y="1158"/>
                    <a:pt x="8885" y="1126"/>
                  </a:cubicBezTo>
                  <a:cubicBezTo>
                    <a:pt x="8664" y="559"/>
                    <a:pt x="8223" y="181"/>
                    <a:pt x="7656" y="55"/>
                  </a:cubicBezTo>
                  <a:cubicBezTo>
                    <a:pt x="7523" y="18"/>
                    <a:pt x="7388" y="0"/>
                    <a:pt x="72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65"/>
            <p:cNvSpPr/>
            <p:nvPr/>
          </p:nvSpPr>
          <p:spPr>
            <a:xfrm>
              <a:off x="-22685675" y="2408150"/>
              <a:ext cx="27575" cy="66175"/>
            </a:xfrm>
            <a:custGeom>
              <a:avLst/>
              <a:gdLst/>
              <a:ahLst/>
              <a:cxnLst/>
              <a:rect l="l" t="t" r="r" b="b"/>
              <a:pathLst>
                <a:path w="1103" h="2647" extrusionOk="0">
                  <a:moveTo>
                    <a:pt x="740" y="1"/>
                  </a:moveTo>
                  <a:cubicBezTo>
                    <a:pt x="654" y="1"/>
                    <a:pt x="567" y="32"/>
                    <a:pt x="504" y="95"/>
                  </a:cubicBezTo>
                  <a:cubicBezTo>
                    <a:pt x="189" y="410"/>
                    <a:pt x="0" y="820"/>
                    <a:pt x="0" y="1292"/>
                  </a:cubicBezTo>
                  <a:cubicBezTo>
                    <a:pt x="0" y="1765"/>
                    <a:pt x="189" y="2206"/>
                    <a:pt x="504" y="2521"/>
                  </a:cubicBezTo>
                  <a:cubicBezTo>
                    <a:pt x="599" y="2584"/>
                    <a:pt x="662" y="2647"/>
                    <a:pt x="756" y="2647"/>
                  </a:cubicBezTo>
                  <a:cubicBezTo>
                    <a:pt x="819" y="2647"/>
                    <a:pt x="945" y="2615"/>
                    <a:pt x="977" y="2521"/>
                  </a:cubicBezTo>
                  <a:cubicBezTo>
                    <a:pt x="1103" y="2395"/>
                    <a:pt x="1103" y="2174"/>
                    <a:pt x="977" y="2048"/>
                  </a:cubicBezTo>
                  <a:cubicBezTo>
                    <a:pt x="788" y="1859"/>
                    <a:pt x="662" y="1576"/>
                    <a:pt x="662" y="1292"/>
                  </a:cubicBezTo>
                  <a:cubicBezTo>
                    <a:pt x="662" y="1040"/>
                    <a:pt x="788" y="757"/>
                    <a:pt x="977" y="536"/>
                  </a:cubicBezTo>
                  <a:cubicBezTo>
                    <a:pt x="1103" y="442"/>
                    <a:pt x="1103" y="253"/>
                    <a:pt x="977" y="95"/>
                  </a:cubicBezTo>
                  <a:cubicBezTo>
                    <a:pt x="914" y="32"/>
                    <a:pt x="827" y="1"/>
                    <a:pt x="7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65"/>
            <p:cNvSpPr/>
            <p:nvPr/>
          </p:nvSpPr>
          <p:spPr>
            <a:xfrm>
              <a:off x="-22766800" y="2408950"/>
              <a:ext cx="27575" cy="66175"/>
            </a:xfrm>
            <a:custGeom>
              <a:avLst/>
              <a:gdLst/>
              <a:ahLst/>
              <a:cxnLst/>
              <a:rect l="l" t="t" r="r" b="b"/>
              <a:pathLst>
                <a:path w="1103" h="2647" extrusionOk="0">
                  <a:moveTo>
                    <a:pt x="362" y="0"/>
                  </a:moveTo>
                  <a:cubicBezTo>
                    <a:pt x="276" y="0"/>
                    <a:pt x="189" y="32"/>
                    <a:pt x="126" y="95"/>
                  </a:cubicBezTo>
                  <a:cubicBezTo>
                    <a:pt x="0" y="221"/>
                    <a:pt x="0" y="441"/>
                    <a:pt x="126" y="567"/>
                  </a:cubicBezTo>
                  <a:cubicBezTo>
                    <a:pt x="315" y="756"/>
                    <a:pt x="441" y="1040"/>
                    <a:pt x="441" y="1323"/>
                  </a:cubicBezTo>
                  <a:cubicBezTo>
                    <a:pt x="441" y="1575"/>
                    <a:pt x="315" y="1859"/>
                    <a:pt x="126" y="2048"/>
                  </a:cubicBezTo>
                  <a:cubicBezTo>
                    <a:pt x="0" y="2174"/>
                    <a:pt x="0" y="2426"/>
                    <a:pt x="126" y="2520"/>
                  </a:cubicBezTo>
                  <a:cubicBezTo>
                    <a:pt x="221" y="2615"/>
                    <a:pt x="284" y="2646"/>
                    <a:pt x="378" y="2646"/>
                  </a:cubicBezTo>
                  <a:cubicBezTo>
                    <a:pt x="441" y="2646"/>
                    <a:pt x="567" y="2615"/>
                    <a:pt x="599" y="2520"/>
                  </a:cubicBezTo>
                  <a:cubicBezTo>
                    <a:pt x="977" y="2174"/>
                    <a:pt x="1103" y="1733"/>
                    <a:pt x="1103" y="1323"/>
                  </a:cubicBezTo>
                  <a:cubicBezTo>
                    <a:pt x="1103" y="851"/>
                    <a:pt x="914" y="410"/>
                    <a:pt x="599" y="95"/>
                  </a:cubicBezTo>
                  <a:cubicBezTo>
                    <a:pt x="536" y="32"/>
                    <a:pt x="449" y="0"/>
                    <a:pt x="36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0" name="Google Shape;800;p65"/>
          <p:cNvGrpSpPr/>
          <p:nvPr/>
        </p:nvGrpSpPr>
        <p:grpSpPr>
          <a:xfrm>
            <a:off x="8168168" y="-11"/>
            <a:ext cx="975837" cy="853864"/>
            <a:chOff x="-22859750" y="2335900"/>
            <a:chExt cx="296950" cy="294375"/>
          </a:xfrm>
        </p:grpSpPr>
        <p:sp>
          <p:nvSpPr>
            <p:cNvPr id="801" name="Google Shape;801;p65"/>
            <p:cNvSpPr/>
            <p:nvPr/>
          </p:nvSpPr>
          <p:spPr>
            <a:xfrm>
              <a:off x="-22859750" y="2335900"/>
              <a:ext cx="296950" cy="294375"/>
            </a:xfrm>
            <a:custGeom>
              <a:avLst/>
              <a:gdLst/>
              <a:ahLst/>
              <a:cxnLst/>
              <a:rect l="l" t="t" r="r" b="b"/>
              <a:pathLst>
                <a:path w="11878" h="11775" extrusionOk="0">
                  <a:moveTo>
                    <a:pt x="7306" y="663"/>
                  </a:moveTo>
                  <a:cubicBezTo>
                    <a:pt x="7389" y="663"/>
                    <a:pt x="7475" y="671"/>
                    <a:pt x="7562" y="685"/>
                  </a:cubicBezTo>
                  <a:cubicBezTo>
                    <a:pt x="7814" y="780"/>
                    <a:pt x="8034" y="937"/>
                    <a:pt x="8192" y="1126"/>
                  </a:cubicBezTo>
                  <a:cubicBezTo>
                    <a:pt x="7908" y="1189"/>
                    <a:pt x="7656" y="1347"/>
                    <a:pt x="7467" y="1567"/>
                  </a:cubicBezTo>
                  <a:cubicBezTo>
                    <a:pt x="7341" y="1662"/>
                    <a:pt x="7341" y="1914"/>
                    <a:pt x="7467" y="2008"/>
                  </a:cubicBezTo>
                  <a:cubicBezTo>
                    <a:pt x="7530" y="2071"/>
                    <a:pt x="7617" y="2103"/>
                    <a:pt x="7703" y="2103"/>
                  </a:cubicBezTo>
                  <a:cubicBezTo>
                    <a:pt x="7790" y="2103"/>
                    <a:pt x="7877" y="2071"/>
                    <a:pt x="7940" y="2008"/>
                  </a:cubicBezTo>
                  <a:cubicBezTo>
                    <a:pt x="8129" y="1819"/>
                    <a:pt x="8412" y="1693"/>
                    <a:pt x="8696" y="1693"/>
                  </a:cubicBezTo>
                  <a:cubicBezTo>
                    <a:pt x="8979" y="1693"/>
                    <a:pt x="9231" y="1819"/>
                    <a:pt x="9452" y="2008"/>
                  </a:cubicBezTo>
                  <a:cubicBezTo>
                    <a:pt x="9767" y="2355"/>
                    <a:pt x="9830" y="2764"/>
                    <a:pt x="9673" y="3174"/>
                  </a:cubicBezTo>
                  <a:cubicBezTo>
                    <a:pt x="9389" y="3237"/>
                    <a:pt x="9137" y="3395"/>
                    <a:pt x="8885" y="3584"/>
                  </a:cubicBezTo>
                  <a:cubicBezTo>
                    <a:pt x="8759" y="3710"/>
                    <a:pt x="8759" y="3962"/>
                    <a:pt x="8885" y="4056"/>
                  </a:cubicBezTo>
                  <a:cubicBezTo>
                    <a:pt x="8948" y="4119"/>
                    <a:pt x="9035" y="4151"/>
                    <a:pt x="9121" y="4151"/>
                  </a:cubicBezTo>
                  <a:cubicBezTo>
                    <a:pt x="9208" y="4151"/>
                    <a:pt x="9294" y="4119"/>
                    <a:pt x="9358" y="4056"/>
                  </a:cubicBezTo>
                  <a:cubicBezTo>
                    <a:pt x="9547" y="3867"/>
                    <a:pt x="9830" y="3741"/>
                    <a:pt x="10114" y="3741"/>
                  </a:cubicBezTo>
                  <a:cubicBezTo>
                    <a:pt x="10397" y="3741"/>
                    <a:pt x="10649" y="3867"/>
                    <a:pt x="10870" y="4056"/>
                  </a:cubicBezTo>
                  <a:cubicBezTo>
                    <a:pt x="11059" y="4277"/>
                    <a:pt x="11185" y="4529"/>
                    <a:pt x="11185" y="4812"/>
                  </a:cubicBezTo>
                  <a:cubicBezTo>
                    <a:pt x="11185" y="5096"/>
                    <a:pt x="11059" y="5379"/>
                    <a:pt x="10870" y="5568"/>
                  </a:cubicBezTo>
                  <a:cubicBezTo>
                    <a:pt x="10649" y="5757"/>
                    <a:pt x="10397" y="5883"/>
                    <a:pt x="10114" y="5883"/>
                  </a:cubicBezTo>
                  <a:cubicBezTo>
                    <a:pt x="9925" y="5883"/>
                    <a:pt x="9767" y="6041"/>
                    <a:pt x="9767" y="6230"/>
                  </a:cubicBezTo>
                  <a:cubicBezTo>
                    <a:pt x="9767" y="6451"/>
                    <a:pt x="9925" y="6608"/>
                    <a:pt x="10114" y="6608"/>
                  </a:cubicBezTo>
                  <a:cubicBezTo>
                    <a:pt x="10429" y="6608"/>
                    <a:pt x="10712" y="6514"/>
                    <a:pt x="10964" y="6356"/>
                  </a:cubicBezTo>
                  <a:cubicBezTo>
                    <a:pt x="11090" y="6514"/>
                    <a:pt x="11122" y="6703"/>
                    <a:pt x="11122" y="6955"/>
                  </a:cubicBezTo>
                  <a:cubicBezTo>
                    <a:pt x="11122" y="7270"/>
                    <a:pt x="11027" y="7553"/>
                    <a:pt x="10807" y="7742"/>
                  </a:cubicBezTo>
                  <a:cubicBezTo>
                    <a:pt x="10618" y="7931"/>
                    <a:pt x="10366" y="8057"/>
                    <a:pt x="10082" y="8057"/>
                  </a:cubicBezTo>
                  <a:cubicBezTo>
                    <a:pt x="9799" y="8057"/>
                    <a:pt x="9515" y="7931"/>
                    <a:pt x="9326" y="7742"/>
                  </a:cubicBezTo>
                  <a:cubicBezTo>
                    <a:pt x="9137" y="7553"/>
                    <a:pt x="9011" y="7270"/>
                    <a:pt x="9011" y="6986"/>
                  </a:cubicBezTo>
                  <a:cubicBezTo>
                    <a:pt x="9011" y="6703"/>
                    <a:pt x="9137" y="6419"/>
                    <a:pt x="9326" y="6230"/>
                  </a:cubicBezTo>
                  <a:cubicBezTo>
                    <a:pt x="9452" y="6104"/>
                    <a:pt x="9452" y="5883"/>
                    <a:pt x="9326" y="5757"/>
                  </a:cubicBezTo>
                  <a:cubicBezTo>
                    <a:pt x="9263" y="5694"/>
                    <a:pt x="9176" y="5663"/>
                    <a:pt x="9090" y="5663"/>
                  </a:cubicBezTo>
                  <a:cubicBezTo>
                    <a:pt x="9003" y="5663"/>
                    <a:pt x="8916" y="5694"/>
                    <a:pt x="8853" y="5757"/>
                  </a:cubicBezTo>
                  <a:cubicBezTo>
                    <a:pt x="8538" y="6072"/>
                    <a:pt x="8349" y="6514"/>
                    <a:pt x="8349" y="6986"/>
                  </a:cubicBezTo>
                  <a:cubicBezTo>
                    <a:pt x="8349" y="7112"/>
                    <a:pt x="8349" y="7207"/>
                    <a:pt x="8381" y="7333"/>
                  </a:cubicBezTo>
                  <a:cubicBezTo>
                    <a:pt x="7562" y="7459"/>
                    <a:pt x="6932" y="8215"/>
                    <a:pt x="6932" y="9034"/>
                  </a:cubicBezTo>
                  <a:cubicBezTo>
                    <a:pt x="6932" y="9223"/>
                    <a:pt x="7089" y="9381"/>
                    <a:pt x="7278" y="9381"/>
                  </a:cubicBezTo>
                  <a:cubicBezTo>
                    <a:pt x="7467" y="9381"/>
                    <a:pt x="7625" y="9223"/>
                    <a:pt x="7625" y="9034"/>
                  </a:cubicBezTo>
                  <a:cubicBezTo>
                    <a:pt x="7625" y="8435"/>
                    <a:pt x="8097" y="8026"/>
                    <a:pt x="8664" y="8026"/>
                  </a:cubicBezTo>
                  <a:lnTo>
                    <a:pt x="8696" y="8026"/>
                  </a:lnTo>
                  <a:cubicBezTo>
                    <a:pt x="8727" y="8089"/>
                    <a:pt x="8822" y="8120"/>
                    <a:pt x="8853" y="8215"/>
                  </a:cubicBezTo>
                  <a:cubicBezTo>
                    <a:pt x="9074" y="8435"/>
                    <a:pt x="9326" y="8561"/>
                    <a:pt x="9641" y="8656"/>
                  </a:cubicBezTo>
                  <a:cubicBezTo>
                    <a:pt x="9673" y="8750"/>
                    <a:pt x="9704" y="8908"/>
                    <a:pt x="9704" y="9034"/>
                  </a:cubicBezTo>
                  <a:cubicBezTo>
                    <a:pt x="9704" y="9507"/>
                    <a:pt x="9452" y="9853"/>
                    <a:pt x="9011" y="10011"/>
                  </a:cubicBezTo>
                  <a:cubicBezTo>
                    <a:pt x="8979" y="9853"/>
                    <a:pt x="8853" y="9759"/>
                    <a:pt x="8664" y="9759"/>
                  </a:cubicBezTo>
                  <a:cubicBezTo>
                    <a:pt x="8444" y="9759"/>
                    <a:pt x="8286" y="9916"/>
                    <a:pt x="8286" y="10105"/>
                  </a:cubicBezTo>
                  <a:cubicBezTo>
                    <a:pt x="8286" y="10704"/>
                    <a:pt x="7814" y="11113"/>
                    <a:pt x="7278" y="11113"/>
                  </a:cubicBezTo>
                  <a:cubicBezTo>
                    <a:pt x="6711" y="11113"/>
                    <a:pt x="6239" y="10641"/>
                    <a:pt x="6239" y="10105"/>
                  </a:cubicBezTo>
                  <a:lnTo>
                    <a:pt x="6239" y="6640"/>
                  </a:lnTo>
                  <a:cubicBezTo>
                    <a:pt x="6522" y="6860"/>
                    <a:pt x="6932" y="6986"/>
                    <a:pt x="7278" y="6986"/>
                  </a:cubicBezTo>
                  <a:cubicBezTo>
                    <a:pt x="7467" y="6986"/>
                    <a:pt x="7625" y="6829"/>
                    <a:pt x="7625" y="6640"/>
                  </a:cubicBezTo>
                  <a:cubicBezTo>
                    <a:pt x="7625" y="6451"/>
                    <a:pt x="7467" y="6293"/>
                    <a:pt x="7278" y="6293"/>
                  </a:cubicBezTo>
                  <a:cubicBezTo>
                    <a:pt x="6680" y="6293"/>
                    <a:pt x="6239" y="5820"/>
                    <a:pt x="6239" y="5253"/>
                  </a:cubicBezTo>
                  <a:lnTo>
                    <a:pt x="6239" y="1788"/>
                  </a:lnTo>
                  <a:lnTo>
                    <a:pt x="6239" y="1756"/>
                  </a:lnTo>
                  <a:lnTo>
                    <a:pt x="6239" y="1725"/>
                  </a:lnTo>
                  <a:cubicBezTo>
                    <a:pt x="6239" y="1441"/>
                    <a:pt x="6365" y="1158"/>
                    <a:pt x="6554" y="969"/>
                  </a:cubicBezTo>
                  <a:cubicBezTo>
                    <a:pt x="6772" y="750"/>
                    <a:pt x="7027" y="663"/>
                    <a:pt x="7306" y="663"/>
                  </a:cubicBezTo>
                  <a:close/>
                  <a:moveTo>
                    <a:pt x="4492" y="726"/>
                  </a:moveTo>
                  <a:cubicBezTo>
                    <a:pt x="4756" y="726"/>
                    <a:pt x="5012" y="813"/>
                    <a:pt x="5230" y="1032"/>
                  </a:cubicBezTo>
                  <a:cubicBezTo>
                    <a:pt x="5419" y="1221"/>
                    <a:pt x="5545" y="1504"/>
                    <a:pt x="5545" y="1788"/>
                  </a:cubicBezTo>
                  <a:lnTo>
                    <a:pt x="5545" y="1819"/>
                  </a:lnTo>
                  <a:lnTo>
                    <a:pt x="5545" y="5285"/>
                  </a:lnTo>
                  <a:cubicBezTo>
                    <a:pt x="5545" y="5883"/>
                    <a:pt x="5073" y="6325"/>
                    <a:pt x="4506" y="6325"/>
                  </a:cubicBezTo>
                  <a:cubicBezTo>
                    <a:pt x="4317" y="6325"/>
                    <a:pt x="4159" y="6482"/>
                    <a:pt x="4159" y="6671"/>
                  </a:cubicBezTo>
                  <a:cubicBezTo>
                    <a:pt x="4159" y="6860"/>
                    <a:pt x="4317" y="7018"/>
                    <a:pt x="4506" y="7018"/>
                  </a:cubicBezTo>
                  <a:cubicBezTo>
                    <a:pt x="4915" y="7018"/>
                    <a:pt x="5262" y="6892"/>
                    <a:pt x="5545" y="6671"/>
                  </a:cubicBezTo>
                  <a:lnTo>
                    <a:pt x="5545" y="10105"/>
                  </a:lnTo>
                  <a:lnTo>
                    <a:pt x="5545" y="10137"/>
                  </a:lnTo>
                  <a:cubicBezTo>
                    <a:pt x="5545" y="10704"/>
                    <a:pt x="5073" y="11176"/>
                    <a:pt x="4506" y="11176"/>
                  </a:cubicBezTo>
                  <a:cubicBezTo>
                    <a:pt x="3939" y="11176"/>
                    <a:pt x="3498" y="10704"/>
                    <a:pt x="3498" y="10137"/>
                  </a:cubicBezTo>
                  <a:cubicBezTo>
                    <a:pt x="3498" y="9948"/>
                    <a:pt x="3340" y="9790"/>
                    <a:pt x="3151" y="9790"/>
                  </a:cubicBezTo>
                  <a:cubicBezTo>
                    <a:pt x="2994" y="9790"/>
                    <a:pt x="2836" y="9916"/>
                    <a:pt x="2773" y="10074"/>
                  </a:cubicBezTo>
                  <a:cubicBezTo>
                    <a:pt x="2395" y="9916"/>
                    <a:pt x="2080" y="9538"/>
                    <a:pt x="2080" y="9065"/>
                  </a:cubicBezTo>
                  <a:cubicBezTo>
                    <a:pt x="2080" y="8908"/>
                    <a:pt x="2111" y="8813"/>
                    <a:pt x="2143" y="8687"/>
                  </a:cubicBezTo>
                  <a:cubicBezTo>
                    <a:pt x="2426" y="8593"/>
                    <a:pt x="2710" y="8435"/>
                    <a:pt x="2930" y="8246"/>
                  </a:cubicBezTo>
                  <a:cubicBezTo>
                    <a:pt x="2994" y="8215"/>
                    <a:pt x="3057" y="8120"/>
                    <a:pt x="3088" y="8057"/>
                  </a:cubicBezTo>
                  <a:lnTo>
                    <a:pt x="3151" y="8057"/>
                  </a:lnTo>
                  <a:cubicBezTo>
                    <a:pt x="3718" y="8057"/>
                    <a:pt x="4159" y="8530"/>
                    <a:pt x="4159" y="9065"/>
                  </a:cubicBezTo>
                  <a:cubicBezTo>
                    <a:pt x="4159" y="9286"/>
                    <a:pt x="4317" y="9444"/>
                    <a:pt x="4506" y="9444"/>
                  </a:cubicBezTo>
                  <a:cubicBezTo>
                    <a:pt x="4726" y="9444"/>
                    <a:pt x="4884" y="9286"/>
                    <a:pt x="4884" y="9065"/>
                  </a:cubicBezTo>
                  <a:cubicBezTo>
                    <a:pt x="4884" y="8215"/>
                    <a:pt x="4254" y="7490"/>
                    <a:pt x="3403" y="7396"/>
                  </a:cubicBezTo>
                  <a:cubicBezTo>
                    <a:pt x="3466" y="7270"/>
                    <a:pt x="3466" y="7144"/>
                    <a:pt x="3466" y="7018"/>
                  </a:cubicBezTo>
                  <a:cubicBezTo>
                    <a:pt x="3466" y="6545"/>
                    <a:pt x="3246" y="6104"/>
                    <a:pt x="2930" y="5820"/>
                  </a:cubicBezTo>
                  <a:cubicBezTo>
                    <a:pt x="2883" y="5757"/>
                    <a:pt x="2797" y="5726"/>
                    <a:pt x="2706" y="5726"/>
                  </a:cubicBezTo>
                  <a:cubicBezTo>
                    <a:pt x="2615" y="5726"/>
                    <a:pt x="2521" y="5757"/>
                    <a:pt x="2458" y="5820"/>
                  </a:cubicBezTo>
                  <a:cubicBezTo>
                    <a:pt x="2363" y="5915"/>
                    <a:pt x="2363" y="6167"/>
                    <a:pt x="2458" y="6262"/>
                  </a:cubicBezTo>
                  <a:cubicBezTo>
                    <a:pt x="2678" y="6482"/>
                    <a:pt x="2773" y="6734"/>
                    <a:pt x="2773" y="7018"/>
                  </a:cubicBezTo>
                  <a:cubicBezTo>
                    <a:pt x="2773" y="7301"/>
                    <a:pt x="2678" y="7585"/>
                    <a:pt x="2458" y="7774"/>
                  </a:cubicBezTo>
                  <a:cubicBezTo>
                    <a:pt x="2269" y="7963"/>
                    <a:pt x="1985" y="8089"/>
                    <a:pt x="1733" y="8089"/>
                  </a:cubicBezTo>
                  <a:cubicBezTo>
                    <a:pt x="1450" y="8089"/>
                    <a:pt x="1166" y="7963"/>
                    <a:pt x="977" y="7774"/>
                  </a:cubicBezTo>
                  <a:cubicBezTo>
                    <a:pt x="788" y="7585"/>
                    <a:pt x="662" y="7301"/>
                    <a:pt x="662" y="7018"/>
                  </a:cubicBezTo>
                  <a:cubicBezTo>
                    <a:pt x="662" y="6829"/>
                    <a:pt x="725" y="6640"/>
                    <a:pt x="820" y="6419"/>
                  </a:cubicBezTo>
                  <a:cubicBezTo>
                    <a:pt x="1103" y="6608"/>
                    <a:pt x="1355" y="6671"/>
                    <a:pt x="1670" y="6671"/>
                  </a:cubicBezTo>
                  <a:cubicBezTo>
                    <a:pt x="1891" y="6671"/>
                    <a:pt x="2048" y="6514"/>
                    <a:pt x="2048" y="6325"/>
                  </a:cubicBezTo>
                  <a:cubicBezTo>
                    <a:pt x="2048" y="6104"/>
                    <a:pt x="1891" y="5946"/>
                    <a:pt x="1670" y="5946"/>
                  </a:cubicBezTo>
                  <a:cubicBezTo>
                    <a:pt x="1418" y="5946"/>
                    <a:pt x="1135" y="5852"/>
                    <a:pt x="946" y="5631"/>
                  </a:cubicBezTo>
                  <a:cubicBezTo>
                    <a:pt x="725" y="5442"/>
                    <a:pt x="631" y="5159"/>
                    <a:pt x="631" y="4907"/>
                  </a:cubicBezTo>
                  <a:cubicBezTo>
                    <a:pt x="631" y="4623"/>
                    <a:pt x="725" y="4340"/>
                    <a:pt x="946" y="4151"/>
                  </a:cubicBezTo>
                  <a:cubicBezTo>
                    <a:pt x="1135" y="3962"/>
                    <a:pt x="1418" y="3836"/>
                    <a:pt x="1670" y="3836"/>
                  </a:cubicBezTo>
                  <a:cubicBezTo>
                    <a:pt x="1954" y="3836"/>
                    <a:pt x="2237" y="3962"/>
                    <a:pt x="2426" y="4151"/>
                  </a:cubicBezTo>
                  <a:cubicBezTo>
                    <a:pt x="2489" y="4214"/>
                    <a:pt x="2576" y="4245"/>
                    <a:pt x="2663" y="4245"/>
                  </a:cubicBezTo>
                  <a:cubicBezTo>
                    <a:pt x="2749" y="4245"/>
                    <a:pt x="2836" y="4214"/>
                    <a:pt x="2899" y="4151"/>
                  </a:cubicBezTo>
                  <a:cubicBezTo>
                    <a:pt x="3025" y="4025"/>
                    <a:pt x="3025" y="3804"/>
                    <a:pt x="2899" y="3678"/>
                  </a:cubicBezTo>
                  <a:cubicBezTo>
                    <a:pt x="2678" y="3426"/>
                    <a:pt x="2426" y="3332"/>
                    <a:pt x="2111" y="3237"/>
                  </a:cubicBezTo>
                  <a:cubicBezTo>
                    <a:pt x="1954" y="2859"/>
                    <a:pt x="2048" y="2418"/>
                    <a:pt x="2363" y="2103"/>
                  </a:cubicBezTo>
                  <a:cubicBezTo>
                    <a:pt x="2552" y="1914"/>
                    <a:pt x="2836" y="1788"/>
                    <a:pt x="3088" y="1788"/>
                  </a:cubicBezTo>
                  <a:cubicBezTo>
                    <a:pt x="3372" y="1788"/>
                    <a:pt x="3655" y="1914"/>
                    <a:pt x="3844" y="2103"/>
                  </a:cubicBezTo>
                  <a:cubicBezTo>
                    <a:pt x="3907" y="2166"/>
                    <a:pt x="3994" y="2197"/>
                    <a:pt x="4080" y="2197"/>
                  </a:cubicBezTo>
                  <a:cubicBezTo>
                    <a:pt x="4167" y="2197"/>
                    <a:pt x="4254" y="2166"/>
                    <a:pt x="4317" y="2103"/>
                  </a:cubicBezTo>
                  <a:cubicBezTo>
                    <a:pt x="4443" y="1977"/>
                    <a:pt x="4443" y="1756"/>
                    <a:pt x="4317" y="1630"/>
                  </a:cubicBezTo>
                  <a:cubicBezTo>
                    <a:pt x="4128" y="1441"/>
                    <a:pt x="3876" y="1284"/>
                    <a:pt x="3624" y="1189"/>
                  </a:cubicBezTo>
                  <a:cubicBezTo>
                    <a:pt x="3781" y="969"/>
                    <a:pt x="3970" y="811"/>
                    <a:pt x="4254" y="748"/>
                  </a:cubicBezTo>
                  <a:cubicBezTo>
                    <a:pt x="4333" y="734"/>
                    <a:pt x="4413" y="726"/>
                    <a:pt x="4492" y="726"/>
                  </a:cubicBezTo>
                  <a:close/>
                  <a:moveTo>
                    <a:pt x="7254" y="0"/>
                  </a:moveTo>
                  <a:cubicBezTo>
                    <a:pt x="6817" y="0"/>
                    <a:pt x="6387" y="190"/>
                    <a:pt x="6049" y="528"/>
                  </a:cubicBezTo>
                  <a:cubicBezTo>
                    <a:pt x="6018" y="559"/>
                    <a:pt x="5923" y="654"/>
                    <a:pt x="5892" y="717"/>
                  </a:cubicBezTo>
                  <a:cubicBezTo>
                    <a:pt x="5860" y="654"/>
                    <a:pt x="5766" y="622"/>
                    <a:pt x="5734" y="528"/>
                  </a:cubicBezTo>
                  <a:cubicBezTo>
                    <a:pt x="5391" y="185"/>
                    <a:pt x="4972" y="13"/>
                    <a:pt x="4521" y="13"/>
                  </a:cubicBezTo>
                  <a:cubicBezTo>
                    <a:pt x="4392" y="13"/>
                    <a:pt x="4261" y="27"/>
                    <a:pt x="4128" y="55"/>
                  </a:cubicBezTo>
                  <a:cubicBezTo>
                    <a:pt x="3561" y="181"/>
                    <a:pt x="3151" y="559"/>
                    <a:pt x="2899" y="1126"/>
                  </a:cubicBezTo>
                  <a:cubicBezTo>
                    <a:pt x="2552" y="1158"/>
                    <a:pt x="2206" y="1347"/>
                    <a:pt x="1922" y="1599"/>
                  </a:cubicBezTo>
                  <a:cubicBezTo>
                    <a:pt x="1481" y="2040"/>
                    <a:pt x="1324" y="2607"/>
                    <a:pt x="1450" y="3206"/>
                  </a:cubicBezTo>
                  <a:cubicBezTo>
                    <a:pt x="1103" y="3237"/>
                    <a:pt x="788" y="3458"/>
                    <a:pt x="505" y="3678"/>
                  </a:cubicBezTo>
                  <a:cubicBezTo>
                    <a:pt x="190" y="3993"/>
                    <a:pt x="1" y="4434"/>
                    <a:pt x="1" y="4907"/>
                  </a:cubicBezTo>
                  <a:cubicBezTo>
                    <a:pt x="1" y="5285"/>
                    <a:pt x="127" y="5663"/>
                    <a:pt x="347" y="5915"/>
                  </a:cubicBezTo>
                  <a:cubicBezTo>
                    <a:pt x="127" y="6230"/>
                    <a:pt x="1" y="6608"/>
                    <a:pt x="1" y="6955"/>
                  </a:cubicBezTo>
                  <a:cubicBezTo>
                    <a:pt x="1" y="7427"/>
                    <a:pt x="190" y="7868"/>
                    <a:pt x="505" y="8183"/>
                  </a:cubicBezTo>
                  <a:cubicBezTo>
                    <a:pt x="788" y="8435"/>
                    <a:pt x="1103" y="8593"/>
                    <a:pt x="1450" y="8624"/>
                  </a:cubicBezTo>
                  <a:cubicBezTo>
                    <a:pt x="1418" y="8750"/>
                    <a:pt x="1418" y="8876"/>
                    <a:pt x="1418" y="9002"/>
                  </a:cubicBezTo>
                  <a:cubicBezTo>
                    <a:pt x="1418" y="9916"/>
                    <a:pt x="2080" y="10609"/>
                    <a:pt x="2962" y="10735"/>
                  </a:cubicBezTo>
                  <a:cubicBezTo>
                    <a:pt x="3214" y="11365"/>
                    <a:pt x="3813" y="11775"/>
                    <a:pt x="4569" y="11775"/>
                  </a:cubicBezTo>
                  <a:cubicBezTo>
                    <a:pt x="5104" y="11775"/>
                    <a:pt x="5640" y="11523"/>
                    <a:pt x="5955" y="11082"/>
                  </a:cubicBezTo>
                  <a:cubicBezTo>
                    <a:pt x="6270" y="11523"/>
                    <a:pt x="6774" y="11775"/>
                    <a:pt x="7310" y="11775"/>
                  </a:cubicBezTo>
                  <a:cubicBezTo>
                    <a:pt x="8034" y="11775"/>
                    <a:pt x="8664" y="11365"/>
                    <a:pt x="8948" y="10735"/>
                  </a:cubicBezTo>
                  <a:cubicBezTo>
                    <a:pt x="9799" y="10609"/>
                    <a:pt x="10460" y="9916"/>
                    <a:pt x="10460" y="9002"/>
                  </a:cubicBezTo>
                  <a:cubicBezTo>
                    <a:pt x="10460" y="8876"/>
                    <a:pt x="10460" y="8750"/>
                    <a:pt x="10429" y="8624"/>
                  </a:cubicBezTo>
                  <a:cubicBezTo>
                    <a:pt x="10775" y="8593"/>
                    <a:pt x="11090" y="8404"/>
                    <a:pt x="11374" y="8183"/>
                  </a:cubicBezTo>
                  <a:cubicBezTo>
                    <a:pt x="11689" y="7837"/>
                    <a:pt x="11878" y="7427"/>
                    <a:pt x="11878" y="6955"/>
                  </a:cubicBezTo>
                  <a:cubicBezTo>
                    <a:pt x="11878" y="6545"/>
                    <a:pt x="11783" y="6199"/>
                    <a:pt x="11531" y="5915"/>
                  </a:cubicBezTo>
                  <a:cubicBezTo>
                    <a:pt x="11689" y="5663"/>
                    <a:pt x="11815" y="5285"/>
                    <a:pt x="11815" y="4907"/>
                  </a:cubicBezTo>
                  <a:cubicBezTo>
                    <a:pt x="11815" y="4434"/>
                    <a:pt x="11594" y="3993"/>
                    <a:pt x="11279" y="3678"/>
                  </a:cubicBezTo>
                  <a:cubicBezTo>
                    <a:pt x="11027" y="3395"/>
                    <a:pt x="10712" y="3237"/>
                    <a:pt x="10334" y="3206"/>
                  </a:cubicBezTo>
                  <a:cubicBezTo>
                    <a:pt x="10460" y="2670"/>
                    <a:pt x="10303" y="2040"/>
                    <a:pt x="9862" y="1599"/>
                  </a:cubicBezTo>
                  <a:cubicBezTo>
                    <a:pt x="9610" y="1315"/>
                    <a:pt x="9231" y="1158"/>
                    <a:pt x="8885" y="1126"/>
                  </a:cubicBezTo>
                  <a:cubicBezTo>
                    <a:pt x="8664" y="559"/>
                    <a:pt x="8223" y="181"/>
                    <a:pt x="7656" y="55"/>
                  </a:cubicBezTo>
                  <a:cubicBezTo>
                    <a:pt x="7523" y="18"/>
                    <a:pt x="7388" y="0"/>
                    <a:pt x="72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65"/>
            <p:cNvSpPr/>
            <p:nvPr/>
          </p:nvSpPr>
          <p:spPr>
            <a:xfrm>
              <a:off x="-22685675" y="2408150"/>
              <a:ext cx="27575" cy="66175"/>
            </a:xfrm>
            <a:custGeom>
              <a:avLst/>
              <a:gdLst/>
              <a:ahLst/>
              <a:cxnLst/>
              <a:rect l="l" t="t" r="r" b="b"/>
              <a:pathLst>
                <a:path w="1103" h="2647" extrusionOk="0">
                  <a:moveTo>
                    <a:pt x="740" y="1"/>
                  </a:moveTo>
                  <a:cubicBezTo>
                    <a:pt x="654" y="1"/>
                    <a:pt x="567" y="32"/>
                    <a:pt x="504" y="95"/>
                  </a:cubicBezTo>
                  <a:cubicBezTo>
                    <a:pt x="189" y="410"/>
                    <a:pt x="0" y="820"/>
                    <a:pt x="0" y="1292"/>
                  </a:cubicBezTo>
                  <a:cubicBezTo>
                    <a:pt x="0" y="1765"/>
                    <a:pt x="189" y="2206"/>
                    <a:pt x="504" y="2521"/>
                  </a:cubicBezTo>
                  <a:cubicBezTo>
                    <a:pt x="599" y="2584"/>
                    <a:pt x="662" y="2647"/>
                    <a:pt x="756" y="2647"/>
                  </a:cubicBezTo>
                  <a:cubicBezTo>
                    <a:pt x="819" y="2647"/>
                    <a:pt x="945" y="2615"/>
                    <a:pt x="977" y="2521"/>
                  </a:cubicBezTo>
                  <a:cubicBezTo>
                    <a:pt x="1103" y="2395"/>
                    <a:pt x="1103" y="2174"/>
                    <a:pt x="977" y="2048"/>
                  </a:cubicBezTo>
                  <a:cubicBezTo>
                    <a:pt x="788" y="1859"/>
                    <a:pt x="662" y="1576"/>
                    <a:pt x="662" y="1292"/>
                  </a:cubicBezTo>
                  <a:cubicBezTo>
                    <a:pt x="662" y="1040"/>
                    <a:pt x="788" y="757"/>
                    <a:pt x="977" y="536"/>
                  </a:cubicBezTo>
                  <a:cubicBezTo>
                    <a:pt x="1103" y="442"/>
                    <a:pt x="1103" y="253"/>
                    <a:pt x="977" y="95"/>
                  </a:cubicBezTo>
                  <a:cubicBezTo>
                    <a:pt x="914" y="32"/>
                    <a:pt x="827" y="1"/>
                    <a:pt x="7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65"/>
            <p:cNvSpPr/>
            <p:nvPr/>
          </p:nvSpPr>
          <p:spPr>
            <a:xfrm>
              <a:off x="-22766800" y="2408950"/>
              <a:ext cx="27575" cy="66175"/>
            </a:xfrm>
            <a:custGeom>
              <a:avLst/>
              <a:gdLst/>
              <a:ahLst/>
              <a:cxnLst/>
              <a:rect l="l" t="t" r="r" b="b"/>
              <a:pathLst>
                <a:path w="1103" h="2647" extrusionOk="0">
                  <a:moveTo>
                    <a:pt x="362" y="0"/>
                  </a:moveTo>
                  <a:cubicBezTo>
                    <a:pt x="276" y="0"/>
                    <a:pt x="189" y="32"/>
                    <a:pt x="126" y="95"/>
                  </a:cubicBezTo>
                  <a:cubicBezTo>
                    <a:pt x="0" y="221"/>
                    <a:pt x="0" y="441"/>
                    <a:pt x="126" y="567"/>
                  </a:cubicBezTo>
                  <a:cubicBezTo>
                    <a:pt x="315" y="756"/>
                    <a:pt x="441" y="1040"/>
                    <a:pt x="441" y="1323"/>
                  </a:cubicBezTo>
                  <a:cubicBezTo>
                    <a:pt x="441" y="1575"/>
                    <a:pt x="315" y="1859"/>
                    <a:pt x="126" y="2048"/>
                  </a:cubicBezTo>
                  <a:cubicBezTo>
                    <a:pt x="0" y="2174"/>
                    <a:pt x="0" y="2426"/>
                    <a:pt x="126" y="2520"/>
                  </a:cubicBezTo>
                  <a:cubicBezTo>
                    <a:pt x="221" y="2615"/>
                    <a:pt x="284" y="2646"/>
                    <a:pt x="378" y="2646"/>
                  </a:cubicBezTo>
                  <a:cubicBezTo>
                    <a:pt x="441" y="2646"/>
                    <a:pt x="567" y="2615"/>
                    <a:pt x="599" y="2520"/>
                  </a:cubicBezTo>
                  <a:cubicBezTo>
                    <a:pt x="977" y="2174"/>
                    <a:pt x="1103" y="1733"/>
                    <a:pt x="1103" y="1323"/>
                  </a:cubicBezTo>
                  <a:cubicBezTo>
                    <a:pt x="1103" y="851"/>
                    <a:pt x="914" y="410"/>
                    <a:pt x="599" y="95"/>
                  </a:cubicBezTo>
                  <a:cubicBezTo>
                    <a:pt x="536" y="32"/>
                    <a:pt x="449" y="0"/>
                    <a:pt x="36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04" name="Google Shape;804;p65"/>
          <p:cNvSpPr txBox="1">
            <a:spLocks noGrp="1"/>
          </p:cNvSpPr>
          <p:nvPr>
            <p:ph type="subTitle" idx="5"/>
          </p:nvPr>
        </p:nvSpPr>
        <p:spPr>
          <a:xfrm>
            <a:off x="848350" y="3781575"/>
            <a:ext cx="2689200" cy="443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fr" sz="1400" b="0"/>
              <a:t>Les données d'entraînement</a:t>
            </a:r>
            <a:endParaRPr sz="1400" b="0"/>
          </a:p>
        </p:txBody>
      </p:sp>
      <p:sp>
        <p:nvSpPr>
          <p:cNvPr id="805" name="Google Shape;805;p65"/>
          <p:cNvSpPr txBox="1">
            <a:spLocks noGrp="1"/>
          </p:cNvSpPr>
          <p:nvPr>
            <p:ph type="subTitle" idx="3"/>
          </p:nvPr>
        </p:nvSpPr>
        <p:spPr>
          <a:xfrm>
            <a:off x="3395250" y="3781575"/>
            <a:ext cx="2353500" cy="394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r"/>
              <a:t>Les données de validation</a:t>
            </a:r>
            <a:endParaRPr/>
          </a:p>
        </p:txBody>
      </p:sp>
      <p:sp>
        <p:nvSpPr>
          <p:cNvPr id="806" name="Google Shape;806;p65"/>
          <p:cNvSpPr txBox="1">
            <a:spLocks noGrp="1"/>
          </p:cNvSpPr>
          <p:nvPr>
            <p:ph type="subTitle" idx="4"/>
          </p:nvPr>
        </p:nvSpPr>
        <p:spPr>
          <a:xfrm>
            <a:off x="5942200" y="3781575"/>
            <a:ext cx="2353500" cy="394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r"/>
              <a:t>Les données de test</a:t>
            </a:r>
            <a:endParaRPr/>
          </a:p>
        </p:txBody>
      </p:sp>
      <p:sp>
        <p:nvSpPr>
          <p:cNvPr id="807" name="Google Shape;807;p65"/>
          <p:cNvSpPr/>
          <p:nvPr/>
        </p:nvSpPr>
        <p:spPr>
          <a:xfrm>
            <a:off x="1401725" y="1694725"/>
            <a:ext cx="1246800" cy="1246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Kumbh Sans"/>
              <a:ea typeface="Kumbh Sans"/>
              <a:cs typeface="Kumbh Sans"/>
              <a:sym typeface="Kumbh Sans"/>
            </a:endParaRPr>
          </a:p>
        </p:txBody>
      </p:sp>
      <p:sp>
        <p:nvSpPr>
          <p:cNvPr id="808" name="Google Shape;808;p65"/>
          <p:cNvSpPr/>
          <p:nvPr/>
        </p:nvSpPr>
        <p:spPr>
          <a:xfrm flipH="1">
            <a:off x="1333775" y="1626425"/>
            <a:ext cx="1382700" cy="1382700"/>
          </a:xfrm>
          <a:prstGeom prst="blockArc">
            <a:avLst>
              <a:gd name="adj1" fmla="val 19831210"/>
              <a:gd name="adj2" fmla="val 16203237"/>
              <a:gd name="adj3" fmla="val 11816"/>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65"/>
          <p:cNvSpPr/>
          <p:nvPr/>
        </p:nvSpPr>
        <p:spPr>
          <a:xfrm>
            <a:off x="3948600" y="1694725"/>
            <a:ext cx="1246800" cy="1246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Kumbh Sans"/>
              <a:ea typeface="Kumbh Sans"/>
              <a:cs typeface="Kumbh Sans"/>
              <a:sym typeface="Kumbh Sans"/>
            </a:endParaRPr>
          </a:p>
        </p:txBody>
      </p:sp>
      <p:sp>
        <p:nvSpPr>
          <p:cNvPr id="810" name="Google Shape;810;p65"/>
          <p:cNvSpPr/>
          <p:nvPr/>
        </p:nvSpPr>
        <p:spPr>
          <a:xfrm flipH="1">
            <a:off x="3880650" y="1626425"/>
            <a:ext cx="1382700" cy="1382700"/>
          </a:xfrm>
          <a:prstGeom prst="blockArc">
            <a:avLst>
              <a:gd name="adj1" fmla="val 13676423"/>
              <a:gd name="adj2" fmla="val 16203237"/>
              <a:gd name="adj3" fmla="val 11816"/>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65"/>
          <p:cNvSpPr/>
          <p:nvPr/>
        </p:nvSpPr>
        <p:spPr>
          <a:xfrm>
            <a:off x="6495475" y="1694725"/>
            <a:ext cx="1246800" cy="1246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Kumbh Sans"/>
              <a:ea typeface="Kumbh Sans"/>
              <a:cs typeface="Kumbh Sans"/>
              <a:sym typeface="Kumbh Sans"/>
            </a:endParaRPr>
          </a:p>
        </p:txBody>
      </p:sp>
      <p:sp>
        <p:nvSpPr>
          <p:cNvPr id="812" name="Google Shape;812;p65"/>
          <p:cNvSpPr/>
          <p:nvPr/>
        </p:nvSpPr>
        <p:spPr>
          <a:xfrm flipH="1">
            <a:off x="6427525" y="1626425"/>
            <a:ext cx="1382700" cy="1382700"/>
          </a:xfrm>
          <a:prstGeom prst="blockArc">
            <a:avLst>
              <a:gd name="adj1" fmla="val 13849528"/>
              <a:gd name="adj2" fmla="val 16203237"/>
              <a:gd name="adj3" fmla="val 11816"/>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65"/>
          <p:cNvSpPr txBox="1">
            <a:spLocks noGrp="1"/>
          </p:cNvSpPr>
          <p:nvPr>
            <p:ph type="subTitle" idx="6"/>
          </p:nvPr>
        </p:nvSpPr>
        <p:spPr>
          <a:xfrm>
            <a:off x="848350" y="3284550"/>
            <a:ext cx="2353500" cy="505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fr" sz="2400" b="1">
                <a:latin typeface="Outfit"/>
                <a:ea typeface="Outfit"/>
                <a:cs typeface="Outfit"/>
                <a:sym typeface="Outfit"/>
              </a:rPr>
              <a:t>Train Set</a:t>
            </a:r>
            <a:endParaRPr sz="2400" b="1">
              <a:latin typeface="Outfit"/>
              <a:ea typeface="Outfit"/>
              <a:cs typeface="Outfit"/>
              <a:sym typeface="Outfit"/>
            </a:endParaRPr>
          </a:p>
        </p:txBody>
      </p:sp>
      <p:sp>
        <p:nvSpPr>
          <p:cNvPr id="814" name="Google Shape;814;p65"/>
          <p:cNvSpPr txBox="1">
            <a:spLocks noGrp="1"/>
          </p:cNvSpPr>
          <p:nvPr>
            <p:ph type="subTitle" idx="7"/>
          </p:nvPr>
        </p:nvSpPr>
        <p:spPr>
          <a:xfrm>
            <a:off x="3395250" y="3284550"/>
            <a:ext cx="2353500" cy="505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fr" sz="2400" b="1">
                <a:latin typeface="Outfit"/>
                <a:ea typeface="Outfit"/>
                <a:cs typeface="Outfit"/>
                <a:sym typeface="Outfit"/>
              </a:rPr>
              <a:t>Val Set</a:t>
            </a:r>
            <a:endParaRPr sz="2400" b="1">
              <a:latin typeface="Outfit"/>
              <a:ea typeface="Outfit"/>
              <a:cs typeface="Outfit"/>
              <a:sym typeface="Outfit"/>
            </a:endParaRPr>
          </a:p>
        </p:txBody>
      </p:sp>
      <p:sp>
        <p:nvSpPr>
          <p:cNvPr id="815" name="Google Shape;815;p65"/>
          <p:cNvSpPr txBox="1">
            <a:spLocks noGrp="1"/>
          </p:cNvSpPr>
          <p:nvPr>
            <p:ph type="subTitle" idx="8"/>
          </p:nvPr>
        </p:nvSpPr>
        <p:spPr>
          <a:xfrm>
            <a:off x="5942200" y="3284550"/>
            <a:ext cx="2353500" cy="505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fr" sz="2400" b="1">
                <a:latin typeface="Outfit"/>
                <a:ea typeface="Outfit"/>
                <a:cs typeface="Outfit"/>
                <a:sym typeface="Outfit"/>
              </a:rPr>
              <a:t>Test Set</a:t>
            </a:r>
            <a:endParaRPr sz="2400" b="1">
              <a:latin typeface="Outfit"/>
              <a:ea typeface="Outfit"/>
              <a:cs typeface="Outfit"/>
              <a:sym typeface="Outfit"/>
            </a:endParaRPr>
          </a:p>
        </p:txBody>
      </p:sp>
      <p:sp>
        <p:nvSpPr>
          <p:cNvPr id="816" name="Google Shape;816;p65"/>
          <p:cNvSpPr txBox="1">
            <a:spLocks noGrp="1"/>
          </p:cNvSpPr>
          <p:nvPr>
            <p:ph type="title" idx="4294967295"/>
          </p:nvPr>
        </p:nvSpPr>
        <p:spPr>
          <a:xfrm>
            <a:off x="4063670" y="2031775"/>
            <a:ext cx="1016700" cy="572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fr" sz="2400"/>
              <a:t>10%</a:t>
            </a:r>
            <a:endParaRPr sz="2400"/>
          </a:p>
        </p:txBody>
      </p:sp>
      <p:sp>
        <p:nvSpPr>
          <p:cNvPr id="817" name="Google Shape;817;p65"/>
          <p:cNvSpPr txBox="1">
            <a:spLocks noGrp="1"/>
          </p:cNvSpPr>
          <p:nvPr>
            <p:ph type="title" idx="4294967295"/>
          </p:nvPr>
        </p:nvSpPr>
        <p:spPr>
          <a:xfrm>
            <a:off x="6608177" y="2031775"/>
            <a:ext cx="1016700" cy="572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fr" sz="2400"/>
              <a:t>10%</a:t>
            </a:r>
            <a:endParaRPr sz="2400"/>
          </a:p>
        </p:txBody>
      </p:sp>
      <p:sp>
        <p:nvSpPr>
          <p:cNvPr id="818" name="Google Shape;818;p65"/>
          <p:cNvSpPr txBox="1">
            <a:spLocks noGrp="1"/>
          </p:cNvSpPr>
          <p:nvPr>
            <p:ph type="title" idx="4294967295"/>
          </p:nvPr>
        </p:nvSpPr>
        <p:spPr>
          <a:xfrm>
            <a:off x="1519125" y="2031775"/>
            <a:ext cx="1016700" cy="572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fr" sz="2400"/>
              <a:t>80%</a:t>
            </a:r>
            <a:endParaRPr sz="2400"/>
          </a:p>
        </p:txBody>
      </p:sp>
      <p:sp>
        <p:nvSpPr>
          <p:cNvPr id="819" name="Google Shape;819;p65"/>
          <p:cNvSpPr/>
          <p:nvPr/>
        </p:nvSpPr>
        <p:spPr>
          <a:xfrm>
            <a:off x="4307407" y="4768450"/>
            <a:ext cx="529186" cy="485108"/>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2000" b="1"/>
              <a:t>20</a:t>
            </a:r>
            <a:endParaRPr sz="2000" b="1"/>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823"/>
        <p:cNvGrpSpPr/>
        <p:nvPr/>
      </p:nvGrpSpPr>
      <p:grpSpPr>
        <a:xfrm>
          <a:off x="0" y="0"/>
          <a:ext cx="0" cy="0"/>
          <a:chOff x="0" y="0"/>
          <a:chExt cx="0" cy="0"/>
        </a:xfrm>
      </p:grpSpPr>
      <p:sp>
        <p:nvSpPr>
          <p:cNvPr id="824" name="Google Shape;824;p66"/>
          <p:cNvSpPr txBox="1">
            <a:spLocks noGrp="1"/>
          </p:cNvSpPr>
          <p:nvPr>
            <p:ph type="title"/>
          </p:nvPr>
        </p:nvSpPr>
        <p:spPr>
          <a:xfrm>
            <a:off x="713225" y="2384250"/>
            <a:ext cx="4824900" cy="2201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fr"/>
              <a:t>Augmentation des données et prétraitement</a:t>
            </a:r>
            <a:endParaRPr/>
          </a:p>
        </p:txBody>
      </p:sp>
      <p:sp>
        <p:nvSpPr>
          <p:cNvPr id="825" name="Google Shape;825;p66"/>
          <p:cNvSpPr txBox="1">
            <a:spLocks noGrp="1"/>
          </p:cNvSpPr>
          <p:nvPr>
            <p:ph type="title" idx="2"/>
          </p:nvPr>
        </p:nvSpPr>
        <p:spPr>
          <a:xfrm>
            <a:off x="713225" y="1468350"/>
            <a:ext cx="1264200" cy="915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fr"/>
              <a:t>05</a:t>
            </a:r>
            <a:endParaRPr/>
          </a:p>
        </p:txBody>
      </p:sp>
      <p:grpSp>
        <p:nvGrpSpPr>
          <p:cNvPr id="826" name="Google Shape;826;p66"/>
          <p:cNvGrpSpPr/>
          <p:nvPr/>
        </p:nvGrpSpPr>
        <p:grpSpPr>
          <a:xfrm>
            <a:off x="5104880" y="-153372"/>
            <a:ext cx="4218588" cy="6000577"/>
            <a:chOff x="5104880" y="-153372"/>
            <a:chExt cx="4218588" cy="6000577"/>
          </a:xfrm>
        </p:grpSpPr>
        <p:sp>
          <p:nvSpPr>
            <p:cNvPr id="827" name="Google Shape;827;p66"/>
            <p:cNvSpPr/>
            <p:nvPr/>
          </p:nvSpPr>
          <p:spPr>
            <a:xfrm>
              <a:off x="7074911" y="254737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66"/>
            <p:cNvSpPr/>
            <p:nvPr/>
          </p:nvSpPr>
          <p:spPr>
            <a:xfrm>
              <a:off x="7026089" y="-1533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66"/>
            <p:cNvSpPr/>
            <p:nvPr/>
          </p:nvSpPr>
          <p:spPr>
            <a:xfrm>
              <a:off x="6606684" y="318466"/>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66"/>
            <p:cNvSpPr/>
            <p:nvPr/>
          </p:nvSpPr>
          <p:spPr>
            <a:xfrm>
              <a:off x="6138958" y="13708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66"/>
            <p:cNvSpPr/>
            <p:nvPr/>
          </p:nvSpPr>
          <p:spPr>
            <a:xfrm>
              <a:off x="5732458" y="87452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66"/>
            <p:cNvSpPr/>
            <p:nvPr/>
          </p:nvSpPr>
          <p:spPr>
            <a:xfrm>
              <a:off x="7480889" y="9899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66"/>
            <p:cNvSpPr/>
            <p:nvPr/>
          </p:nvSpPr>
          <p:spPr>
            <a:xfrm>
              <a:off x="7074904" y="207505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66"/>
            <p:cNvSpPr/>
            <p:nvPr/>
          </p:nvSpPr>
          <p:spPr>
            <a:xfrm>
              <a:off x="7962441" y="140407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66"/>
            <p:cNvSpPr/>
            <p:nvPr/>
          </p:nvSpPr>
          <p:spPr>
            <a:xfrm rot="10800000" flipH="1">
              <a:off x="6036087" y="312497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66"/>
            <p:cNvSpPr/>
            <p:nvPr/>
          </p:nvSpPr>
          <p:spPr>
            <a:xfrm rot="10800000" flipH="1">
              <a:off x="6355205" y="410208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66"/>
            <p:cNvSpPr/>
            <p:nvPr/>
          </p:nvSpPr>
          <p:spPr>
            <a:xfrm rot="10800000" flipH="1">
              <a:off x="5732459" y="487908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66"/>
            <p:cNvSpPr/>
            <p:nvPr/>
          </p:nvSpPr>
          <p:spPr>
            <a:xfrm rot="10800000" flipH="1">
              <a:off x="6683197" y="351549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66"/>
            <p:cNvSpPr/>
            <p:nvPr/>
          </p:nvSpPr>
          <p:spPr>
            <a:xfrm rot="10800000" flipH="1">
              <a:off x="5104880" y="443452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66"/>
            <p:cNvSpPr/>
            <p:nvPr/>
          </p:nvSpPr>
          <p:spPr>
            <a:xfrm>
              <a:off x="8484758" y="243811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66"/>
            <p:cNvSpPr/>
            <p:nvPr/>
          </p:nvSpPr>
          <p:spPr>
            <a:xfrm>
              <a:off x="8038260" y="292128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66"/>
            <p:cNvSpPr/>
            <p:nvPr/>
          </p:nvSpPr>
          <p:spPr>
            <a:xfrm rot="10800000" flipH="1">
              <a:off x="7853362" y="396220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66"/>
            <p:cNvSpPr/>
            <p:nvPr/>
          </p:nvSpPr>
          <p:spPr>
            <a:xfrm rot="10800000" flipH="1">
              <a:off x="8261505" y="443452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844" name="Google Shape;844;p66"/>
          <p:cNvCxnSpPr/>
          <p:nvPr/>
        </p:nvCxnSpPr>
        <p:spPr>
          <a:xfrm>
            <a:off x="841250" y="1385850"/>
            <a:ext cx="373500" cy="0"/>
          </a:xfrm>
          <a:prstGeom prst="straightConnector1">
            <a:avLst/>
          </a:prstGeom>
          <a:noFill/>
          <a:ln w="19050" cap="flat" cmpd="sng">
            <a:solidFill>
              <a:schemeClr val="dk1"/>
            </a:solidFill>
            <a:prstDash val="solid"/>
            <a:round/>
            <a:headEnd type="none" w="med" len="med"/>
            <a:tailEnd type="none" w="med" len="med"/>
          </a:ln>
        </p:spPr>
      </p:cxnSp>
      <p:sp>
        <p:nvSpPr>
          <p:cNvPr id="845" name="Google Shape;845;p66"/>
          <p:cNvSpPr/>
          <p:nvPr/>
        </p:nvSpPr>
        <p:spPr>
          <a:xfrm>
            <a:off x="4307407" y="4768450"/>
            <a:ext cx="529186" cy="485108"/>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2000" b="1"/>
              <a:t>21</a:t>
            </a:r>
            <a:endParaRPr sz="2000" b="1"/>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849"/>
        <p:cNvGrpSpPr/>
        <p:nvPr/>
      </p:nvGrpSpPr>
      <p:grpSpPr>
        <a:xfrm>
          <a:off x="0" y="0"/>
          <a:ext cx="0" cy="0"/>
          <a:chOff x="0" y="0"/>
          <a:chExt cx="0" cy="0"/>
        </a:xfrm>
      </p:grpSpPr>
      <p:sp>
        <p:nvSpPr>
          <p:cNvPr id="850" name="Google Shape;850;p6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r"/>
              <a:t>Augmentation des données</a:t>
            </a:r>
            <a:endParaRPr/>
          </a:p>
        </p:txBody>
      </p:sp>
      <p:sp>
        <p:nvSpPr>
          <p:cNvPr id="851" name="Google Shape;851;p67"/>
          <p:cNvSpPr txBox="1">
            <a:spLocks noGrp="1"/>
          </p:cNvSpPr>
          <p:nvPr>
            <p:ph type="subTitle" idx="4294967295"/>
          </p:nvPr>
        </p:nvSpPr>
        <p:spPr>
          <a:xfrm>
            <a:off x="700875" y="1436575"/>
            <a:ext cx="4594500" cy="35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a:t>La data augmentation est une technique essentielle pour améliorer les performances des modèles d’apprentissage automatique, notamment dans les tâches de classification d’images. Elle permet d’accroître la diversité du dataset en créant de nouvelles instances à partir des données existantes.</a:t>
            </a:r>
            <a:endParaRPr/>
          </a:p>
          <a:p>
            <a:pPr marL="0" lvl="0" indent="0" algn="l" rtl="0">
              <a:spcBef>
                <a:spcPts val="0"/>
              </a:spcBef>
              <a:spcAft>
                <a:spcPts val="0"/>
              </a:spcAft>
              <a:buNone/>
            </a:pPr>
            <a:endParaRPr/>
          </a:p>
          <a:p>
            <a:pPr marL="457200" lvl="0" indent="-317500" algn="l" rtl="0">
              <a:spcBef>
                <a:spcPts val="0"/>
              </a:spcBef>
              <a:spcAft>
                <a:spcPts val="0"/>
              </a:spcAft>
              <a:buSzPts val="1400"/>
              <a:buChar char="●"/>
            </a:pPr>
            <a:r>
              <a:rPr lang="fr"/>
              <a:t>Augmentation simple avec des transformations de base.</a:t>
            </a:r>
            <a:endParaRPr/>
          </a:p>
          <a:p>
            <a:pPr marL="457200" lvl="0" indent="-317500" algn="l" rtl="0">
              <a:spcBef>
                <a:spcPts val="0"/>
              </a:spcBef>
              <a:spcAft>
                <a:spcPts val="0"/>
              </a:spcAft>
              <a:buSzPts val="1400"/>
              <a:buChar char="●"/>
            </a:pPr>
            <a:r>
              <a:rPr lang="fr"/>
              <a:t>Augmentation à l'aide d'images synthétiques.</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pic>
        <p:nvPicPr>
          <p:cNvPr id="852" name="Google Shape;852;p67"/>
          <p:cNvPicPr preferRelativeResize="0"/>
          <p:nvPr/>
        </p:nvPicPr>
        <p:blipFill>
          <a:blip r:embed="rId3">
            <a:alphaModFix/>
          </a:blip>
          <a:stretch>
            <a:fillRect/>
          </a:stretch>
        </p:blipFill>
        <p:spPr>
          <a:xfrm>
            <a:off x="5986900" y="1275175"/>
            <a:ext cx="2237950" cy="1545501"/>
          </a:xfrm>
          <a:prstGeom prst="rect">
            <a:avLst/>
          </a:prstGeom>
          <a:noFill/>
          <a:ln>
            <a:noFill/>
          </a:ln>
        </p:spPr>
      </p:pic>
      <p:pic>
        <p:nvPicPr>
          <p:cNvPr id="853" name="Google Shape;853;p67"/>
          <p:cNvPicPr preferRelativeResize="0"/>
          <p:nvPr/>
        </p:nvPicPr>
        <p:blipFill>
          <a:blip r:embed="rId4">
            <a:alphaModFix/>
          </a:blip>
          <a:stretch>
            <a:fillRect/>
          </a:stretch>
        </p:blipFill>
        <p:spPr>
          <a:xfrm>
            <a:off x="5619649" y="2967225"/>
            <a:ext cx="2732974" cy="1379824"/>
          </a:xfrm>
          <a:prstGeom prst="rect">
            <a:avLst/>
          </a:prstGeom>
          <a:noFill/>
          <a:ln>
            <a:noFill/>
          </a:ln>
        </p:spPr>
      </p:pic>
      <p:grpSp>
        <p:nvGrpSpPr>
          <p:cNvPr id="854" name="Google Shape;854;p67"/>
          <p:cNvGrpSpPr/>
          <p:nvPr/>
        </p:nvGrpSpPr>
        <p:grpSpPr>
          <a:xfrm>
            <a:off x="-7" y="-11"/>
            <a:ext cx="975837" cy="853864"/>
            <a:chOff x="-22859750" y="2335900"/>
            <a:chExt cx="296950" cy="294375"/>
          </a:xfrm>
        </p:grpSpPr>
        <p:sp>
          <p:nvSpPr>
            <p:cNvPr id="855" name="Google Shape;855;p67"/>
            <p:cNvSpPr/>
            <p:nvPr/>
          </p:nvSpPr>
          <p:spPr>
            <a:xfrm>
              <a:off x="-22859750" y="2335900"/>
              <a:ext cx="296950" cy="294375"/>
            </a:xfrm>
            <a:custGeom>
              <a:avLst/>
              <a:gdLst/>
              <a:ahLst/>
              <a:cxnLst/>
              <a:rect l="l" t="t" r="r" b="b"/>
              <a:pathLst>
                <a:path w="11878" h="11775" extrusionOk="0">
                  <a:moveTo>
                    <a:pt x="7306" y="663"/>
                  </a:moveTo>
                  <a:cubicBezTo>
                    <a:pt x="7389" y="663"/>
                    <a:pt x="7475" y="671"/>
                    <a:pt x="7562" y="685"/>
                  </a:cubicBezTo>
                  <a:cubicBezTo>
                    <a:pt x="7814" y="780"/>
                    <a:pt x="8034" y="937"/>
                    <a:pt x="8192" y="1126"/>
                  </a:cubicBezTo>
                  <a:cubicBezTo>
                    <a:pt x="7908" y="1189"/>
                    <a:pt x="7656" y="1347"/>
                    <a:pt x="7467" y="1567"/>
                  </a:cubicBezTo>
                  <a:cubicBezTo>
                    <a:pt x="7341" y="1662"/>
                    <a:pt x="7341" y="1914"/>
                    <a:pt x="7467" y="2008"/>
                  </a:cubicBezTo>
                  <a:cubicBezTo>
                    <a:pt x="7530" y="2071"/>
                    <a:pt x="7617" y="2103"/>
                    <a:pt x="7703" y="2103"/>
                  </a:cubicBezTo>
                  <a:cubicBezTo>
                    <a:pt x="7790" y="2103"/>
                    <a:pt x="7877" y="2071"/>
                    <a:pt x="7940" y="2008"/>
                  </a:cubicBezTo>
                  <a:cubicBezTo>
                    <a:pt x="8129" y="1819"/>
                    <a:pt x="8412" y="1693"/>
                    <a:pt x="8696" y="1693"/>
                  </a:cubicBezTo>
                  <a:cubicBezTo>
                    <a:pt x="8979" y="1693"/>
                    <a:pt x="9231" y="1819"/>
                    <a:pt x="9452" y="2008"/>
                  </a:cubicBezTo>
                  <a:cubicBezTo>
                    <a:pt x="9767" y="2355"/>
                    <a:pt x="9830" y="2764"/>
                    <a:pt x="9673" y="3174"/>
                  </a:cubicBezTo>
                  <a:cubicBezTo>
                    <a:pt x="9389" y="3237"/>
                    <a:pt x="9137" y="3395"/>
                    <a:pt x="8885" y="3584"/>
                  </a:cubicBezTo>
                  <a:cubicBezTo>
                    <a:pt x="8759" y="3710"/>
                    <a:pt x="8759" y="3962"/>
                    <a:pt x="8885" y="4056"/>
                  </a:cubicBezTo>
                  <a:cubicBezTo>
                    <a:pt x="8948" y="4119"/>
                    <a:pt x="9035" y="4151"/>
                    <a:pt x="9121" y="4151"/>
                  </a:cubicBezTo>
                  <a:cubicBezTo>
                    <a:pt x="9208" y="4151"/>
                    <a:pt x="9294" y="4119"/>
                    <a:pt x="9358" y="4056"/>
                  </a:cubicBezTo>
                  <a:cubicBezTo>
                    <a:pt x="9547" y="3867"/>
                    <a:pt x="9830" y="3741"/>
                    <a:pt x="10114" y="3741"/>
                  </a:cubicBezTo>
                  <a:cubicBezTo>
                    <a:pt x="10397" y="3741"/>
                    <a:pt x="10649" y="3867"/>
                    <a:pt x="10870" y="4056"/>
                  </a:cubicBezTo>
                  <a:cubicBezTo>
                    <a:pt x="11059" y="4277"/>
                    <a:pt x="11185" y="4529"/>
                    <a:pt x="11185" y="4812"/>
                  </a:cubicBezTo>
                  <a:cubicBezTo>
                    <a:pt x="11185" y="5096"/>
                    <a:pt x="11059" y="5379"/>
                    <a:pt x="10870" y="5568"/>
                  </a:cubicBezTo>
                  <a:cubicBezTo>
                    <a:pt x="10649" y="5757"/>
                    <a:pt x="10397" y="5883"/>
                    <a:pt x="10114" y="5883"/>
                  </a:cubicBezTo>
                  <a:cubicBezTo>
                    <a:pt x="9925" y="5883"/>
                    <a:pt x="9767" y="6041"/>
                    <a:pt x="9767" y="6230"/>
                  </a:cubicBezTo>
                  <a:cubicBezTo>
                    <a:pt x="9767" y="6451"/>
                    <a:pt x="9925" y="6608"/>
                    <a:pt x="10114" y="6608"/>
                  </a:cubicBezTo>
                  <a:cubicBezTo>
                    <a:pt x="10429" y="6608"/>
                    <a:pt x="10712" y="6514"/>
                    <a:pt x="10964" y="6356"/>
                  </a:cubicBezTo>
                  <a:cubicBezTo>
                    <a:pt x="11090" y="6514"/>
                    <a:pt x="11122" y="6703"/>
                    <a:pt x="11122" y="6955"/>
                  </a:cubicBezTo>
                  <a:cubicBezTo>
                    <a:pt x="11122" y="7270"/>
                    <a:pt x="11027" y="7553"/>
                    <a:pt x="10807" y="7742"/>
                  </a:cubicBezTo>
                  <a:cubicBezTo>
                    <a:pt x="10618" y="7931"/>
                    <a:pt x="10366" y="8057"/>
                    <a:pt x="10082" y="8057"/>
                  </a:cubicBezTo>
                  <a:cubicBezTo>
                    <a:pt x="9799" y="8057"/>
                    <a:pt x="9515" y="7931"/>
                    <a:pt x="9326" y="7742"/>
                  </a:cubicBezTo>
                  <a:cubicBezTo>
                    <a:pt x="9137" y="7553"/>
                    <a:pt x="9011" y="7270"/>
                    <a:pt x="9011" y="6986"/>
                  </a:cubicBezTo>
                  <a:cubicBezTo>
                    <a:pt x="9011" y="6703"/>
                    <a:pt x="9137" y="6419"/>
                    <a:pt x="9326" y="6230"/>
                  </a:cubicBezTo>
                  <a:cubicBezTo>
                    <a:pt x="9452" y="6104"/>
                    <a:pt x="9452" y="5883"/>
                    <a:pt x="9326" y="5757"/>
                  </a:cubicBezTo>
                  <a:cubicBezTo>
                    <a:pt x="9263" y="5694"/>
                    <a:pt x="9176" y="5663"/>
                    <a:pt x="9090" y="5663"/>
                  </a:cubicBezTo>
                  <a:cubicBezTo>
                    <a:pt x="9003" y="5663"/>
                    <a:pt x="8916" y="5694"/>
                    <a:pt x="8853" y="5757"/>
                  </a:cubicBezTo>
                  <a:cubicBezTo>
                    <a:pt x="8538" y="6072"/>
                    <a:pt x="8349" y="6514"/>
                    <a:pt x="8349" y="6986"/>
                  </a:cubicBezTo>
                  <a:cubicBezTo>
                    <a:pt x="8349" y="7112"/>
                    <a:pt x="8349" y="7207"/>
                    <a:pt x="8381" y="7333"/>
                  </a:cubicBezTo>
                  <a:cubicBezTo>
                    <a:pt x="7562" y="7459"/>
                    <a:pt x="6932" y="8215"/>
                    <a:pt x="6932" y="9034"/>
                  </a:cubicBezTo>
                  <a:cubicBezTo>
                    <a:pt x="6932" y="9223"/>
                    <a:pt x="7089" y="9381"/>
                    <a:pt x="7278" y="9381"/>
                  </a:cubicBezTo>
                  <a:cubicBezTo>
                    <a:pt x="7467" y="9381"/>
                    <a:pt x="7625" y="9223"/>
                    <a:pt x="7625" y="9034"/>
                  </a:cubicBezTo>
                  <a:cubicBezTo>
                    <a:pt x="7625" y="8435"/>
                    <a:pt x="8097" y="8026"/>
                    <a:pt x="8664" y="8026"/>
                  </a:cubicBezTo>
                  <a:lnTo>
                    <a:pt x="8696" y="8026"/>
                  </a:lnTo>
                  <a:cubicBezTo>
                    <a:pt x="8727" y="8089"/>
                    <a:pt x="8822" y="8120"/>
                    <a:pt x="8853" y="8215"/>
                  </a:cubicBezTo>
                  <a:cubicBezTo>
                    <a:pt x="9074" y="8435"/>
                    <a:pt x="9326" y="8561"/>
                    <a:pt x="9641" y="8656"/>
                  </a:cubicBezTo>
                  <a:cubicBezTo>
                    <a:pt x="9673" y="8750"/>
                    <a:pt x="9704" y="8908"/>
                    <a:pt x="9704" y="9034"/>
                  </a:cubicBezTo>
                  <a:cubicBezTo>
                    <a:pt x="9704" y="9507"/>
                    <a:pt x="9452" y="9853"/>
                    <a:pt x="9011" y="10011"/>
                  </a:cubicBezTo>
                  <a:cubicBezTo>
                    <a:pt x="8979" y="9853"/>
                    <a:pt x="8853" y="9759"/>
                    <a:pt x="8664" y="9759"/>
                  </a:cubicBezTo>
                  <a:cubicBezTo>
                    <a:pt x="8444" y="9759"/>
                    <a:pt x="8286" y="9916"/>
                    <a:pt x="8286" y="10105"/>
                  </a:cubicBezTo>
                  <a:cubicBezTo>
                    <a:pt x="8286" y="10704"/>
                    <a:pt x="7814" y="11113"/>
                    <a:pt x="7278" y="11113"/>
                  </a:cubicBezTo>
                  <a:cubicBezTo>
                    <a:pt x="6711" y="11113"/>
                    <a:pt x="6239" y="10641"/>
                    <a:pt x="6239" y="10105"/>
                  </a:cubicBezTo>
                  <a:lnTo>
                    <a:pt x="6239" y="6640"/>
                  </a:lnTo>
                  <a:cubicBezTo>
                    <a:pt x="6522" y="6860"/>
                    <a:pt x="6932" y="6986"/>
                    <a:pt x="7278" y="6986"/>
                  </a:cubicBezTo>
                  <a:cubicBezTo>
                    <a:pt x="7467" y="6986"/>
                    <a:pt x="7625" y="6829"/>
                    <a:pt x="7625" y="6640"/>
                  </a:cubicBezTo>
                  <a:cubicBezTo>
                    <a:pt x="7625" y="6451"/>
                    <a:pt x="7467" y="6293"/>
                    <a:pt x="7278" y="6293"/>
                  </a:cubicBezTo>
                  <a:cubicBezTo>
                    <a:pt x="6680" y="6293"/>
                    <a:pt x="6239" y="5820"/>
                    <a:pt x="6239" y="5253"/>
                  </a:cubicBezTo>
                  <a:lnTo>
                    <a:pt x="6239" y="1788"/>
                  </a:lnTo>
                  <a:lnTo>
                    <a:pt x="6239" y="1756"/>
                  </a:lnTo>
                  <a:lnTo>
                    <a:pt x="6239" y="1725"/>
                  </a:lnTo>
                  <a:cubicBezTo>
                    <a:pt x="6239" y="1441"/>
                    <a:pt x="6365" y="1158"/>
                    <a:pt x="6554" y="969"/>
                  </a:cubicBezTo>
                  <a:cubicBezTo>
                    <a:pt x="6772" y="750"/>
                    <a:pt x="7027" y="663"/>
                    <a:pt x="7306" y="663"/>
                  </a:cubicBezTo>
                  <a:close/>
                  <a:moveTo>
                    <a:pt x="4492" y="726"/>
                  </a:moveTo>
                  <a:cubicBezTo>
                    <a:pt x="4756" y="726"/>
                    <a:pt x="5012" y="813"/>
                    <a:pt x="5230" y="1032"/>
                  </a:cubicBezTo>
                  <a:cubicBezTo>
                    <a:pt x="5419" y="1221"/>
                    <a:pt x="5545" y="1504"/>
                    <a:pt x="5545" y="1788"/>
                  </a:cubicBezTo>
                  <a:lnTo>
                    <a:pt x="5545" y="1819"/>
                  </a:lnTo>
                  <a:lnTo>
                    <a:pt x="5545" y="5285"/>
                  </a:lnTo>
                  <a:cubicBezTo>
                    <a:pt x="5545" y="5883"/>
                    <a:pt x="5073" y="6325"/>
                    <a:pt x="4506" y="6325"/>
                  </a:cubicBezTo>
                  <a:cubicBezTo>
                    <a:pt x="4317" y="6325"/>
                    <a:pt x="4159" y="6482"/>
                    <a:pt x="4159" y="6671"/>
                  </a:cubicBezTo>
                  <a:cubicBezTo>
                    <a:pt x="4159" y="6860"/>
                    <a:pt x="4317" y="7018"/>
                    <a:pt x="4506" y="7018"/>
                  </a:cubicBezTo>
                  <a:cubicBezTo>
                    <a:pt x="4915" y="7018"/>
                    <a:pt x="5262" y="6892"/>
                    <a:pt x="5545" y="6671"/>
                  </a:cubicBezTo>
                  <a:lnTo>
                    <a:pt x="5545" y="10105"/>
                  </a:lnTo>
                  <a:lnTo>
                    <a:pt x="5545" y="10137"/>
                  </a:lnTo>
                  <a:cubicBezTo>
                    <a:pt x="5545" y="10704"/>
                    <a:pt x="5073" y="11176"/>
                    <a:pt x="4506" y="11176"/>
                  </a:cubicBezTo>
                  <a:cubicBezTo>
                    <a:pt x="3939" y="11176"/>
                    <a:pt x="3498" y="10704"/>
                    <a:pt x="3498" y="10137"/>
                  </a:cubicBezTo>
                  <a:cubicBezTo>
                    <a:pt x="3498" y="9948"/>
                    <a:pt x="3340" y="9790"/>
                    <a:pt x="3151" y="9790"/>
                  </a:cubicBezTo>
                  <a:cubicBezTo>
                    <a:pt x="2994" y="9790"/>
                    <a:pt x="2836" y="9916"/>
                    <a:pt x="2773" y="10074"/>
                  </a:cubicBezTo>
                  <a:cubicBezTo>
                    <a:pt x="2395" y="9916"/>
                    <a:pt x="2080" y="9538"/>
                    <a:pt x="2080" y="9065"/>
                  </a:cubicBezTo>
                  <a:cubicBezTo>
                    <a:pt x="2080" y="8908"/>
                    <a:pt x="2111" y="8813"/>
                    <a:pt x="2143" y="8687"/>
                  </a:cubicBezTo>
                  <a:cubicBezTo>
                    <a:pt x="2426" y="8593"/>
                    <a:pt x="2710" y="8435"/>
                    <a:pt x="2930" y="8246"/>
                  </a:cubicBezTo>
                  <a:cubicBezTo>
                    <a:pt x="2994" y="8215"/>
                    <a:pt x="3057" y="8120"/>
                    <a:pt x="3088" y="8057"/>
                  </a:cubicBezTo>
                  <a:lnTo>
                    <a:pt x="3151" y="8057"/>
                  </a:lnTo>
                  <a:cubicBezTo>
                    <a:pt x="3718" y="8057"/>
                    <a:pt x="4159" y="8530"/>
                    <a:pt x="4159" y="9065"/>
                  </a:cubicBezTo>
                  <a:cubicBezTo>
                    <a:pt x="4159" y="9286"/>
                    <a:pt x="4317" y="9444"/>
                    <a:pt x="4506" y="9444"/>
                  </a:cubicBezTo>
                  <a:cubicBezTo>
                    <a:pt x="4726" y="9444"/>
                    <a:pt x="4884" y="9286"/>
                    <a:pt x="4884" y="9065"/>
                  </a:cubicBezTo>
                  <a:cubicBezTo>
                    <a:pt x="4884" y="8215"/>
                    <a:pt x="4254" y="7490"/>
                    <a:pt x="3403" y="7396"/>
                  </a:cubicBezTo>
                  <a:cubicBezTo>
                    <a:pt x="3466" y="7270"/>
                    <a:pt x="3466" y="7144"/>
                    <a:pt x="3466" y="7018"/>
                  </a:cubicBezTo>
                  <a:cubicBezTo>
                    <a:pt x="3466" y="6545"/>
                    <a:pt x="3246" y="6104"/>
                    <a:pt x="2930" y="5820"/>
                  </a:cubicBezTo>
                  <a:cubicBezTo>
                    <a:pt x="2883" y="5757"/>
                    <a:pt x="2797" y="5726"/>
                    <a:pt x="2706" y="5726"/>
                  </a:cubicBezTo>
                  <a:cubicBezTo>
                    <a:pt x="2615" y="5726"/>
                    <a:pt x="2521" y="5757"/>
                    <a:pt x="2458" y="5820"/>
                  </a:cubicBezTo>
                  <a:cubicBezTo>
                    <a:pt x="2363" y="5915"/>
                    <a:pt x="2363" y="6167"/>
                    <a:pt x="2458" y="6262"/>
                  </a:cubicBezTo>
                  <a:cubicBezTo>
                    <a:pt x="2678" y="6482"/>
                    <a:pt x="2773" y="6734"/>
                    <a:pt x="2773" y="7018"/>
                  </a:cubicBezTo>
                  <a:cubicBezTo>
                    <a:pt x="2773" y="7301"/>
                    <a:pt x="2678" y="7585"/>
                    <a:pt x="2458" y="7774"/>
                  </a:cubicBezTo>
                  <a:cubicBezTo>
                    <a:pt x="2269" y="7963"/>
                    <a:pt x="1985" y="8089"/>
                    <a:pt x="1733" y="8089"/>
                  </a:cubicBezTo>
                  <a:cubicBezTo>
                    <a:pt x="1450" y="8089"/>
                    <a:pt x="1166" y="7963"/>
                    <a:pt x="977" y="7774"/>
                  </a:cubicBezTo>
                  <a:cubicBezTo>
                    <a:pt x="788" y="7585"/>
                    <a:pt x="662" y="7301"/>
                    <a:pt x="662" y="7018"/>
                  </a:cubicBezTo>
                  <a:cubicBezTo>
                    <a:pt x="662" y="6829"/>
                    <a:pt x="725" y="6640"/>
                    <a:pt x="820" y="6419"/>
                  </a:cubicBezTo>
                  <a:cubicBezTo>
                    <a:pt x="1103" y="6608"/>
                    <a:pt x="1355" y="6671"/>
                    <a:pt x="1670" y="6671"/>
                  </a:cubicBezTo>
                  <a:cubicBezTo>
                    <a:pt x="1891" y="6671"/>
                    <a:pt x="2048" y="6514"/>
                    <a:pt x="2048" y="6325"/>
                  </a:cubicBezTo>
                  <a:cubicBezTo>
                    <a:pt x="2048" y="6104"/>
                    <a:pt x="1891" y="5946"/>
                    <a:pt x="1670" y="5946"/>
                  </a:cubicBezTo>
                  <a:cubicBezTo>
                    <a:pt x="1418" y="5946"/>
                    <a:pt x="1135" y="5852"/>
                    <a:pt x="946" y="5631"/>
                  </a:cubicBezTo>
                  <a:cubicBezTo>
                    <a:pt x="725" y="5442"/>
                    <a:pt x="631" y="5159"/>
                    <a:pt x="631" y="4907"/>
                  </a:cubicBezTo>
                  <a:cubicBezTo>
                    <a:pt x="631" y="4623"/>
                    <a:pt x="725" y="4340"/>
                    <a:pt x="946" y="4151"/>
                  </a:cubicBezTo>
                  <a:cubicBezTo>
                    <a:pt x="1135" y="3962"/>
                    <a:pt x="1418" y="3836"/>
                    <a:pt x="1670" y="3836"/>
                  </a:cubicBezTo>
                  <a:cubicBezTo>
                    <a:pt x="1954" y="3836"/>
                    <a:pt x="2237" y="3962"/>
                    <a:pt x="2426" y="4151"/>
                  </a:cubicBezTo>
                  <a:cubicBezTo>
                    <a:pt x="2489" y="4214"/>
                    <a:pt x="2576" y="4245"/>
                    <a:pt x="2663" y="4245"/>
                  </a:cubicBezTo>
                  <a:cubicBezTo>
                    <a:pt x="2749" y="4245"/>
                    <a:pt x="2836" y="4214"/>
                    <a:pt x="2899" y="4151"/>
                  </a:cubicBezTo>
                  <a:cubicBezTo>
                    <a:pt x="3025" y="4025"/>
                    <a:pt x="3025" y="3804"/>
                    <a:pt x="2899" y="3678"/>
                  </a:cubicBezTo>
                  <a:cubicBezTo>
                    <a:pt x="2678" y="3426"/>
                    <a:pt x="2426" y="3332"/>
                    <a:pt x="2111" y="3237"/>
                  </a:cubicBezTo>
                  <a:cubicBezTo>
                    <a:pt x="1954" y="2859"/>
                    <a:pt x="2048" y="2418"/>
                    <a:pt x="2363" y="2103"/>
                  </a:cubicBezTo>
                  <a:cubicBezTo>
                    <a:pt x="2552" y="1914"/>
                    <a:pt x="2836" y="1788"/>
                    <a:pt x="3088" y="1788"/>
                  </a:cubicBezTo>
                  <a:cubicBezTo>
                    <a:pt x="3372" y="1788"/>
                    <a:pt x="3655" y="1914"/>
                    <a:pt x="3844" y="2103"/>
                  </a:cubicBezTo>
                  <a:cubicBezTo>
                    <a:pt x="3907" y="2166"/>
                    <a:pt x="3994" y="2197"/>
                    <a:pt x="4080" y="2197"/>
                  </a:cubicBezTo>
                  <a:cubicBezTo>
                    <a:pt x="4167" y="2197"/>
                    <a:pt x="4254" y="2166"/>
                    <a:pt x="4317" y="2103"/>
                  </a:cubicBezTo>
                  <a:cubicBezTo>
                    <a:pt x="4443" y="1977"/>
                    <a:pt x="4443" y="1756"/>
                    <a:pt x="4317" y="1630"/>
                  </a:cubicBezTo>
                  <a:cubicBezTo>
                    <a:pt x="4128" y="1441"/>
                    <a:pt x="3876" y="1284"/>
                    <a:pt x="3624" y="1189"/>
                  </a:cubicBezTo>
                  <a:cubicBezTo>
                    <a:pt x="3781" y="969"/>
                    <a:pt x="3970" y="811"/>
                    <a:pt x="4254" y="748"/>
                  </a:cubicBezTo>
                  <a:cubicBezTo>
                    <a:pt x="4333" y="734"/>
                    <a:pt x="4413" y="726"/>
                    <a:pt x="4492" y="726"/>
                  </a:cubicBezTo>
                  <a:close/>
                  <a:moveTo>
                    <a:pt x="7254" y="0"/>
                  </a:moveTo>
                  <a:cubicBezTo>
                    <a:pt x="6817" y="0"/>
                    <a:pt x="6387" y="190"/>
                    <a:pt x="6049" y="528"/>
                  </a:cubicBezTo>
                  <a:cubicBezTo>
                    <a:pt x="6018" y="559"/>
                    <a:pt x="5923" y="654"/>
                    <a:pt x="5892" y="717"/>
                  </a:cubicBezTo>
                  <a:cubicBezTo>
                    <a:pt x="5860" y="654"/>
                    <a:pt x="5766" y="622"/>
                    <a:pt x="5734" y="528"/>
                  </a:cubicBezTo>
                  <a:cubicBezTo>
                    <a:pt x="5391" y="185"/>
                    <a:pt x="4972" y="13"/>
                    <a:pt x="4521" y="13"/>
                  </a:cubicBezTo>
                  <a:cubicBezTo>
                    <a:pt x="4392" y="13"/>
                    <a:pt x="4261" y="27"/>
                    <a:pt x="4128" y="55"/>
                  </a:cubicBezTo>
                  <a:cubicBezTo>
                    <a:pt x="3561" y="181"/>
                    <a:pt x="3151" y="559"/>
                    <a:pt x="2899" y="1126"/>
                  </a:cubicBezTo>
                  <a:cubicBezTo>
                    <a:pt x="2552" y="1158"/>
                    <a:pt x="2206" y="1347"/>
                    <a:pt x="1922" y="1599"/>
                  </a:cubicBezTo>
                  <a:cubicBezTo>
                    <a:pt x="1481" y="2040"/>
                    <a:pt x="1324" y="2607"/>
                    <a:pt x="1450" y="3206"/>
                  </a:cubicBezTo>
                  <a:cubicBezTo>
                    <a:pt x="1103" y="3237"/>
                    <a:pt x="788" y="3458"/>
                    <a:pt x="505" y="3678"/>
                  </a:cubicBezTo>
                  <a:cubicBezTo>
                    <a:pt x="190" y="3993"/>
                    <a:pt x="1" y="4434"/>
                    <a:pt x="1" y="4907"/>
                  </a:cubicBezTo>
                  <a:cubicBezTo>
                    <a:pt x="1" y="5285"/>
                    <a:pt x="127" y="5663"/>
                    <a:pt x="347" y="5915"/>
                  </a:cubicBezTo>
                  <a:cubicBezTo>
                    <a:pt x="127" y="6230"/>
                    <a:pt x="1" y="6608"/>
                    <a:pt x="1" y="6955"/>
                  </a:cubicBezTo>
                  <a:cubicBezTo>
                    <a:pt x="1" y="7427"/>
                    <a:pt x="190" y="7868"/>
                    <a:pt x="505" y="8183"/>
                  </a:cubicBezTo>
                  <a:cubicBezTo>
                    <a:pt x="788" y="8435"/>
                    <a:pt x="1103" y="8593"/>
                    <a:pt x="1450" y="8624"/>
                  </a:cubicBezTo>
                  <a:cubicBezTo>
                    <a:pt x="1418" y="8750"/>
                    <a:pt x="1418" y="8876"/>
                    <a:pt x="1418" y="9002"/>
                  </a:cubicBezTo>
                  <a:cubicBezTo>
                    <a:pt x="1418" y="9916"/>
                    <a:pt x="2080" y="10609"/>
                    <a:pt x="2962" y="10735"/>
                  </a:cubicBezTo>
                  <a:cubicBezTo>
                    <a:pt x="3214" y="11365"/>
                    <a:pt x="3813" y="11775"/>
                    <a:pt x="4569" y="11775"/>
                  </a:cubicBezTo>
                  <a:cubicBezTo>
                    <a:pt x="5104" y="11775"/>
                    <a:pt x="5640" y="11523"/>
                    <a:pt x="5955" y="11082"/>
                  </a:cubicBezTo>
                  <a:cubicBezTo>
                    <a:pt x="6270" y="11523"/>
                    <a:pt x="6774" y="11775"/>
                    <a:pt x="7310" y="11775"/>
                  </a:cubicBezTo>
                  <a:cubicBezTo>
                    <a:pt x="8034" y="11775"/>
                    <a:pt x="8664" y="11365"/>
                    <a:pt x="8948" y="10735"/>
                  </a:cubicBezTo>
                  <a:cubicBezTo>
                    <a:pt x="9799" y="10609"/>
                    <a:pt x="10460" y="9916"/>
                    <a:pt x="10460" y="9002"/>
                  </a:cubicBezTo>
                  <a:cubicBezTo>
                    <a:pt x="10460" y="8876"/>
                    <a:pt x="10460" y="8750"/>
                    <a:pt x="10429" y="8624"/>
                  </a:cubicBezTo>
                  <a:cubicBezTo>
                    <a:pt x="10775" y="8593"/>
                    <a:pt x="11090" y="8404"/>
                    <a:pt x="11374" y="8183"/>
                  </a:cubicBezTo>
                  <a:cubicBezTo>
                    <a:pt x="11689" y="7837"/>
                    <a:pt x="11878" y="7427"/>
                    <a:pt x="11878" y="6955"/>
                  </a:cubicBezTo>
                  <a:cubicBezTo>
                    <a:pt x="11878" y="6545"/>
                    <a:pt x="11783" y="6199"/>
                    <a:pt x="11531" y="5915"/>
                  </a:cubicBezTo>
                  <a:cubicBezTo>
                    <a:pt x="11689" y="5663"/>
                    <a:pt x="11815" y="5285"/>
                    <a:pt x="11815" y="4907"/>
                  </a:cubicBezTo>
                  <a:cubicBezTo>
                    <a:pt x="11815" y="4434"/>
                    <a:pt x="11594" y="3993"/>
                    <a:pt x="11279" y="3678"/>
                  </a:cubicBezTo>
                  <a:cubicBezTo>
                    <a:pt x="11027" y="3395"/>
                    <a:pt x="10712" y="3237"/>
                    <a:pt x="10334" y="3206"/>
                  </a:cubicBezTo>
                  <a:cubicBezTo>
                    <a:pt x="10460" y="2670"/>
                    <a:pt x="10303" y="2040"/>
                    <a:pt x="9862" y="1599"/>
                  </a:cubicBezTo>
                  <a:cubicBezTo>
                    <a:pt x="9610" y="1315"/>
                    <a:pt x="9231" y="1158"/>
                    <a:pt x="8885" y="1126"/>
                  </a:cubicBezTo>
                  <a:cubicBezTo>
                    <a:pt x="8664" y="559"/>
                    <a:pt x="8223" y="181"/>
                    <a:pt x="7656" y="55"/>
                  </a:cubicBezTo>
                  <a:cubicBezTo>
                    <a:pt x="7523" y="18"/>
                    <a:pt x="7388" y="0"/>
                    <a:pt x="72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67"/>
            <p:cNvSpPr/>
            <p:nvPr/>
          </p:nvSpPr>
          <p:spPr>
            <a:xfrm>
              <a:off x="-22685675" y="2408150"/>
              <a:ext cx="27575" cy="66175"/>
            </a:xfrm>
            <a:custGeom>
              <a:avLst/>
              <a:gdLst/>
              <a:ahLst/>
              <a:cxnLst/>
              <a:rect l="l" t="t" r="r" b="b"/>
              <a:pathLst>
                <a:path w="1103" h="2647" extrusionOk="0">
                  <a:moveTo>
                    <a:pt x="740" y="1"/>
                  </a:moveTo>
                  <a:cubicBezTo>
                    <a:pt x="654" y="1"/>
                    <a:pt x="567" y="32"/>
                    <a:pt x="504" y="95"/>
                  </a:cubicBezTo>
                  <a:cubicBezTo>
                    <a:pt x="189" y="410"/>
                    <a:pt x="0" y="820"/>
                    <a:pt x="0" y="1292"/>
                  </a:cubicBezTo>
                  <a:cubicBezTo>
                    <a:pt x="0" y="1765"/>
                    <a:pt x="189" y="2206"/>
                    <a:pt x="504" y="2521"/>
                  </a:cubicBezTo>
                  <a:cubicBezTo>
                    <a:pt x="599" y="2584"/>
                    <a:pt x="662" y="2647"/>
                    <a:pt x="756" y="2647"/>
                  </a:cubicBezTo>
                  <a:cubicBezTo>
                    <a:pt x="819" y="2647"/>
                    <a:pt x="945" y="2615"/>
                    <a:pt x="977" y="2521"/>
                  </a:cubicBezTo>
                  <a:cubicBezTo>
                    <a:pt x="1103" y="2395"/>
                    <a:pt x="1103" y="2174"/>
                    <a:pt x="977" y="2048"/>
                  </a:cubicBezTo>
                  <a:cubicBezTo>
                    <a:pt x="788" y="1859"/>
                    <a:pt x="662" y="1576"/>
                    <a:pt x="662" y="1292"/>
                  </a:cubicBezTo>
                  <a:cubicBezTo>
                    <a:pt x="662" y="1040"/>
                    <a:pt x="788" y="757"/>
                    <a:pt x="977" y="536"/>
                  </a:cubicBezTo>
                  <a:cubicBezTo>
                    <a:pt x="1103" y="442"/>
                    <a:pt x="1103" y="253"/>
                    <a:pt x="977" y="95"/>
                  </a:cubicBezTo>
                  <a:cubicBezTo>
                    <a:pt x="914" y="32"/>
                    <a:pt x="827" y="1"/>
                    <a:pt x="7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67"/>
            <p:cNvSpPr/>
            <p:nvPr/>
          </p:nvSpPr>
          <p:spPr>
            <a:xfrm>
              <a:off x="-22766800" y="2408950"/>
              <a:ext cx="27575" cy="66175"/>
            </a:xfrm>
            <a:custGeom>
              <a:avLst/>
              <a:gdLst/>
              <a:ahLst/>
              <a:cxnLst/>
              <a:rect l="l" t="t" r="r" b="b"/>
              <a:pathLst>
                <a:path w="1103" h="2647" extrusionOk="0">
                  <a:moveTo>
                    <a:pt x="362" y="0"/>
                  </a:moveTo>
                  <a:cubicBezTo>
                    <a:pt x="276" y="0"/>
                    <a:pt x="189" y="32"/>
                    <a:pt x="126" y="95"/>
                  </a:cubicBezTo>
                  <a:cubicBezTo>
                    <a:pt x="0" y="221"/>
                    <a:pt x="0" y="441"/>
                    <a:pt x="126" y="567"/>
                  </a:cubicBezTo>
                  <a:cubicBezTo>
                    <a:pt x="315" y="756"/>
                    <a:pt x="441" y="1040"/>
                    <a:pt x="441" y="1323"/>
                  </a:cubicBezTo>
                  <a:cubicBezTo>
                    <a:pt x="441" y="1575"/>
                    <a:pt x="315" y="1859"/>
                    <a:pt x="126" y="2048"/>
                  </a:cubicBezTo>
                  <a:cubicBezTo>
                    <a:pt x="0" y="2174"/>
                    <a:pt x="0" y="2426"/>
                    <a:pt x="126" y="2520"/>
                  </a:cubicBezTo>
                  <a:cubicBezTo>
                    <a:pt x="221" y="2615"/>
                    <a:pt x="284" y="2646"/>
                    <a:pt x="378" y="2646"/>
                  </a:cubicBezTo>
                  <a:cubicBezTo>
                    <a:pt x="441" y="2646"/>
                    <a:pt x="567" y="2615"/>
                    <a:pt x="599" y="2520"/>
                  </a:cubicBezTo>
                  <a:cubicBezTo>
                    <a:pt x="977" y="2174"/>
                    <a:pt x="1103" y="1733"/>
                    <a:pt x="1103" y="1323"/>
                  </a:cubicBezTo>
                  <a:cubicBezTo>
                    <a:pt x="1103" y="851"/>
                    <a:pt x="914" y="410"/>
                    <a:pt x="599" y="95"/>
                  </a:cubicBezTo>
                  <a:cubicBezTo>
                    <a:pt x="536" y="32"/>
                    <a:pt x="449" y="0"/>
                    <a:pt x="36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8" name="Google Shape;858;p67"/>
          <p:cNvGrpSpPr/>
          <p:nvPr/>
        </p:nvGrpSpPr>
        <p:grpSpPr>
          <a:xfrm>
            <a:off x="8168168" y="-11"/>
            <a:ext cx="975837" cy="853864"/>
            <a:chOff x="-22859750" y="2335900"/>
            <a:chExt cx="296950" cy="294375"/>
          </a:xfrm>
        </p:grpSpPr>
        <p:sp>
          <p:nvSpPr>
            <p:cNvPr id="859" name="Google Shape;859;p67"/>
            <p:cNvSpPr/>
            <p:nvPr/>
          </p:nvSpPr>
          <p:spPr>
            <a:xfrm>
              <a:off x="-22859750" y="2335900"/>
              <a:ext cx="296950" cy="294375"/>
            </a:xfrm>
            <a:custGeom>
              <a:avLst/>
              <a:gdLst/>
              <a:ahLst/>
              <a:cxnLst/>
              <a:rect l="l" t="t" r="r" b="b"/>
              <a:pathLst>
                <a:path w="11878" h="11775" extrusionOk="0">
                  <a:moveTo>
                    <a:pt x="7306" y="663"/>
                  </a:moveTo>
                  <a:cubicBezTo>
                    <a:pt x="7389" y="663"/>
                    <a:pt x="7475" y="671"/>
                    <a:pt x="7562" y="685"/>
                  </a:cubicBezTo>
                  <a:cubicBezTo>
                    <a:pt x="7814" y="780"/>
                    <a:pt x="8034" y="937"/>
                    <a:pt x="8192" y="1126"/>
                  </a:cubicBezTo>
                  <a:cubicBezTo>
                    <a:pt x="7908" y="1189"/>
                    <a:pt x="7656" y="1347"/>
                    <a:pt x="7467" y="1567"/>
                  </a:cubicBezTo>
                  <a:cubicBezTo>
                    <a:pt x="7341" y="1662"/>
                    <a:pt x="7341" y="1914"/>
                    <a:pt x="7467" y="2008"/>
                  </a:cubicBezTo>
                  <a:cubicBezTo>
                    <a:pt x="7530" y="2071"/>
                    <a:pt x="7617" y="2103"/>
                    <a:pt x="7703" y="2103"/>
                  </a:cubicBezTo>
                  <a:cubicBezTo>
                    <a:pt x="7790" y="2103"/>
                    <a:pt x="7877" y="2071"/>
                    <a:pt x="7940" y="2008"/>
                  </a:cubicBezTo>
                  <a:cubicBezTo>
                    <a:pt x="8129" y="1819"/>
                    <a:pt x="8412" y="1693"/>
                    <a:pt x="8696" y="1693"/>
                  </a:cubicBezTo>
                  <a:cubicBezTo>
                    <a:pt x="8979" y="1693"/>
                    <a:pt x="9231" y="1819"/>
                    <a:pt x="9452" y="2008"/>
                  </a:cubicBezTo>
                  <a:cubicBezTo>
                    <a:pt x="9767" y="2355"/>
                    <a:pt x="9830" y="2764"/>
                    <a:pt x="9673" y="3174"/>
                  </a:cubicBezTo>
                  <a:cubicBezTo>
                    <a:pt x="9389" y="3237"/>
                    <a:pt x="9137" y="3395"/>
                    <a:pt x="8885" y="3584"/>
                  </a:cubicBezTo>
                  <a:cubicBezTo>
                    <a:pt x="8759" y="3710"/>
                    <a:pt x="8759" y="3962"/>
                    <a:pt x="8885" y="4056"/>
                  </a:cubicBezTo>
                  <a:cubicBezTo>
                    <a:pt x="8948" y="4119"/>
                    <a:pt x="9035" y="4151"/>
                    <a:pt x="9121" y="4151"/>
                  </a:cubicBezTo>
                  <a:cubicBezTo>
                    <a:pt x="9208" y="4151"/>
                    <a:pt x="9294" y="4119"/>
                    <a:pt x="9358" y="4056"/>
                  </a:cubicBezTo>
                  <a:cubicBezTo>
                    <a:pt x="9547" y="3867"/>
                    <a:pt x="9830" y="3741"/>
                    <a:pt x="10114" y="3741"/>
                  </a:cubicBezTo>
                  <a:cubicBezTo>
                    <a:pt x="10397" y="3741"/>
                    <a:pt x="10649" y="3867"/>
                    <a:pt x="10870" y="4056"/>
                  </a:cubicBezTo>
                  <a:cubicBezTo>
                    <a:pt x="11059" y="4277"/>
                    <a:pt x="11185" y="4529"/>
                    <a:pt x="11185" y="4812"/>
                  </a:cubicBezTo>
                  <a:cubicBezTo>
                    <a:pt x="11185" y="5096"/>
                    <a:pt x="11059" y="5379"/>
                    <a:pt x="10870" y="5568"/>
                  </a:cubicBezTo>
                  <a:cubicBezTo>
                    <a:pt x="10649" y="5757"/>
                    <a:pt x="10397" y="5883"/>
                    <a:pt x="10114" y="5883"/>
                  </a:cubicBezTo>
                  <a:cubicBezTo>
                    <a:pt x="9925" y="5883"/>
                    <a:pt x="9767" y="6041"/>
                    <a:pt x="9767" y="6230"/>
                  </a:cubicBezTo>
                  <a:cubicBezTo>
                    <a:pt x="9767" y="6451"/>
                    <a:pt x="9925" y="6608"/>
                    <a:pt x="10114" y="6608"/>
                  </a:cubicBezTo>
                  <a:cubicBezTo>
                    <a:pt x="10429" y="6608"/>
                    <a:pt x="10712" y="6514"/>
                    <a:pt x="10964" y="6356"/>
                  </a:cubicBezTo>
                  <a:cubicBezTo>
                    <a:pt x="11090" y="6514"/>
                    <a:pt x="11122" y="6703"/>
                    <a:pt x="11122" y="6955"/>
                  </a:cubicBezTo>
                  <a:cubicBezTo>
                    <a:pt x="11122" y="7270"/>
                    <a:pt x="11027" y="7553"/>
                    <a:pt x="10807" y="7742"/>
                  </a:cubicBezTo>
                  <a:cubicBezTo>
                    <a:pt x="10618" y="7931"/>
                    <a:pt x="10366" y="8057"/>
                    <a:pt x="10082" y="8057"/>
                  </a:cubicBezTo>
                  <a:cubicBezTo>
                    <a:pt x="9799" y="8057"/>
                    <a:pt x="9515" y="7931"/>
                    <a:pt x="9326" y="7742"/>
                  </a:cubicBezTo>
                  <a:cubicBezTo>
                    <a:pt x="9137" y="7553"/>
                    <a:pt x="9011" y="7270"/>
                    <a:pt x="9011" y="6986"/>
                  </a:cubicBezTo>
                  <a:cubicBezTo>
                    <a:pt x="9011" y="6703"/>
                    <a:pt x="9137" y="6419"/>
                    <a:pt x="9326" y="6230"/>
                  </a:cubicBezTo>
                  <a:cubicBezTo>
                    <a:pt x="9452" y="6104"/>
                    <a:pt x="9452" y="5883"/>
                    <a:pt x="9326" y="5757"/>
                  </a:cubicBezTo>
                  <a:cubicBezTo>
                    <a:pt x="9263" y="5694"/>
                    <a:pt x="9176" y="5663"/>
                    <a:pt x="9090" y="5663"/>
                  </a:cubicBezTo>
                  <a:cubicBezTo>
                    <a:pt x="9003" y="5663"/>
                    <a:pt x="8916" y="5694"/>
                    <a:pt x="8853" y="5757"/>
                  </a:cubicBezTo>
                  <a:cubicBezTo>
                    <a:pt x="8538" y="6072"/>
                    <a:pt x="8349" y="6514"/>
                    <a:pt x="8349" y="6986"/>
                  </a:cubicBezTo>
                  <a:cubicBezTo>
                    <a:pt x="8349" y="7112"/>
                    <a:pt x="8349" y="7207"/>
                    <a:pt x="8381" y="7333"/>
                  </a:cubicBezTo>
                  <a:cubicBezTo>
                    <a:pt x="7562" y="7459"/>
                    <a:pt x="6932" y="8215"/>
                    <a:pt x="6932" y="9034"/>
                  </a:cubicBezTo>
                  <a:cubicBezTo>
                    <a:pt x="6932" y="9223"/>
                    <a:pt x="7089" y="9381"/>
                    <a:pt x="7278" y="9381"/>
                  </a:cubicBezTo>
                  <a:cubicBezTo>
                    <a:pt x="7467" y="9381"/>
                    <a:pt x="7625" y="9223"/>
                    <a:pt x="7625" y="9034"/>
                  </a:cubicBezTo>
                  <a:cubicBezTo>
                    <a:pt x="7625" y="8435"/>
                    <a:pt x="8097" y="8026"/>
                    <a:pt x="8664" y="8026"/>
                  </a:cubicBezTo>
                  <a:lnTo>
                    <a:pt x="8696" y="8026"/>
                  </a:lnTo>
                  <a:cubicBezTo>
                    <a:pt x="8727" y="8089"/>
                    <a:pt x="8822" y="8120"/>
                    <a:pt x="8853" y="8215"/>
                  </a:cubicBezTo>
                  <a:cubicBezTo>
                    <a:pt x="9074" y="8435"/>
                    <a:pt x="9326" y="8561"/>
                    <a:pt x="9641" y="8656"/>
                  </a:cubicBezTo>
                  <a:cubicBezTo>
                    <a:pt x="9673" y="8750"/>
                    <a:pt x="9704" y="8908"/>
                    <a:pt x="9704" y="9034"/>
                  </a:cubicBezTo>
                  <a:cubicBezTo>
                    <a:pt x="9704" y="9507"/>
                    <a:pt x="9452" y="9853"/>
                    <a:pt x="9011" y="10011"/>
                  </a:cubicBezTo>
                  <a:cubicBezTo>
                    <a:pt x="8979" y="9853"/>
                    <a:pt x="8853" y="9759"/>
                    <a:pt x="8664" y="9759"/>
                  </a:cubicBezTo>
                  <a:cubicBezTo>
                    <a:pt x="8444" y="9759"/>
                    <a:pt x="8286" y="9916"/>
                    <a:pt x="8286" y="10105"/>
                  </a:cubicBezTo>
                  <a:cubicBezTo>
                    <a:pt x="8286" y="10704"/>
                    <a:pt x="7814" y="11113"/>
                    <a:pt x="7278" y="11113"/>
                  </a:cubicBezTo>
                  <a:cubicBezTo>
                    <a:pt x="6711" y="11113"/>
                    <a:pt x="6239" y="10641"/>
                    <a:pt x="6239" y="10105"/>
                  </a:cubicBezTo>
                  <a:lnTo>
                    <a:pt x="6239" y="6640"/>
                  </a:lnTo>
                  <a:cubicBezTo>
                    <a:pt x="6522" y="6860"/>
                    <a:pt x="6932" y="6986"/>
                    <a:pt x="7278" y="6986"/>
                  </a:cubicBezTo>
                  <a:cubicBezTo>
                    <a:pt x="7467" y="6986"/>
                    <a:pt x="7625" y="6829"/>
                    <a:pt x="7625" y="6640"/>
                  </a:cubicBezTo>
                  <a:cubicBezTo>
                    <a:pt x="7625" y="6451"/>
                    <a:pt x="7467" y="6293"/>
                    <a:pt x="7278" y="6293"/>
                  </a:cubicBezTo>
                  <a:cubicBezTo>
                    <a:pt x="6680" y="6293"/>
                    <a:pt x="6239" y="5820"/>
                    <a:pt x="6239" y="5253"/>
                  </a:cubicBezTo>
                  <a:lnTo>
                    <a:pt x="6239" y="1788"/>
                  </a:lnTo>
                  <a:lnTo>
                    <a:pt x="6239" y="1756"/>
                  </a:lnTo>
                  <a:lnTo>
                    <a:pt x="6239" y="1725"/>
                  </a:lnTo>
                  <a:cubicBezTo>
                    <a:pt x="6239" y="1441"/>
                    <a:pt x="6365" y="1158"/>
                    <a:pt x="6554" y="969"/>
                  </a:cubicBezTo>
                  <a:cubicBezTo>
                    <a:pt x="6772" y="750"/>
                    <a:pt x="7027" y="663"/>
                    <a:pt x="7306" y="663"/>
                  </a:cubicBezTo>
                  <a:close/>
                  <a:moveTo>
                    <a:pt x="4492" y="726"/>
                  </a:moveTo>
                  <a:cubicBezTo>
                    <a:pt x="4756" y="726"/>
                    <a:pt x="5012" y="813"/>
                    <a:pt x="5230" y="1032"/>
                  </a:cubicBezTo>
                  <a:cubicBezTo>
                    <a:pt x="5419" y="1221"/>
                    <a:pt x="5545" y="1504"/>
                    <a:pt x="5545" y="1788"/>
                  </a:cubicBezTo>
                  <a:lnTo>
                    <a:pt x="5545" y="1819"/>
                  </a:lnTo>
                  <a:lnTo>
                    <a:pt x="5545" y="5285"/>
                  </a:lnTo>
                  <a:cubicBezTo>
                    <a:pt x="5545" y="5883"/>
                    <a:pt x="5073" y="6325"/>
                    <a:pt x="4506" y="6325"/>
                  </a:cubicBezTo>
                  <a:cubicBezTo>
                    <a:pt x="4317" y="6325"/>
                    <a:pt x="4159" y="6482"/>
                    <a:pt x="4159" y="6671"/>
                  </a:cubicBezTo>
                  <a:cubicBezTo>
                    <a:pt x="4159" y="6860"/>
                    <a:pt x="4317" y="7018"/>
                    <a:pt x="4506" y="7018"/>
                  </a:cubicBezTo>
                  <a:cubicBezTo>
                    <a:pt x="4915" y="7018"/>
                    <a:pt x="5262" y="6892"/>
                    <a:pt x="5545" y="6671"/>
                  </a:cubicBezTo>
                  <a:lnTo>
                    <a:pt x="5545" y="10105"/>
                  </a:lnTo>
                  <a:lnTo>
                    <a:pt x="5545" y="10137"/>
                  </a:lnTo>
                  <a:cubicBezTo>
                    <a:pt x="5545" y="10704"/>
                    <a:pt x="5073" y="11176"/>
                    <a:pt x="4506" y="11176"/>
                  </a:cubicBezTo>
                  <a:cubicBezTo>
                    <a:pt x="3939" y="11176"/>
                    <a:pt x="3498" y="10704"/>
                    <a:pt x="3498" y="10137"/>
                  </a:cubicBezTo>
                  <a:cubicBezTo>
                    <a:pt x="3498" y="9948"/>
                    <a:pt x="3340" y="9790"/>
                    <a:pt x="3151" y="9790"/>
                  </a:cubicBezTo>
                  <a:cubicBezTo>
                    <a:pt x="2994" y="9790"/>
                    <a:pt x="2836" y="9916"/>
                    <a:pt x="2773" y="10074"/>
                  </a:cubicBezTo>
                  <a:cubicBezTo>
                    <a:pt x="2395" y="9916"/>
                    <a:pt x="2080" y="9538"/>
                    <a:pt x="2080" y="9065"/>
                  </a:cubicBezTo>
                  <a:cubicBezTo>
                    <a:pt x="2080" y="8908"/>
                    <a:pt x="2111" y="8813"/>
                    <a:pt x="2143" y="8687"/>
                  </a:cubicBezTo>
                  <a:cubicBezTo>
                    <a:pt x="2426" y="8593"/>
                    <a:pt x="2710" y="8435"/>
                    <a:pt x="2930" y="8246"/>
                  </a:cubicBezTo>
                  <a:cubicBezTo>
                    <a:pt x="2994" y="8215"/>
                    <a:pt x="3057" y="8120"/>
                    <a:pt x="3088" y="8057"/>
                  </a:cubicBezTo>
                  <a:lnTo>
                    <a:pt x="3151" y="8057"/>
                  </a:lnTo>
                  <a:cubicBezTo>
                    <a:pt x="3718" y="8057"/>
                    <a:pt x="4159" y="8530"/>
                    <a:pt x="4159" y="9065"/>
                  </a:cubicBezTo>
                  <a:cubicBezTo>
                    <a:pt x="4159" y="9286"/>
                    <a:pt x="4317" y="9444"/>
                    <a:pt x="4506" y="9444"/>
                  </a:cubicBezTo>
                  <a:cubicBezTo>
                    <a:pt x="4726" y="9444"/>
                    <a:pt x="4884" y="9286"/>
                    <a:pt x="4884" y="9065"/>
                  </a:cubicBezTo>
                  <a:cubicBezTo>
                    <a:pt x="4884" y="8215"/>
                    <a:pt x="4254" y="7490"/>
                    <a:pt x="3403" y="7396"/>
                  </a:cubicBezTo>
                  <a:cubicBezTo>
                    <a:pt x="3466" y="7270"/>
                    <a:pt x="3466" y="7144"/>
                    <a:pt x="3466" y="7018"/>
                  </a:cubicBezTo>
                  <a:cubicBezTo>
                    <a:pt x="3466" y="6545"/>
                    <a:pt x="3246" y="6104"/>
                    <a:pt x="2930" y="5820"/>
                  </a:cubicBezTo>
                  <a:cubicBezTo>
                    <a:pt x="2883" y="5757"/>
                    <a:pt x="2797" y="5726"/>
                    <a:pt x="2706" y="5726"/>
                  </a:cubicBezTo>
                  <a:cubicBezTo>
                    <a:pt x="2615" y="5726"/>
                    <a:pt x="2521" y="5757"/>
                    <a:pt x="2458" y="5820"/>
                  </a:cubicBezTo>
                  <a:cubicBezTo>
                    <a:pt x="2363" y="5915"/>
                    <a:pt x="2363" y="6167"/>
                    <a:pt x="2458" y="6262"/>
                  </a:cubicBezTo>
                  <a:cubicBezTo>
                    <a:pt x="2678" y="6482"/>
                    <a:pt x="2773" y="6734"/>
                    <a:pt x="2773" y="7018"/>
                  </a:cubicBezTo>
                  <a:cubicBezTo>
                    <a:pt x="2773" y="7301"/>
                    <a:pt x="2678" y="7585"/>
                    <a:pt x="2458" y="7774"/>
                  </a:cubicBezTo>
                  <a:cubicBezTo>
                    <a:pt x="2269" y="7963"/>
                    <a:pt x="1985" y="8089"/>
                    <a:pt x="1733" y="8089"/>
                  </a:cubicBezTo>
                  <a:cubicBezTo>
                    <a:pt x="1450" y="8089"/>
                    <a:pt x="1166" y="7963"/>
                    <a:pt x="977" y="7774"/>
                  </a:cubicBezTo>
                  <a:cubicBezTo>
                    <a:pt x="788" y="7585"/>
                    <a:pt x="662" y="7301"/>
                    <a:pt x="662" y="7018"/>
                  </a:cubicBezTo>
                  <a:cubicBezTo>
                    <a:pt x="662" y="6829"/>
                    <a:pt x="725" y="6640"/>
                    <a:pt x="820" y="6419"/>
                  </a:cubicBezTo>
                  <a:cubicBezTo>
                    <a:pt x="1103" y="6608"/>
                    <a:pt x="1355" y="6671"/>
                    <a:pt x="1670" y="6671"/>
                  </a:cubicBezTo>
                  <a:cubicBezTo>
                    <a:pt x="1891" y="6671"/>
                    <a:pt x="2048" y="6514"/>
                    <a:pt x="2048" y="6325"/>
                  </a:cubicBezTo>
                  <a:cubicBezTo>
                    <a:pt x="2048" y="6104"/>
                    <a:pt x="1891" y="5946"/>
                    <a:pt x="1670" y="5946"/>
                  </a:cubicBezTo>
                  <a:cubicBezTo>
                    <a:pt x="1418" y="5946"/>
                    <a:pt x="1135" y="5852"/>
                    <a:pt x="946" y="5631"/>
                  </a:cubicBezTo>
                  <a:cubicBezTo>
                    <a:pt x="725" y="5442"/>
                    <a:pt x="631" y="5159"/>
                    <a:pt x="631" y="4907"/>
                  </a:cubicBezTo>
                  <a:cubicBezTo>
                    <a:pt x="631" y="4623"/>
                    <a:pt x="725" y="4340"/>
                    <a:pt x="946" y="4151"/>
                  </a:cubicBezTo>
                  <a:cubicBezTo>
                    <a:pt x="1135" y="3962"/>
                    <a:pt x="1418" y="3836"/>
                    <a:pt x="1670" y="3836"/>
                  </a:cubicBezTo>
                  <a:cubicBezTo>
                    <a:pt x="1954" y="3836"/>
                    <a:pt x="2237" y="3962"/>
                    <a:pt x="2426" y="4151"/>
                  </a:cubicBezTo>
                  <a:cubicBezTo>
                    <a:pt x="2489" y="4214"/>
                    <a:pt x="2576" y="4245"/>
                    <a:pt x="2663" y="4245"/>
                  </a:cubicBezTo>
                  <a:cubicBezTo>
                    <a:pt x="2749" y="4245"/>
                    <a:pt x="2836" y="4214"/>
                    <a:pt x="2899" y="4151"/>
                  </a:cubicBezTo>
                  <a:cubicBezTo>
                    <a:pt x="3025" y="4025"/>
                    <a:pt x="3025" y="3804"/>
                    <a:pt x="2899" y="3678"/>
                  </a:cubicBezTo>
                  <a:cubicBezTo>
                    <a:pt x="2678" y="3426"/>
                    <a:pt x="2426" y="3332"/>
                    <a:pt x="2111" y="3237"/>
                  </a:cubicBezTo>
                  <a:cubicBezTo>
                    <a:pt x="1954" y="2859"/>
                    <a:pt x="2048" y="2418"/>
                    <a:pt x="2363" y="2103"/>
                  </a:cubicBezTo>
                  <a:cubicBezTo>
                    <a:pt x="2552" y="1914"/>
                    <a:pt x="2836" y="1788"/>
                    <a:pt x="3088" y="1788"/>
                  </a:cubicBezTo>
                  <a:cubicBezTo>
                    <a:pt x="3372" y="1788"/>
                    <a:pt x="3655" y="1914"/>
                    <a:pt x="3844" y="2103"/>
                  </a:cubicBezTo>
                  <a:cubicBezTo>
                    <a:pt x="3907" y="2166"/>
                    <a:pt x="3994" y="2197"/>
                    <a:pt x="4080" y="2197"/>
                  </a:cubicBezTo>
                  <a:cubicBezTo>
                    <a:pt x="4167" y="2197"/>
                    <a:pt x="4254" y="2166"/>
                    <a:pt x="4317" y="2103"/>
                  </a:cubicBezTo>
                  <a:cubicBezTo>
                    <a:pt x="4443" y="1977"/>
                    <a:pt x="4443" y="1756"/>
                    <a:pt x="4317" y="1630"/>
                  </a:cubicBezTo>
                  <a:cubicBezTo>
                    <a:pt x="4128" y="1441"/>
                    <a:pt x="3876" y="1284"/>
                    <a:pt x="3624" y="1189"/>
                  </a:cubicBezTo>
                  <a:cubicBezTo>
                    <a:pt x="3781" y="969"/>
                    <a:pt x="3970" y="811"/>
                    <a:pt x="4254" y="748"/>
                  </a:cubicBezTo>
                  <a:cubicBezTo>
                    <a:pt x="4333" y="734"/>
                    <a:pt x="4413" y="726"/>
                    <a:pt x="4492" y="726"/>
                  </a:cubicBezTo>
                  <a:close/>
                  <a:moveTo>
                    <a:pt x="7254" y="0"/>
                  </a:moveTo>
                  <a:cubicBezTo>
                    <a:pt x="6817" y="0"/>
                    <a:pt x="6387" y="190"/>
                    <a:pt x="6049" y="528"/>
                  </a:cubicBezTo>
                  <a:cubicBezTo>
                    <a:pt x="6018" y="559"/>
                    <a:pt x="5923" y="654"/>
                    <a:pt x="5892" y="717"/>
                  </a:cubicBezTo>
                  <a:cubicBezTo>
                    <a:pt x="5860" y="654"/>
                    <a:pt x="5766" y="622"/>
                    <a:pt x="5734" y="528"/>
                  </a:cubicBezTo>
                  <a:cubicBezTo>
                    <a:pt x="5391" y="185"/>
                    <a:pt x="4972" y="13"/>
                    <a:pt x="4521" y="13"/>
                  </a:cubicBezTo>
                  <a:cubicBezTo>
                    <a:pt x="4392" y="13"/>
                    <a:pt x="4261" y="27"/>
                    <a:pt x="4128" y="55"/>
                  </a:cubicBezTo>
                  <a:cubicBezTo>
                    <a:pt x="3561" y="181"/>
                    <a:pt x="3151" y="559"/>
                    <a:pt x="2899" y="1126"/>
                  </a:cubicBezTo>
                  <a:cubicBezTo>
                    <a:pt x="2552" y="1158"/>
                    <a:pt x="2206" y="1347"/>
                    <a:pt x="1922" y="1599"/>
                  </a:cubicBezTo>
                  <a:cubicBezTo>
                    <a:pt x="1481" y="2040"/>
                    <a:pt x="1324" y="2607"/>
                    <a:pt x="1450" y="3206"/>
                  </a:cubicBezTo>
                  <a:cubicBezTo>
                    <a:pt x="1103" y="3237"/>
                    <a:pt x="788" y="3458"/>
                    <a:pt x="505" y="3678"/>
                  </a:cubicBezTo>
                  <a:cubicBezTo>
                    <a:pt x="190" y="3993"/>
                    <a:pt x="1" y="4434"/>
                    <a:pt x="1" y="4907"/>
                  </a:cubicBezTo>
                  <a:cubicBezTo>
                    <a:pt x="1" y="5285"/>
                    <a:pt x="127" y="5663"/>
                    <a:pt x="347" y="5915"/>
                  </a:cubicBezTo>
                  <a:cubicBezTo>
                    <a:pt x="127" y="6230"/>
                    <a:pt x="1" y="6608"/>
                    <a:pt x="1" y="6955"/>
                  </a:cubicBezTo>
                  <a:cubicBezTo>
                    <a:pt x="1" y="7427"/>
                    <a:pt x="190" y="7868"/>
                    <a:pt x="505" y="8183"/>
                  </a:cubicBezTo>
                  <a:cubicBezTo>
                    <a:pt x="788" y="8435"/>
                    <a:pt x="1103" y="8593"/>
                    <a:pt x="1450" y="8624"/>
                  </a:cubicBezTo>
                  <a:cubicBezTo>
                    <a:pt x="1418" y="8750"/>
                    <a:pt x="1418" y="8876"/>
                    <a:pt x="1418" y="9002"/>
                  </a:cubicBezTo>
                  <a:cubicBezTo>
                    <a:pt x="1418" y="9916"/>
                    <a:pt x="2080" y="10609"/>
                    <a:pt x="2962" y="10735"/>
                  </a:cubicBezTo>
                  <a:cubicBezTo>
                    <a:pt x="3214" y="11365"/>
                    <a:pt x="3813" y="11775"/>
                    <a:pt x="4569" y="11775"/>
                  </a:cubicBezTo>
                  <a:cubicBezTo>
                    <a:pt x="5104" y="11775"/>
                    <a:pt x="5640" y="11523"/>
                    <a:pt x="5955" y="11082"/>
                  </a:cubicBezTo>
                  <a:cubicBezTo>
                    <a:pt x="6270" y="11523"/>
                    <a:pt x="6774" y="11775"/>
                    <a:pt x="7310" y="11775"/>
                  </a:cubicBezTo>
                  <a:cubicBezTo>
                    <a:pt x="8034" y="11775"/>
                    <a:pt x="8664" y="11365"/>
                    <a:pt x="8948" y="10735"/>
                  </a:cubicBezTo>
                  <a:cubicBezTo>
                    <a:pt x="9799" y="10609"/>
                    <a:pt x="10460" y="9916"/>
                    <a:pt x="10460" y="9002"/>
                  </a:cubicBezTo>
                  <a:cubicBezTo>
                    <a:pt x="10460" y="8876"/>
                    <a:pt x="10460" y="8750"/>
                    <a:pt x="10429" y="8624"/>
                  </a:cubicBezTo>
                  <a:cubicBezTo>
                    <a:pt x="10775" y="8593"/>
                    <a:pt x="11090" y="8404"/>
                    <a:pt x="11374" y="8183"/>
                  </a:cubicBezTo>
                  <a:cubicBezTo>
                    <a:pt x="11689" y="7837"/>
                    <a:pt x="11878" y="7427"/>
                    <a:pt x="11878" y="6955"/>
                  </a:cubicBezTo>
                  <a:cubicBezTo>
                    <a:pt x="11878" y="6545"/>
                    <a:pt x="11783" y="6199"/>
                    <a:pt x="11531" y="5915"/>
                  </a:cubicBezTo>
                  <a:cubicBezTo>
                    <a:pt x="11689" y="5663"/>
                    <a:pt x="11815" y="5285"/>
                    <a:pt x="11815" y="4907"/>
                  </a:cubicBezTo>
                  <a:cubicBezTo>
                    <a:pt x="11815" y="4434"/>
                    <a:pt x="11594" y="3993"/>
                    <a:pt x="11279" y="3678"/>
                  </a:cubicBezTo>
                  <a:cubicBezTo>
                    <a:pt x="11027" y="3395"/>
                    <a:pt x="10712" y="3237"/>
                    <a:pt x="10334" y="3206"/>
                  </a:cubicBezTo>
                  <a:cubicBezTo>
                    <a:pt x="10460" y="2670"/>
                    <a:pt x="10303" y="2040"/>
                    <a:pt x="9862" y="1599"/>
                  </a:cubicBezTo>
                  <a:cubicBezTo>
                    <a:pt x="9610" y="1315"/>
                    <a:pt x="9231" y="1158"/>
                    <a:pt x="8885" y="1126"/>
                  </a:cubicBezTo>
                  <a:cubicBezTo>
                    <a:pt x="8664" y="559"/>
                    <a:pt x="8223" y="181"/>
                    <a:pt x="7656" y="55"/>
                  </a:cubicBezTo>
                  <a:cubicBezTo>
                    <a:pt x="7523" y="18"/>
                    <a:pt x="7388" y="0"/>
                    <a:pt x="72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67"/>
            <p:cNvSpPr/>
            <p:nvPr/>
          </p:nvSpPr>
          <p:spPr>
            <a:xfrm>
              <a:off x="-22685675" y="2408150"/>
              <a:ext cx="27575" cy="66175"/>
            </a:xfrm>
            <a:custGeom>
              <a:avLst/>
              <a:gdLst/>
              <a:ahLst/>
              <a:cxnLst/>
              <a:rect l="l" t="t" r="r" b="b"/>
              <a:pathLst>
                <a:path w="1103" h="2647" extrusionOk="0">
                  <a:moveTo>
                    <a:pt x="740" y="1"/>
                  </a:moveTo>
                  <a:cubicBezTo>
                    <a:pt x="654" y="1"/>
                    <a:pt x="567" y="32"/>
                    <a:pt x="504" y="95"/>
                  </a:cubicBezTo>
                  <a:cubicBezTo>
                    <a:pt x="189" y="410"/>
                    <a:pt x="0" y="820"/>
                    <a:pt x="0" y="1292"/>
                  </a:cubicBezTo>
                  <a:cubicBezTo>
                    <a:pt x="0" y="1765"/>
                    <a:pt x="189" y="2206"/>
                    <a:pt x="504" y="2521"/>
                  </a:cubicBezTo>
                  <a:cubicBezTo>
                    <a:pt x="599" y="2584"/>
                    <a:pt x="662" y="2647"/>
                    <a:pt x="756" y="2647"/>
                  </a:cubicBezTo>
                  <a:cubicBezTo>
                    <a:pt x="819" y="2647"/>
                    <a:pt x="945" y="2615"/>
                    <a:pt x="977" y="2521"/>
                  </a:cubicBezTo>
                  <a:cubicBezTo>
                    <a:pt x="1103" y="2395"/>
                    <a:pt x="1103" y="2174"/>
                    <a:pt x="977" y="2048"/>
                  </a:cubicBezTo>
                  <a:cubicBezTo>
                    <a:pt x="788" y="1859"/>
                    <a:pt x="662" y="1576"/>
                    <a:pt x="662" y="1292"/>
                  </a:cubicBezTo>
                  <a:cubicBezTo>
                    <a:pt x="662" y="1040"/>
                    <a:pt x="788" y="757"/>
                    <a:pt x="977" y="536"/>
                  </a:cubicBezTo>
                  <a:cubicBezTo>
                    <a:pt x="1103" y="442"/>
                    <a:pt x="1103" y="253"/>
                    <a:pt x="977" y="95"/>
                  </a:cubicBezTo>
                  <a:cubicBezTo>
                    <a:pt x="914" y="32"/>
                    <a:pt x="827" y="1"/>
                    <a:pt x="7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67"/>
            <p:cNvSpPr/>
            <p:nvPr/>
          </p:nvSpPr>
          <p:spPr>
            <a:xfrm>
              <a:off x="-22766800" y="2408950"/>
              <a:ext cx="27575" cy="66175"/>
            </a:xfrm>
            <a:custGeom>
              <a:avLst/>
              <a:gdLst/>
              <a:ahLst/>
              <a:cxnLst/>
              <a:rect l="l" t="t" r="r" b="b"/>
              <a:pathLst>
                <a:path w="1103" h="2647" extrusionOk="0">
                  <a:moveTo>
                    <a:pt x="362" y="0"/>
                  </a:moveTo>
                  <a:cubicBezTo>
                    <a:pt x="276" y="0"/>
                    <a:pt x="189" y="32"/>
                    <a:pt x="126" y="95"/>
                  </a:cubicBezTo>
                  <a:cubicBezTo>
                    <a:pt x="0" y="221"/>
                    <a:pt x="0" y="441"/>
                    <a:pt x="126" y="567"/>
                  </a:cubicBezTo>
                  <a:cubicBezTo>
                    <a:pt x="315" y="756"/>
                    <a:pt x="441" y="1040"/>
                    <a:pt x="441" y="1323"/>
                  </a:cubicBezTo>
                  <a:cubicBezTo>
                    <a:pt x="441" y="1575"/>
                    <a:pt x="315" y="1859"/>
                    <a:pt x="126" y="2048"/>
                  </a:cubicBezTo>
                  <a:cubicBezTo>
                    <a:pt x="0" y="2174"/>
                    <a:pt x="0" y="2426"/>
                    <a:pt x="126" y="2520"/>
                  </a:cubicBezTo>
                  <a:cubicBezTo>
                    <a:pt x="221" y="2615"/>
                    <a:pt x="284" y="2646"/>
                    <a:pt x="378" y="2646"/>
                  </a:cubicBezTo>
                  <a:cubicBezTo>
                    <a:pt x="441" y="2646"/>
                    <a:pt x="567" y="2615"/>
                    <a:pt x="599" y="2520"/>
                  </a:cubicBezTo>
                  <a:cubicBezTo>
                    <a:pt x="977" y="2174"/>
                    <a:pt x="1103" y="1733"/>
                    <a:pt x="1103" y="1323"/>
                  </a:cubicBezTo>
                  <a:cubicBezTo>
                    <a:pt x="1103" y="851"/>
                    <a:pt x="914" y="410"/>
                    <a:pt x="599" y="95"/>
                  </a:cubicBezTo>
                  <a:cubicBezTo>
                    <a:pt x="536" y="32"/>
                    <a:pt x="449" y="0"/>
                    <a:pt x="36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62" name="Google Shape;862;p67"/>
          <p:cNvSpPr/>
          <p:nvPr/>
        </p:nvSpPr>
        <p:spPr>
          <a:xfrm>
            <a:off x="4307407" y="4768450"/>
            <a:ext cx="529186" cy="485108"/>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2000" b="1"/>
              <a:t>22</a:t>
            </a:r>
            <a:endParaRPr sz="2000" b="1"/>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866"/>
        <p:cNvGrpSpPr/>
        <p:nvPr/>
      </p:nvGrpSpPr>
      <p:grpSpPr>
        <a:xfrm>
          <a:off x="0" y="0"/>
          <a:ext cx="0" cy="0"/>
          <a:chOff x="0" y="0"/>
          <a:chExt cx="0" cy="0"/>
        </a:xfrm>
      </p:grpSpPr>
      <p:sp>
        <p:nvSpPr>
          <p:cNvPr id="867" name="Google Shape;867;p68"/>
          <p:cNvSpPr txBox="1">
            <a:spLocks noGrp="1"/>
          </p:cNvSpPr>
          <p:nvPr>
            <p:ph type="title"/>
          </p:nvPr>
        </p:nvSpPr>
        <p:spPr>
          <a:xfrm>
            <a:off x="720000" y="445025"/>
            <a:ext cx="7704000" cy="1295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r"/>
              <a:t>Augmentation simple avec des transformations de base</a:t>
            </a:r>
            <a:endParaRPr/>
          </a:p>
        </p:txBody>
      </p:sp>
      <p:sp>
        <p:nvSpPr>
          <p:cNvPr id="868" name="Google Shape;868;p68"/>
          <p:cNvSpPr txBox="1">
            <a:spLocks noGrp="1"/>
          </p:cNvSpPr>
          <p:nvPr>
            <p:ph type="subTitle" idx="4294967295"/>
          </p:nvPr>
        </p:nvSpPr>
        <p:spPr>
          <a:xfrm>
            <a:off x="1158075" y="1893775"/>
            <a:ext cx="6999300" cy="257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a:t>Cette méthode repose sur des transformations géométriques ou photométriques appliquées directement sur les images existantes. Les techniques les plus utilisées incluent :</a:t>
            </a:r>
            <a:endParaRPr/>
          </a:p>
          <a:p>
            <a:pPr marL="457200" lvl="0" indent="-317500" algn="l" rtl="0">
              <a:spcBef>
                <a:spcPts val="0"/>
              </a:spcBef>
              <a:spcAft>
                <a:spcPts val="0"/>
              </a:spcAft>
              <a:buSzPts val="1400"/>
              <a:buChar char="●"/>
            </a:pPr>
            <a:r>
              <a:rPr lang="fr" b="1"/>
              <a:t>Rotations : </a:t>
            </a:r>
            <a:r>
              <a:rPr lang="fr"/>
              <a:t>Les images sont pivotées de quelques degrés pour simuler différentes orientations possibles des objets.</a:t>
            </a:r>
            <a:endParaRPr/>
          </a:p>
          <a:p>
            <a:pPr marL="457200" lvl="0" indent="-317500" algn="l" rtl="0">
              <a:spcBef>
                <a:spcPts val="0"/>
              </a:spcBef>
              <a:spcAft>
                <a:spcPts val="0"/>
              </a:spcAft>
              <a:buSzPts val="1400"/>
              <a:buChar char="●"/>
            </a:pPr>
            <a:r>
              <a:rPr lang="fr" b="1"/>
              <a:t>Modifications de la luminosité : </a:t>
            </a:r>
            <a:r>
              <a:rPr lang="fr"/>
              <a:t>La luminosité est ajustée pour rendre les images plus claires ou plus sombres, reproduisant des variations d'éclairage.</a:t>
            </a:r>
            <a:endParaRPr/>
          </a:p>
          <a:p>
            <a:pPr marL="457200" lvl="0" indent="-317500" algn="l" rtl="0">
              <a:spcBef>
                <a:spcPts val="0"/>
              </a:spcBef>
              <a:spcAft>
                <a:spcPts val="0"/>
              </a:spcAft>
              <a:buSzPts val="1400"/>
              <a:buChar char="●"/>
            </a:pPr>
            <a:r>
              <a:rPr lang="fr" b="1"/>
              <a:t>Flip horizontal/vertical :</a:t>
            </a:r>
            <a:r>
              <a:rPr lang="fr"/>
              <a:t> Les images sont retournées pour refléter différentes perspectives.</a:t>
            </a:r>
            <a:endParaRPr/>
          </a:p>
        </p:txBody>
      </p:sp>
      <p:grpSp>
        <p:nvGrpSpPr>
          <p:cNvPr id="869" name="Google Shape;869;p68"/>
          <p:cNvGrpSpPr/>
          <p:nvPr/>
        </p:nvGrpSpPr>
        <p:grpSpPr>
          <a:xfrm>
            <a:off x="-7" y="-11"/>
            <a:ext cx="975837" cy="853864"/>
            <a:chOff x="-22859750" y="2335900"/>
            <a:chExt cx="296950" cy="294375"/>
          </a:xfrm>
        </p:grpSpPr>
        <p:sp>
          <p:nvSpPr>
            <p:cNvPr id="870" name="Google Shape;870;p68"/>
            <p:cNvSpPr/>
            <p:nvPr/>
          </p:nvSpPr>
          <p:spPr>
            <a:xfrm>
              <a:off x="-22859750" y="2335900"/>
              <a:ext cx="296950" cy="294375"/>
            </a:xfrm>
            <a:custGeom>
              <a:avLst/>
              <a:gdLst/>
              <a:ahLst/>
              <a:cxnLst/>
              <a:rect l="l" t="t" r="r" b="b"/>
              <a:pathLst>
                <a:path w="11878" h="11775" extrusionOk="0">
                  <a:moveTo>
                    <a:pt x="7306" y="663"/>
                  </a:moveTo>
                  <a:cubicBezTo>
                    <a:pt x="7389" y="663"/>
                    <a:pt x="7475" y="671"/>
                    <a:pt x="7562" y="685"/>
                  </a:cubicBezTo>
                  <a:cubicBezTo>
                    <a:pt x="7814" y="780"/>
                    <a:pt x="8034" y="937"/>
                    <a:pt x="8192" y="1126"/>
                  </a:cubicBezTo>
                  <a:cubicBezTo>
                    <a:pt x="7908" y="1189"/>
                    <a:pt x="7656" y="1347"/>
                    <a:pt x="7467" y="1567"/>
                  </a:cubicBezTo>
                  <a:cubicBezTo>
                    <a:pt x="7341" y="1662"/>
                    <a:pt x="7341" y="1914"/>
                    <a:pt x="7467" y="2008"/>
                  </a:cubicBezTo>
                  <a:cubicBezTo>
                    <a:pt x="7530" y="2071"/>
                    <a:pt x="7617" y="2103"/>
                    <a:pt x="7703" y="2103"/>
                  </a:cubicBezTo>
                  <a:cubicBezTo>
                    <a:pt x="7790" y="2103"/>
                    <a:pt x="7877" y="2071"/>
                    <a:pt x="7940" y="2008"/>
                  </a:cubicBezTo>
                  <a:cubicBezTo>
                    <a:pt x="8129" y="1819"/>
                    <a:pt x="8412" y="1693"/>
                    <a:pt x="8696" y="1693"/>
                  </a:cubicBezTo>
                  <a:cubicBezTo>
                    <a:pt x="8979" y="1693"/>
                    <a:pt x="9231" y="1819"/>
                    <a:pt x="9452" y="2008"/>
                  </a:cubicBezTo>
                  <a:cubicBezTo>
                    <a:pt x="9767" y="2355"/>
                    <a:pt x="9830" y="2764"/>
                    <a:pt x="9673" y="3174"/>
                  </a:cubicBezTo>
                  <a:cubicBezTo>
                    <a:pt x="9389" y="3237"/>
                    <a:pt x="9137" y="3395"/>
                    <a:pt x="8885" y="3584"/>
                  </a:cubicBezTo>
                  <a:cubicBezTo>
                    <a:pt x="8759" y="3710"/>
                    <a:pt x="8759" y="3962"/>
                    <a:pt x="8885" y="4056"/>
                  </a:cubicBezTo>
                  <a:cubicBezTo>
                    <a:pt x="8948" y="4119"/>
                    <a:pt x="9035" y="4151"/>
                    <a:pt x="9121" y="4151"/>
                  </a:cubicBezTo>
                  <a:cubicBezTo>
                    <a:pt x="9208" y="4151"/>
                    <a:pt x="9294" y="4119"/>
                    <a:pt x="9358" y="4056"/>
                  </a:cubicBezTo>
                  <a:cubicBezTo>
                    <a:pt x="9547" y="3867"/>
                    <a:pt x="9830" y="3741"/>
                    <a:pt x="10114" y="3741"/>
                  </a:cubicBezTo>
                  <a:cubicBezTo>
                    <a:pt x="10397" y="3741"/>
                    <a:pt x="10649" y="3867"/>
                    <a:pt x="10870" y="4056"/>
                  </a:cubicBezTo>
                  <a:cubicBezTo>
                    <a:pt x="11059" y="4277"/>
                    <a:pt x="11185" y="4529"/>
                    <a:pt x="11185" y="4812"/>
                  </a:cubicBezTo>
                  <a:cubicBezTo>
                    <a:pt x="11185" y="5096"/>
                    <a:pt x="11059" y="5379"/>
                    <a:pt x="10870" y="5568"/>
                  </a:cubicBezTo>
                  <a:cubicBezTo>
                    <a:pt x="10649" y="5757"/>
                    <a:pt x="10397" y="5883"/>
                    <a:pt x="10114" y="5883"/>
                  </a:cubicBezTo>
                  <a:cubicBezTo>
                    <a:pt x="9925" y="5883"/>
                    <a:pt x="9767" y="6041"/>
                    <a:pt x="9767" y="6230"/>
                  </a:cubicBezTo>
                  <a:cubicBezTo>
                    <a:pt x="9767" y="6451"/>
                    <a:pt x="9925" y="6608"/>
                    <a:pt x="10114" y="6608"/>
                  </a:cubicBezTo>
                  <a:cubicBezTo>
                    <a:pt x="10429" y="6608"/>
                    <a:pt x="10712" y="6514"/>
                    <a:pt x="10964" y="6356"/>
                  </a:cubicBezTo>
                  <a:cubicBezTo>
                    <a:pt x="11090" y="6514"/>
                    <a:pt x="11122" y="6703"/>
                    <a:pt x="11122" y="6955"/>
                  </a:cubicBezTo>
                  <a:cubicBezTo>
                    <a:pt x="11122" y="7270"/>
                    <a:pt x="11027" y="7553"/>
                    <a:pt x="10807" y="7742"/>
                  </a:cubicBezTo>
                  <a:cubicBezTo>
                    <a:pt x="10618" y="7931"/>
                    <a:pt x="10366" y="8057"/>
                    <a:pt x="10082" y="8057"/>
                  </a:cubicBezTo>
                  <a:cubicBezTo>
                    <a:pt x="9799" y="8057"/>
                    <a:pt x="9515" y="7931"/>
                    <a:pt x="9326" y="7742"/>
                  </a:cubicBezTo>
                  <a:cubicBezTo>
                    <a:pt x="9137" y="7553"/>
                    <a:pt x="9011" y="7270"/>
                    <a:pt x="9011" y="6986"/>
                  </a:cubicBezTo>
                  <a:cubicBezTo>
                    <a:pt x="9011" y="6703"/>
                    <a:pt x="9137" y="6419"/>
                    <a:pt x="9326" y="6230"/>
                  </a:cubicBezTo>
                  <a:cubicBezTo>
                    <a:pt x="9452" y="6104"/>
                    <a:pt x="9452" y="5883"/>
                    <a:pt x="9326" y="5757"/>
                  </a:cubicBezTo>
                  <a:cubicBezTo>
                    <a:pt x="9263" y="5694"/>
                    <a:pt x="9176" y="5663"/>
                    <a:pt x="9090" y="5663"/>
                  </a:cubicBezTo>
                  <a:cubicBezTo>
                    <a:pt x="9003" y="5663"/>
                    <a:pt x="8916" y="5694"/>
                    <a:pt x="8853" y="5757"/>
                  </a:cubicBezTo>
                  <a:cubicBezTo>
                    <a:pt x="8538" y="6072"/>
                    <a:pt x="8349" y="6514"/>
                    <a:pt x="8349" y="6986"/>
                  </a:cubicBezTo>
                  <a:cubicBezTo>
                    <a:pt x="8349" y="7112"/>
                    <a:pt x="8349" y="7207"/>
                    <a:pt x="8381" y="7333"/>
                  </a:cubicBezTo>
                  <a:cubicBezTo>
                    <a:pt x="7562" y="7459"/>
                    <a:pt x="6932" y="8215"/>
                    <a:pt x="6932" y="9034"/>
                  </a:cubicBezTo>
                  <a:cubicBezTo>
                    <a:pt x="6932" y="9223"/>
                    <a:pt x="7089" y="9381"/>
                    <a:pt x="7278" y="9381"/>
                  </a:cubicBezTo>
                  <a:cubicBezTo>
                    <a:pt x="7467" y="9381"/>
                    <a:pt x="7625" y="9223"/>
                    <a:pt x="7625" y="9034"/>
                  </a:cubicBezTo>
                  <a:cubicBezTo>
                    <a:pt x="7625" y="8435"/>
                    <a:pt x="8097" y="8026"/>
                    <a:pt x="8664" y="8026"/>
                  </a:cubicBezTo>
                  <a:lnTo>
                    <a:pt x="8696" y="8026"/>
                  </a:lnTo>
                  <a:cubicBezTo>
                    <a:pt x="8727" y="8089"/>
                    <a:pt x="8822" y="8120"/>
                    <a:pt x="8853" y="8215"/>
                  </a:cubicBezTo>
                  <a:cubicBezTo>
                    <a:pt x="9074" y="8435"/>
                    <a:pt x="9326" y="8561"/>
                    <a:pt x="9641" y="8656"/>
                  </a:cubicBezTo>
                  <a:cubicBezTo>
                    <a:pt x="9673" y="8750"/>
                    <a:pt x="9704" y="8908"/>
                    <a:pt x="9704" y="9034"/>
                  </a:cubicBezTo>
                  <a:cubicBezTo>
                    <a:pt x="9704" y="9507"/>
                    <a:pt x="9452" y="9853"/>
                    <a:pt x="9011" y="10011"/>
                  </a:cubicBezTo>
                  <a:cubicBezTo>
                    <a:pt x="8979" y="9853"/>
                    <a:pt x="8853" y="9759"/>
                    <a:pt x="8664" y="9759"/>
                  </a:cubicBezTo>
                  <a:cubicBezTo>
                    <a:pt x="8444" y="9759"/>
                    <a:pt x="8286" y="9916"/>
                    <a:pt x="8286" y="10105"/>
                  </a:cubicBezTo>
                  <a:cubicBezTo>
                    <a:pt x="8286" y="10704"/>
                    <a:pt x="7814" y="11113"/>
                    <a:pt x="7278" y="11113"/>
                  </a:cubicBezTo>
                  <a:cubicBezTo>
                    <a:pt x="6711" y="11113"/>
                    <a:pt x="6239" y="10641"/>
                    <a:pt x="6239" y="10105"/>
                  </a:cubicBezTo>
                  <a:lnTo>
                    <a:pt x="6239" y="6640"/>
                  </a:lnTo>
                  <a:cubicBezTo>
                    <a:pt x="6522" y="6860"/>
                    <a:pt x="6932" y="6986"/>
                    <a:pt x="7278" y="6986"/>
                  </a:cubicBezTo>
                  <a:cubicBezTo>
                    <a:pt x="7467" y="6986"/>
                    <a:pt x="7625" y="6829"/>
                    <a:pt x="7625" y="6640"/>
                  </a:cubicBezTo>
                  <a:cubicBezTo>
                    <a:pt x="7625" y="6451"/>
                    <a:pt x="7467" y="6293"/>
                    <a:pt x="7278" y="6293"/>
                  </a:cubicBezTo>
                  <a:cubicBezTo>
                    <a:pt x="6680" y="6293"/>
                    <a:pt x="6239" y="5820"/>
                    <a:pt x="6239" y="5253"/>
                  </a:cubicBezTo>
                  <a:lnTo>
                    <a:pt x="6239" y="1788"/>
                  </a:lnTo>
                  <a:lnTo>
                    <a:pt x="6239" y="1756"/>
                  </a:lnTo>
                  <a:lnTo>
                    <a:pt x="6239" y="1725"/>
                  </a:lnTo>
                  <a:cubicBezTo>
                    <a:pt x="6239" y="1441"/>
                    <a:pt x="6365" y="1158"/>
                    <a:pt x="6554" y="969"/>
                  </a:cubicBezTo>
                  <a:cubicBezTo>
                    <a:pt x="6772" y="750"/>
                    <a:pt x="7027" y="663"/>
                    <a:pt x="7306" y="663"/>
                  </a:cubicBezTo>
                  <a:close/>
                  <a:moveTo>
                    <a:pt x="4492" y="726"/>
                  </a:moveTo>
                  <a:cubicBezTo>
                    <a:pt x="4756" y="726"/>
                    <a:pt x="5012" y="813"/>
                    <a:pt x="5230" y="1032"/>
                  </a:cubicBezTo>
                  <a:cubicBezTo>
                    <a:pt x="5419" y="1221"/>
                    <a:pt x="5545" y="1504"/>
                    <a:pt x="5545" y="1788"/>
                  </a:cubicBezTo>
                  <a:lnTo>
                    <a:pt x="5545" y="1819"/>
                  </a:lnTo>
                  <a:lnTo>
                    <a:pt x="5545" y="5285"/>
                  </a:lnTo>
                  <a:cubicBezTo>
                    <a:pt x="5545" y="5883"/>
                    <a:pt x="5073" y="6325"/>
                    <a:pt x="4506" y="6325"/>
                  </a:cubicBezTo>
                  <a:cubicBezTo>
                    <a:pt x="4317" y="6325"/>
                    <a:pt x="4159" y="6482"/>
                    <a:pt x="4159" y="6671"/>
                  </a:cubicBezTo>
                  <a:cubicBezTo>
                    <a:pt x="4159" y="6860"/>
                    <a:pt x="4317" y="7018"/>
                    <a:pt x="4506" y="7018"/>
                  </a:cubicBezTo>
                  <a:cubicBezTo>
                    <a:pt x="4915" y="7018"/>
                    <a:pt x="5262" y="6892"/>
                    <a:pt x="5545" y="6671"/>
                  </a:cubicBezTo>
                  <a:lnTo>
                    <a:pt x="5545" y="10105"/>
                  </a:lnTo>
                  <a:lnTo>
                    <a:pt x="5545" y="10137"/>
                  </a:lnTo>
                  <a:cubicBezTo>
                    <a:pt x="5545" y="10704"/>
                    <a:pt x="5073" y="11176"/>
                    <a:pt x="4506" y="11176"/>
                  </a:cubicBezTo>
                  <a:cubicBezTo>
                    <a:pt x="3939" y="11176"/>
                    <a:pt x="3498" y="10704"/>
                    <a:pt x="3498" y="10137"/>
                  </a:cubicBezTo>
                  <a:cubicBezTo>
                    <a:pt x="3498" y="9948"/>
                    <a:pt x="3340" y="9790"/>
                    <a:pt x="3151" y="9790"/>
                  </a:cubicBezTo>
                  <a:cubicBezTo>
                    <a:pt x="2994" y="9790"/>
                    <a:pt x="2836" y="9916"/>
                    <a:pt x="2773" y="10074"/>
                  </a:cubicBezTo>
                  <a:cubicBezTo>
                    <a:pt x="2395" y="9916"/>
                    <a:pt x="2080" y="9538"/>
                    <a:pt x="2080" y="9065"/>
                  </a:cubicBezTo>
                  <a:cubicBezTo>
                    <a:pt x="2080" y="8908"/>
                    <a:pt x="2111" y="8813"/>
                    <a:pt x="2143" y="8687"/>
                  </a:cubicBezTo>
                  <a:cubicBezTo>
                    <a:pt x="2426" y="8593"/>
                    <a:pt x="2710" y="8435"/>
                    <a:pt x="2930" y="8246"/>
                  </a:cubicBezTo>
                  <a:cubicBezTo>
                    <a:pt x="2994" y="8215"/>
                    <a:pt x="3057" y="8120"/>
                    <a:pt x="3088" y="8057"/>
                  </a:cubicBezTo>
                  <a:lnTo>
                    <a:pt x="3151" y="8057"/>
                  </a:lnTo>
                  <a:cubicBezTo>
                    <a:pt x="3718" y="8057"/>
                    <a:pt x="4159" y="8530"/>
                    <a:pt x="4159" y="9065"/>
                  </a:cubicBezTo>
                  <a:cubicBezTo>
                    <a:pt x="4159" y="9286"/>
                    <a:pt x="4317" y="9444"/>
                    <a:pt x="4506" y="9444"/>
                  </a:cubicBezTo>
                  <a:cubicBezTo>
                    <a:pt x="4726" y="9444"/>
                    <a:pt x="4884" y="9286"/>
                    <a:pt x="4884" y="9065"/>
                  </a:cubicBezTo>
                  <a:cubicBezTo>
                    <a:pt x="4884" y="8215"/>
                    <a:pt x="4254" y="7490"/>
                    <a:pt x="3403" y="7396"/>
                  </a:cubicBezTo>
                  <a:cubicBezTo>
                    <a:pt x="3466" y="7270"/>
                    <a:pt x="3466" y="7144"/>
                    <a:pt x="3466" y="7018"/>
                  </a:cubicBezTo>
                  <a:cubicBezTo>
                    <a:pt x="3466" y="6545"/>
                    <a:pt x="3246" y="6104"/>
                    <a:pt x="2930" y="5820"/>
                  </a:cubicBezTo>
                  <a:cubicBezTo>
                    <a:pt x="2883" y="5757"/>
                    <a:pt x="2797" y="5726"/>
                    <a:pt x="2706" y="5726"/>
                  </a:cubicBezTo>
                  <a:cubicBezTo>
                    <a:pt x="2615" y="5726"/>
                    <a:pt x="2521" y="5757"/>
                    <a:pt x="2458" y="5820"/>
                  </a:cubicBezTo>
                  <a:cubicBezTo>
                    <a:pt x="2363" y="5915"/>
                    <a:pt x="2363" y="6167"/>
                    <a:pt x="2458" y="6262"/>
                  </a:cubicBezTo>
                  <a:cubicBezTo>
                    <a:pt x="2678" y="6482"/>
                    <a:pt x="2773" y="6734"/>
                    <a:pt x="2773" y="7018"/>
                  </a:cubicBezTo>
                  <a:cubicBezTo>
                    <a:pt x="2773" y="7301"/>
                    <a:pt x="2678" y="7585"/>
                    <a:pt x="2458" y="7774"/>
                  </a:cubicBezTo>
                  <a:cubicBezTo>
                    <a:pt x="2269" y="7963"/>
                    <a:pt x="1985" y="8089"/>
                    <a:pt x="1733" y="8089"/>
                  </a:cubicBezTo>
                  <a:cubicBezTo>
                    <a:pt x="1450" y="8089"/>
                    <a:pt x="1166" y="7963"/>
                    <a:pt x="977" y="7774"/>
                  </a:cubicBezTo>
                  <a:cubicBezTo>
                    <a:pt x="788" y="7585"/>
                    <a:pt x="662" y="7301"/>
                    <a:pt x="662" y="7018"/>
                  </a:cubicBezTo>
                  <a:cubicBezTo>
                    <a:pt x="662" y="6829"/>
                    <a:pt x="725" y="6640"/>
                    <a:pt x="820" y="6419"/>
                  </a:cubicBezTo>
                  <a:cubicBezTo>
                    <a:pt x="1103" y="6608"/>
                    <a:pt x="1355" y="6671"/>
                    <a:pt x="1670" y="6671"/>
                  </a:cubicBezTo>
                  <a:cubicBezTo>
                    <a:pt x="1891" y="6671"/>
                    <a:pt x="2048" y="6514"/>
                    <a:pt x="2048" y="6325"/>
                  </a:cubicBezTo>
                  <a:cubicBezTo>
                    <a:pt x="2048" y="6104"/>
                    <a:pt x="1891" y="5946"/>
                    <a:pt x="1670" y="5946"/>
                  </a:cubicBezTo>
                  <a:cubicBezTo>
                    <a:pt x="1418" y="5946"/>
                    <a:pt x="1135" y="5852"/>
                    <a:pt x="946" y="5631"/>
                  </a:cubicBezTo>
                  <a:cubicBezTo>
                    <a:pt x="725" y="5442"/>
                    <a:pt x="631" y="5159"/>
                    <a:pt x="631" y="4907"/>
                  </a:cubicBezTo>
                  <a:cubicBezTo>
                    <a:pt x="631" y="4623"/>
                    <a:pt x="725" y="4340"/>
                    <a:pt x="946" y="4151"/>
                  </a:cubicBezTo>
                  <a:cubicBezTo>
                    <a:pt x="1135" y="3962"/>
                    <a:pt x="1418" y="3836"/>
                    <a:pt x="1670" y="3836"/>
                  </a:cubicBezTo>
                  <a:cubicBezTo>
                    <a:pt x="1954" y="3836"/>
                    <a:pt x="2237" y="3962"/>
                    <a:pt x="2426" y="4151"/>
                  </a:cubicBezTo>
                  <a:cubicBezTo>
                    <a:pt x="2489" y="4214"/>
                    <a:pt x="2576" y="4245"/>
                    <a:pt x="2663" y="4245"/>
                  </a:cubicBezTo>
                  <a:cubicBezTo>
                    <a:pt x="2749" y="4245"/>
                    <a:pt x="2836" y="4214"/>
                    <a:pt x="2899" y="4151"/>
                  </a:cubicBezTo>
                  <a:cubicBezTo>
                    <a:pt x="3025" y="4025"/>
                    <a:pt x="3025" y="3804"/>
                    <a:pt x="2899" y="3678"/>
                  </a:cubicBezTo>
                  <a:cubicBezTo>
                    <a:pt x="2678" y="3426"/>
                    <a:pt x="2426" y="3332"/>
                    <a:pt x="2111" y="3237"/>
                  </a:cubicBezTo>
                  <a:cubicBezTo>
                    <a:pt x="1954" y="2859"/>
                    <a:pt x="2048" y="2418"/>
                    <a:pt x="2363" y="2103"/>
                  </a:cubicBezTo>
                  <a:cubicBezTo>
                    <a:pt x="2552" y="1914"/>
                    <a:pt x="2836" y="1788"/>
                    <a:pt x="3088" y="1788"/>
                  </a:cubicBezTo>
                  <a:cubicBezTo>
                    <a:pt x="3372" y="1788"/>
                    <a:pt x="3655" y="1914"/>
                    <a:pt x="3844" y="2103"/>
                  </a:cubicBezTo>
                  <a:cubicBezTo>
                    <a:pt x="3907" y="2166"/>
                    <a:pt x="3994" y="2197"/>
                    <a:pt x="4080" y="2197"/>
                  </a:cubicBezTo>
                  <a:cubicBezTo>
                    <a:pt x="4167" y="2197"/>
                    <a:pt x="4254" y="2166"/>
                    <a:pt x="4317" y="2103"/>
                  </a:cubicBezTo>
                  <a:cubicBezTo>
                    <a:pt x="4443" y="1977"/>
                    <a:pt x="4443" y="1756"/>
                    <a:pt x="4317" y="1630"/>
                  </a:cubicBezTo>
                  <a:cubicBezTo>
                    <a:pt x="4128" y="1441"/>
                    <a:pt x="3876" y="1284"/>
                    <a:pt x="3624" y="1189"/>
                  </a:cubicBezTo>
                  <a:cubicBezTo>
                    <a:pt x="3781" y="969"/>
                    <a:pt x="3970" y="811"/>
                    <a:pt x="4254" y="748"/>
                  </a:cubicBezTo>
                  <a:cubicBezTo>
                    <a:pt x="4333" y="734"/>
                    <a:pt x="4413" y="726"/>
                    <a:pt x="4492" y="726"/>
                  </a:cubicBezTo>
                  <a:close/>
                  <a:moveTo>
                    <a:pt x="7254" y="0"/>
                  </a:moveTo>
                  <a:cubicBezTo>
                    <a:pt x="6817" y="0"/>
                    <a:pt x="6387" y="190"/>
                    <a:pt x="6049" y="528"/>
                  </a:cubicBezTo>
                  <a:cubicBezTo>
                    <a:pt x="6018" y="559"/>
                    <a:pt x="5923" y="654"/>
                    <a:pt x="5892" y="717"/>
                  </a:cubicBezTo>
                  <a:cubicBezTo>
                    <a:pt x="5860" y="654"/>
                    <a:pt x="5766" y="622"/>
                    <a:pt x="5734" y="528"/>
                  </a:cubicBezTo>
                  <a:cubicBezTo>
                    <a:pt x="5391" y="185"/>
                    <a:pt x="4972" y="13"/>
                    <a:pt x="4521" y="13"/>
                  </a:cubicBezTo>
                  <a:cubicBezTo>
                    <a:pt x="4392" y="13"/>
                    <a:pt x="4261" y="27"/>
                    <a:pt x="4128" y="55"/>
                  </a:cubicBezTo>
                  <a:cubicBezTo>
                    <a:pt x="3561" y="181"/>
                    <a:pt x="3151" y="559"/>
                    <a:pt x="2899" y="1126"/>
                  </a:cubicBezTo>
                  <a:cubicBezTo>
                    <a:pt x="2552" y="1158"/>
                    <a:pt x="2206" y="1347"/>
                    <a:pt x="1922" y="1599"/>
                  </a:cubicBezTo>
                  <a:cubicBezTo>
                    <a:pt x="1481" y="2040"/>
                    <a:pt x="1324" y="2607"/>
                    <a:pt x="1450" y="3206"/>
                  </a:cubicBezTo>
                  <a:cubicBezTo>
                    <a:pt x="1103" y="3237"/>
                    <a:pt x="788" y="3458"/>
                    <a:pt x="505" y="3678"/>
                  </a:cubicBezTo>
                  <a:cubicBezTo>
                    <a:pt x="190" y="3993"/>
                    <a:pt x="1" y="4434"/>
                    <a:pt x="1" y="4907"/>
                  </a:cubicBezTo>
                  <a:cubicBezTo>
                    <a:pt x="1" y="5285"/>
                    <a:pt x="127" y="5663"/>
                    <a:pt x="347" y="5915"/>
                  </a:cubicBezTo>
                  <a:cubicBezTo>
                    <a:pt x="127" y="6230"/>
                    <a:pt x="1" y="6608"/>
                    <a:pt x="1" y="6955"/>
                  </a:cubicBezTo>
                  <a:cubicBezTo>
                    <a:pt x="1" y="7427"/>
                    <a:pt x="190" y="7868"/>
                    <a:pt x="505" y="8183"/>
                  </a:cubicBezTo>
                  <a:cubicBezTo>
                    <a:pt x="788" y="8435"/>
                    <a:pt x="1103" y="8593"/>
                    <a:pt x="1450" y="8624"/>
                  </a:cubicBezTo>
                  <a:cubicBezTo>
                    <a:pt x="1418" y="8750"/>
                    <a:pt x="1418" y="8876"/>
                    <a:pt x="1418" y="9002"/>
                  </a:cubicBezTo>
                  <a:cubicBezTo>
                    <a:pt x="1418" y="9916"/>
                    <a:pt x="2080" y="10609"/>
                    <a:pt x="2962" y="10735"/>
                  </a:cubicBezTo>
                  <a:cubicBezTo>
                    <a:pt x="3214" y="11365"/>
                    <a:pt x="3813" y="11775"/>
                    <a:pt x="4569" y="11775"/>
                  </a:cubicBezTo>
                  <a:cubicBezTo>
                    <a:pt x="5104" y="11775"/>
                    <a:pt x="5640" y="11523"/>
                    <a:pt x="5955" y="11082"/>
                  </a:cubicBezTo>
                  <a:cubicBezTo>
                    <a:pt x="6270" y="11523"/>
                    <a:pt x="6774" y="11775"/>
                    <a:pt x="7310" y="11775"/>
                  </a:cubicBezTo>
                  <a:cubicBezTo>
                    <a:pt x="8034" y="11775"/>
                    <a:pt x="8664" y="11365"/>
                    <a:pt x="8948" y="10735"/>
                  </a:cubicBezTo>
                  <a:cubicBezTo>
                    <a:pt x="9799" y="10609"/>
                    <a:pt x="10460" y="9916"/>
                    <a:pt x="10460" y="9002"/>
                  </a:cubicBezTo>
                  <a:cubicBezTo>
                    <a:pt x="10460" y="8876"/>
                    <a:pt x="10460" y="8750"/>
                    <a:pt x="10429" y="8624"/>
                  </a:cubicBezTo>
                  <a:cubicBezTo>
                    <a:pt x="10775" y="8593"/>
                    <a:pt x="11090" y="8404"/>
                    <a:pt x="11374" y="8183"/>
                  </a:cubicBezTo>
                  <a:cubicBezTo>
                    <a:pt x="11689" y="7837"/>
                    <a:pt x="11878" y="7427"/>
                    <a:pt x="11878" y="6955"/>
                  </a:cubicBezTo>
                  <a:cubicBezTo>
                    <a:pt x="11878" y="6545"/>
                    <a:pt x="11783" y="6199"/>
                    <a:pt x="11531" y="5915"/>
                  </a:cubicBezTo>
                  <a:cubicBezTo>
                    <a:pt x="11689" y="5663"/>
                    <a:pt x="11815" y="5285"/>
                    <a:pt x="11815" y="4907"/>
                  </a:cubicBezTo>
                  <a:cubicBezTo>
                    <a:pt x="11815" y="4434"/>
                    <a:pt x="11594" y="3993"/>
                    <a:pt x="11279" y="3678"/>
                  </a:cubicBezTo>
                  <a:cubicBezTo>
                    <a:pt x="11027" y="3395"/>
                    <a:pt x="10712" y="3237"/>
                    <a:pt x="10334" y="3206"/>
                  </a:cubicBezTo>
                  <a:cubicBezTo>
                    <a:pt x="10460" y="2670"/>
                    <a:pt x="10303" y="2040"/>
                    <a:pt x="9862" y="1599"/>
                  </a:cubicBezTo>
                  <a:cubicBezTo>
                    <a:pt x="9610" y="1315"/>
                    <a:pt x="9231" y="1158"/>
                    <a:pt x="8885" y="1126"/>
                  </a:cubicBezTo>
                  <a:cubicBezTo>
                    <a:pt x="8664" y="559"/>
                    <a:pt x="8223" y="181"/>
                    <a:pt x="7656" y="55"/>
                  </a:cubicBezTo>
                  <a:cubicBezTo>
                    <a:pt x="7523" y="18"/>
                    <a:pt x="7388" y="0"/>
                    <a:pt x="72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68"/>
            <p:cNvSpPr/>
            <p:nvPr/>
          </p:nvSpPr>
          <p:spPr>
            <a:xfrm>
              <a:off x="-22685675" y="2408150"/>
              <a:ext cx="27575" cy="66175"/>
            </a:xfrm>
            <a:custGeom>
              <a:avLst/>
              <a:gdLst/>
              <a:ahLst/>
              <a:cxnLst/>
              <a:rect l="l" t="t" r="r" b="b"/>
              <a:pathLst>
                <a:path w="1103" h="2647" extrusionOk="0">
                  <a:moveTo>
                    <a:pt x="740" y="1"/>
                  </a:moveTo>
                  <a:cubicBezTo>
                    <a:pt x="654" y="1"/>
                    <a:pt x="567" y="32"/>
                    <a:pt x="504" y="95"/>
                  </a:cubicBezTo>
                  <a:cubicBezTo>
                    <a:pt x="189" y="410"/>
                    <a:pt x="0" y="820"/>
                    <a:pt x="0" y="1292"/>
                  </a:cubicBezTo>
                  <a:cubicBezTo>
                    <a:pt x="0" y="1765"/>
                    <a:pt x="189" y="2206"/>
                    <a:pt x="504" y="2521"/>
                  </a:cubicBezTo>
                  <a:cubicBezTo>
                    <a:pt x="599" y="2584"/>
                    <a:pt x="662" y="2647"/>
                    <a:pt x="756" y="2647"/>
                  </a:cubicBezTo>
                  <a:cubicBezTo>
                    <a:pt x="819" y="2647"/>
                    <a:pt x="945" y="2615"/>
                    <a:pt x="977" y="2521"/>
                  </a:cubicBezTo>
                  <a:cubicBezTo>
                    <a:pt x="1103" y="2395"/>
                    <a:pt x="1103" y="2174"/>
                    <a:pt x="977" y="2048"/>
                  </a:cubicBezTo>
                  <a:cubicBezTo>
                    <a:pt x="788" y="1859"/>
                    <a:pt x="662" y="1576"/>
                    <a:pt x="662" y="1292"/>
                  </a:cubicBezTo>
                  <a:cubicBezTo>
                    <a:pt x="662" y="1040"/>
                    <a:pt x="788" y="757"/>
                    <a:pt x="977" y="536"/>
                  </a:cubicBezTo>
                  <a:cubicBezTo>
                    <a:pt x="1103" y="442"/>
                    <a:pt x="1103" y="253"/>
                    <a:pt x="977" y="95"/>
                  </a:cubicBezTo>
                  <a:cubicBezTo>
                    <a:pt x="914" y="32"/>
                    <a:pt x="827" y="1"/>
                    <a:pt x="7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68"/>
            <p:cNvSpPr/>
            <p:nvPr/>
          </p:nvSpPr>
          <p:spPr>
            <a:xfrm>
              <a:off x="-22766800" y="2408950"/>
              <a:ext cx="27575" cy="66175"/>
            </a:xfrm>
            <a:custGeom>
              <a:avLst/>
              <a:gdLst/>
              <a:ahLst/>
              <a:cxnLst/>
              <a:rect l="l" t="t" r="r" b="b"/>
              <a:pathLst>
                <a:path w="1103" h="2647" extrusionOk="0">
                  <a:moveTo>
                    <a:pt x="362" y="0"/>
                  </a:moveTo>
                  <a:cubicBezTo>
                    <a:pt x="276" y="0"/>
                    <a:pt x="189" y="32"/>
                    <a:pt x="126" y="95"/>
                  </a:cubicBezTo>
                  <a:cubicBezTo>
                    <a:pt x="0" y="221"/>
                    <a:pt x="0" y="441"/>
                    <a:pt x="126" y="567"/>
                  </a:cubicBezTo>
                  <a:cubicBezTo>
                    <a:pt x="315" y="756"/>
                    <a:pt x="441" y="1040"/>
                    <a:pt x="441" y="1323"/>
                  </a:cubicBezTo>
                  <a:cubicBezTo>
                    <a:pt x="441" y="1575"/>
                    <a:pt x="315" y="1859"/>
                    <a:pt x="126" y="2048"/>
                  </a:cubicBezTo>
                  <a:cubicBezTo>
                    <a:pt x="0" y="2174"/>
                    <a:pt x="0" y="2426"/>
                    <a:pt x="126" y="2520"/>
                  </a:cubicBezTo>
                  <a:cubicBezTo>
                    <a:pt x="221" y="2615"/>
                    <a:pt x="284" y="2646"/>
                    <a:pt x="378" y="2646"/>
                  </a:cubicBezTo>
                  <a:cubicBezTo>
                    <a:pt x="441" y="2646"/>
                    <a:pt x="567" y="2615"/>
                    <a:pt x="599" y="2520"/>
                  </a:cubicBezTo>
                  <a:cubicBezTo>
                    <a:pt x="977" y="2174"/>
                    <a:pt x="1103" y="1733"/>
                    <a:pt x="1103" y="1323"/>
                  </a:cubicBezTo>
                  <a:cubicBezTo>
                    <a:pt x="1103" y="851"/>
                    <a:pt x="914" y="410"/>
                    <a:pt x="599" y="95"/>
                  </a:cubicBezTo>
                  <a:cubicBezTo>
                    <a:pt x="536" y="32"/>
                    <a:pt x="449" y="0"/>
                    <a:pt x="36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3" name="Google Shape;873;p68"/>
          <p:cNvGrpSpPr/>
          <p:nvPr/>
        </p:nvGrpSpPr>
        <p:grpSpPr>
          <a:xfrm>
            <a:off x="8168168" y="-11"/>
            <a:ext cx="975837" cy="853864"/>
            <a:chOff x="-22859750" y="2335900"/>
            <a:chExt cx="296950" cy="294375"/>
          </a:xfrm>
        </p:grpSpPr>
        <p:sp>
          <p:nvSpPr>
            <p:cNvPr id="874" name="Google Shape;874;p68"/>
            <p:cNvSpPr/>
            <p:nvPr/>
          </p:nvSpPr>
          <p:spPr>
            <a:xfrm>
              <a:off x="-22859750" y="2335900"/>
              <a:ext cx="296950" cy="294375"/>
            </a:xfrm>
            <a:custGeom>
              <a:avLst/>
              <a:gdLst/>
              <a:ahLst/>
              <a:cxnLst/>
              <a:rect l="l" t="t" r="r" b="b"/>
              <a:pathLst>
                <a:path w="11878" h="11775" extrusionOk="0">
                  <a:moveTo>
                    <a:pt x="7306" y="663"/>
                  </a:moveTo>
                  <a:cubicBezTo>
                    <a:pt x="7389" y="663"/>
                    <a:pt x="7475" y="671"/>
                    <a:pt x="7562" y="685"/>
                  </a:cubicBezTo>
                  <a:cubicBezTo>
                    <a:pt x="7814" y="780"/>
                    <a:pt x="8034" y="937"/>
                    <a:pt x="8192" y="1126"/>
                  </a:cubicBezTo>
                  <a:cubicBezTo>
                    <a:pt x="7908" y="1189"/>
                    <a:pt x="7656" y="1347"/>
                    <a:pt x="7467" y="1567"/>
                  </a:cubicBezTo>
                  <a:cubicBezTo>
                    <a:pt x="7341" y="1662"/>
                    <a:pt x="7341" y="1914"/>
                    <a:pt x="7467" y="2008"/>
                  </a:cubicBezTo>
                  <a:cubicBezTo>
                    <a:pt x="7530" y="2071"/>
                    <a:pt x="7617" y="2103"/>
                    <a:pt x="7703" y="2103"/>
                  </a:cubicBezTo>
                  <a:cubicBezTo>
                    <a:pt x="7790" y="2103"/>
                    <a:pt x="7877" y="2071"/>
                    <a:pt x="7940" y="2008"/>
                  </a:cubicBezTo>
                  <a:cubicBezTo>
                    <a:pt x="8129" y="1819"/>
                    <a:pt x="8412" y="1693"/>
                    <a:pt x="8696" y="1693"/>
                  </a:cubicBezTo>
                  <a:cubicBezTo>
                    <a:pt x="8979" y="1693"/>
                    <a:pt x="9231" y="1819"/>
                    <a:pt x="9452" y="2008"/>
                  </a:cubicBezTo>
                  <a:cubicBezTo>
                    <a:pt x="9767" y="2355"/>
                    <a:pt x="9830" y="2764"/>
                    <a:pt x="9673" y="3174"/>
                  </a:cubicBezTo>
                  <a:cubicBezTo>
                    <a:pt x="9389" y="3237"/>
                    <a:pt x="9137" y="3395"/>
                    <a:pt x="8885" y="3584"/>
                  </a:cubicBezTo>
                  <a:cubicBezTo>
                    <a:pt x="8759" y="3710"/>
                    <a:pt x="8759" y="3962"/>
                    <a:pt x="8885" y="4056"/>
                  </a:cubicBezTo>
                  <a:cubicBezTo>
                    <a:pt x="8948" y="4119"/>
                    <a:pt x="9035" y="4151"/>
                    <a:pt x="9121" y="4151"/>
                  </a:cubicBezTo>
                  <a:cubicBezTo>
                    <a:pt x="9208" y="4151"/>
                    <a:pt x="9294" y="4119"/>
                    <a:pt x="9358" y="4056"/>
                  </a:cubicBezTo>
                  <a:cubicBezTo>
                    <a:pt x="9547" y="3867"/>
                    <a:pt x="9830" y="3741"/>
                    <a:pt x="10114" y="3741"/>
                  </a:cubicBezTo>
                  <a:cubicBezTo>
                    <a:pt x="10397" y="3741"/>
                    <a:pt x="10649" y="3867"/>
                    <a:pt x="10870" y="4056"/>
                  </a:cubicBezTo>
                  <a:cubicBezTo>
                    <a:pt x="11059" y="4277"/>
                    <a:pt x="11185" y="4529"/>
                    <a:pt x="11185" y="4812"/>
                  </a:cubicBezTo>
                  <a:cubicBezTo>
                    <a:pt x="11185" y="5096"/>
                    <a:pt x="11059" y="5379"/>
                    <a:pt x="10870" y="5568"/>
                  </a:cubicBezTo>
                  <a:cubicBezTo>
                    <a:pt x="10649" y="5757"/>
                    <a:pt x="10397" y="5883"/>
                    <a:pt x="10114" y="5883"/>
                  </a:cubicBezTo>
                  <a:cubicBezTo>
                    <a:pt x="9925" y="5883"/>
                    <a:pt x="9767" y="6041"/>
                    <a:pt x="9767" y="6230"/>
                  </a:cubicBezTo>
                  <a:cubicBezTo>
                    <a:pt x="9767" y="6451"/>
                    <a:pt x="9925" y="6608"/>
                    <a:pt x="10114" y="6608"/>
                  </a:cubicBezTo>
                  <a:cubicBezTo>
                    <a:pt x="10429" y="6608"/>
                    <a:pt x="10712" y="6514"/>
                    <a:pt x="10964" y="6356"/>
                  </a:cubicBezTo>
                  <a:cubicBezTo>
                    <a:pt x="11090" y="6514"/>
                    <a:pt x="11122" y="6703"/>
                    <a:pt x="11122" y="6955"/>
                  </a:cubicBezTo>
                  <a:cubicBezTo>
                    <a:pt x="11122" y="7270"/>
                    <a:pt x="11027" y="7553"/>
                    <a:pt x="10807" y="7742"/>
                  </a:cubicBezTo>
                  <a:cubicBezTo>
                    <a:pt x="10618" y="7931"/>
                    <a:pt x="10366" y="8057"/>
                    <a:pt x="10082" y="8057"/>
                  </a:cubicBezTo>
                  <a:cubicBezTo>
                    <a:pt x="9799" y="8057"/>
                    <a:pt x="9515" y="7931"/>
                    <a:pt x="9326" y="7742"/>
                  </a:cubicBezTo>
                  <a:cubicBezTo>
                    <a:pt x="9137" y="7553"/>
                    <a:pt x="9011" y="7270"/>
                    <a:pt x="9011" y="6986"/>
                  </a:cubicBezTo>
                  <a:cubicBezTo>
                    <a:pt x="9011" y="6703"/>
                    <a:pt x="9137" y="6419"/>
                    <a:pt x="9326" y="6230"/>
                  </a:cubicBezTo>
                  <a:cubicBezTo>
                    <a:pt x="9452" y="6104"/>
                    <a:pt x="9452" y="5883"/>
                    <a:pt x="9326" y="5757"/>
                  </a:cubicBezTo>
                  <a:cubicBezTo>
                    <a:pt x="9263" y="5694"/>
                    <a:pt x="9176" y="5663"/>
                    <a:pt x="9090" y="5663"/>
                  </a:cubicBezTo>
                  <a:cubicBezTo>
                    <a:pt x="9003" y="5663"/>
                    <a:pt x="8916" y="5694"/>
                    <a:pt x="8853" y="5757"/>
                  </a:cubicBezTo>
                  <a:cubicBezTo>
                    <a:pt x="8538" y="6072"/>
                    <a:pt x="8349" y="6514"/>
                    <a:pt x="8349" y="6986"/>
                  </a:cubicBezTo>
                  <a:cubicBezTo>
                    <a:pt x="8349" y="7112"/>
                    <a:pt x="8349" y="7207"/>
                    <a:pt x="8381" y="7333"/>
                  </a:cubicBezTo>
                  <a:cubicBezTo>
                    <a:pt x="7562" y="7459"/>
                    <a:pt x="6932" y="8215"/>
                    <a:pt x="6932" y="9034"/>
                  </a:cubicBezTo>
                  <a:cubicBezTo>
                    <a:pt x="6932" y="9223"/>
                    <a:pt x="7089" y="9381"/>
                    <a:pt x="7278" y="9381"/>
                  </a:cubicBezTo>
                  <a:cubicBezTo>
                    <a:pt x="7467" y="9381"/>
                    <a:pt x="7625" y="9223"/>
                    <a:pt x="7625" y="9034"/>
                  </a:cubicBezTo>
                  <a:cubicBezTo>
                    <a:pt x="7625" y="8435"/>
                    <a:pt x="8097" y="8026"/>
                    <a:pt x="8664" y="8026"/>
                  </a:cubicBezTo>
                  <a:lnTo>
                    <a:pt x="8696" y="8026"/>
                  </a:lnTo>
                  <a:cubicBezTo>
                    <a:pt x="8727" y="8089"/>
                    <a:pt x="8822" y="8120"/>
                    <a:pt x="8853" y="8215"/>
                  </a:cubicBezTo>
                  <a:cubicBezTo>
                    <a:pt x="9074" y="8435"/>
                    <a:pt x="9326" y="8561"/>
                    <a:pt x="9641" y="8656"/>
                  </a:cubicBezTo>
                  <a:cubicBezTo>
                    <a:pt x="9673" y="8750"/>
                    <a:pt x="9704" y="8908"/>
                    <a:pt x="9704" y="9034"/>
                  </a:cubicBezTo>
                  <a:cubicBezTo>
                    <a:pt x="9704" y="9507"/>
                    <a:pt x="9452" y="9853"/>
                    <a:pt x="9011" y="10011"/>
                  </a:cubicBezTo>
                  <a:cubicBezTo>
                    <a:pt x="8979" y="9853"/>
                    <a:pt x="8853" y="9759"/>
                    <a:pt x="8664" y="9759"/>
                  </a:cubicBezTo>
                  <a:cubicBezTo>
                    <a:pt x="8444" y="9759"/>
                    <a:pt x="8286" y="9916"/>
                    <a:pt x="8286" y="10105"/>
                  </a:cubicBezTo>
                  <a:cubicBezTo>
                    <a:pt x="8286" y="10704"/>
                    <a:pt x="7814" y="11113"/>
                    <a:pt x="7278" y="11113"/>
                  </a:cubicBezTo>
                  <a:cubicBezTo>
                    <a:pt x="6711" y="11113"/>
                    <a:pt x="6239" y="10641"/>
                    <a:pt x="6239" y="10105"/>
                  </a:cubicBezTo>
                  <a:lnTo>
                    <a:pt x="6239" y="6640"/>
                  </a:lnTo>
                  <a:cubicBezTo>
                    <a:pt x="6522" y="6860"/>
                    <a:pt x="6932" y="6986"/>
                    <a:pt x="7278" y="6986"/>
                  </a:cubicBezTo>
                  <a:cubicBezTo>
                    <a:pt x="7467" y="6986"/>
                    <a:pt x="7625" y="6829"/>
                    <a:pt x="7625" y="6640"/>
                  </a:cubicBezTo>
                  <a:cubicBezTo>
                    <a:pt x="7625" y="6451"/>
                    <a:pt x="7467" y="6293"/>
                    <a:pt x="7278" y="6293"/>
                  </a:cubicBezTo>
                  <a:cubicBezTo>
                    <a:pt x="6680" y="6293"/>
                    <a:pt x="6239" y="5820"/>
                    <a:pt x="6239" y="5253"/>
                  </a:cubicBezTo>
                  <a:lnTo>
                    <a:pt x="6239" y="1788"/>
                  </a:lnTo>
                  <a:lnTo>
                    <a:pt x="6239" y="1756"/>
                  </a:lnTo>
                  <a:lnTo>
                    <a:pt x="6239" y="1725"/>
                  </a:lnTo>
                  <a:cubicBezTo>
                    <a:pt x="6239" y="1441"/>
                    <a:pt x="6365" y="1158"/>
                    <a:pt x="6554" y="969"/>
                  </a:cubicBezTo>
                  <a:cubicBezTo>
                    <a:pt x="6772" y="750"/>
                    <a:pt x="7027" y="663"/>
                    <a:pt x="7306" y="663"/>
                  </a:cubicBezTo>
                  <a:close/>
                  <a:moveTo>
                    <a:pt x="4492" y="726"/>
                  </a:moveTo>
                  <a:cubicBezTo>
                    <a:pt x="4756" y="726"/>
                    <a:pt x="5012" y="813"/>
                    <a:pt x="5230" y="1032"/>
                  </a:cubicBezTo>
                  <a:cubicBezTo>
                    <a:pt x="5419" y="1221"/>
                    <a:pt x="5545" y="1504"/>
                    <a:pt x="5545" y="1788"/>
                  </a:cubicBezTo>
                  <a:lnTo>
                    <a:pt x="5545" y="1819"/>
                  </a:lnTo>
                  <a:lnTo>
                    <a:pt x="5545" y="5285"/>
                  </a:lnTo>
                  <a:cubicBezTo>
                    <a:pt x="5545" y="5883"/>
                    <a:pt x="5073" y="6325"/>
                    <a:pt x="4506" y="6325"/>
                  </a:cubicBezTo>
                  <a:cubicBezTo>
                    <a:pt x="4317" y="6325"/>
                    <a:pt x="4159" y="6482"/>
                    <a:pt x="4159" y="6671"/>
                  </a:cubicBezTo>
                  <a:cubicBezTo>
                    <a:pt x="4159" y="6860"/>
                    <a:pt x="4317" y="7018"/>
                    <a:pt x="4506" y="7018"/>
                  </a:cubicBezTo>
                  <a:cubicBezTo>
                    <a:pt x="4915" y="7018"/>
                    <a:pt x="5262" y="6892"/>
                    <a:pt x="5545" y="6671"/>
                  </a:cubicBezTo>
                  <a:lnTo>
                    <a:pt x="5545" y="10105"/>
                  </a:lnTo>
                  <a:lnTo>
                    <a:pt x="5545" y="10137"/>
                  </a:lnTo>
                  <a:cubicBezTo>
                    <a:pt x="5545" y="10704"/>
                    <a:pt x="5073" y="11176"/>
                    <a:pt x="4506" y="11176"/>
                  </a:cubicBezTo>
                  <a:cubicBezTo>
                    <a:pt x="3939" y="11176"/>
                    <a:pt x="3498" y="10704"/>
                    <a:pt x="3498" y="10137"/>
                  </a:cubicBezTo>
                  <a:cubicBezTo>
                    <a:pt x="3498" y="9948"/>
                    <a:pt x="3340" y="9790"/>
                    <a:pt x="3151" y="9790"/>
                  </a:cubicBezTo>
                  <a:cubicBezTo>
                    <a:pt x="2994" y="9790"/>
                    <a:pt x="2836" y="9916"/>
                    <a:pt x="2773" y="10074"/>
                  </a:cubicBezTo>
                  <a:cubicBezTo>
                    <a:pt x="2395" y="9916"/>
                    <a:pt x="2080" y="9538"/>
                    <a:pt x="2080" y="9065"/>
                  </a:cubicBezTo>
                  <a:cubicBezTo>
                    <a:pt x="2080" y="8908"/>
                    <a:pt x="2111" y="8813"/>
                    <a:pt x="2143" y="8687"/>
                  </a:cubicBezTo>
                  <a:cubicBezTo>
                    <a:pt x="2426" y="8593"/>
                    <a:pt x="2710" y="8435"/>
                    <a:pt x="2930" y="8246"/>
                  </a:cubicBezTo>
                  <a:cubicBezTo>
                    <a:pt x="2994" y="8215"/>
                    <a:pt x="3057" y="8120"/>
                    <a:pt x="3088" y="8057"/>
                  </a:cubicBezTo>
                  <a:lnTo>
                    <a:pt x="3151" y="8057"/>
                  </a:lnTo>
                  <a:cubicBezTo>
                    <a:pt x="3718" y="8057"/>
                    <a:pt x="4159" y="8530"/>
                    <a:pt x="4159" y="9065"/>
                  </a:cubicBezTo>
                  <a:cubicBezTo>
                    <a:pt x="4159" y="9286"/>
                    <a:pt x="4317" y="9444"/>
                    <a:pt x="4506" y="9444"/>
                  </a:cubicBezTo>
                  <a:cubicBezTo>
                    <a:pt x="4726" y="9444"/>
                    <a:pt x="4884" y="9286"/>
                    <a:pt x="4884" y="9065"/>
                  </a:cubicBezTo>
                  <a:cubicBezTo>
                    <a:pt x="4884" y="8215"/>
                    <a:pt x="4254" y="7490"/>
                    <a:pt x="3403" y="7396"/>
                  </a:cubicBezTo>
                  <a:cubicBezTo>
                    <a:pt x="3466" y="7270"/>
                    <a:pt x="3466" y="7144"/>
                    <a:pt x="3466" y="7018"/>
                  </a:cubicBezTo>
                  <a:cubicBezTo>
                    <a:pt x="3466" y="6545"/>
                    <a:pt x="3246" y="6104"/>
                    <a:pt x="2930" y="5820"/>
                  </a:cubicBezTo>
                  <a:cubicBezTo>
                    <a:pt x="2883" y="5757"/>
                    <a:pt x="2797" y="5726"/>
                    <a:pt x="2706" y="5726"/>
                  </a:cubicBezTo>
                  <a:cubicBezTo>
                    <a:pt x="2615" y="5726"/>
                    <a:pt x="2521" y="5757"/>
                    <a:pt x="2458" y="5820"/>
                  </a:cubicBezTo>
                  <a:cubicBezTo>
                    <a:pt x="2363" y="5915"/>
                    <a:pt x="2363" y="6167"/>
                    <a:pt x="2458" y="6262"/>
                  </a:cubicBezTo>
                  <a:cubicBezTo>
                    <a:pt x="2678" y="6482"/>
                    <a:pt x="2773" y="6734"/>
                    <a:pt x="2773" y="7018"/>
                  </a:cubicBezTo>
                  <a:cubicBezTo>
                    <a:pt x="2773" y="7301"/>
                    <a:pt x="2678" y="7585"/>
                    <a:pt x="2458" y="7774"/>
                  </a:cubicBezTo>
                  <a:cubicBezTo>
                    <a:pt x="2269" y="7963"/>
                    <a:pt x="1985" y="8089"/>
                    <a:pt x="1733" y="8089"/>
                  </a:cubicBezTo>
                  <a:cubicBezTo>
                    <a:pt x="1450" y="8089"/>
                    <a:pt x="1166" y="7963"/>
                    <a:pt x="977" y="7774"/>
                  </a:cubicBezTo>
                  <a:cubicBezTo>
                    <a:pt x="788" y="7585"/>
                    <a:pt x="662" y="7301"/>
                    <a:pt x="662" y="7018"/>
                  </a:cubicBezTo>
                  <a:cubicBezTo>
                    <a:pt x="662" y="6829"/>
                    <a:pt x="725" y="6640"/>
                    <a:pt x="820" y="6419"/>
                  </a:cubicBezTo>
                  <a:cubicBezTo>
                    <a:pt x="1103" y="6608"/>
                    <a:pt x="1355" y="6671"/>
                    <a:pt x="1670" y="6671"/>
                  </a:cubicBezTo>
                  <a:cubicBezTo>
                    <a:pt x="1891" y="6671"/>
                    <a:pt x="2048" y="6514"/>
                    <a:pt x="2048" y="6325"/>
                  </a:cubicBezTo>
                  <a:cubicBezTo>
                    <a:pt x="2048" y="6104"/>
                    <a:pt x="1891" y="5946"/>
                    <a:pt x="1670" y="5946"/>
                  </a:cubicBezTo>
                  <a:cubicBezTo>
                    <a:pt x="1418" y="5946"/>
                    <a:pt x="1135" y="5852"/>
                    <a:pt x="946" y="5631"/>
                  </a:cubicBezTo>
                  <a:cubicBezTo>
                    <a:pt x="725" y="5442"/>
                    <a:pt x="631" y="5159"/>
                    <a:pt x="631" y="4907"/>
                  </a:cubicBezTo>
                  <a:cubicBezTo>
                    <a:pt x="631" y="4623"/>
                    <a:pt x="725" y="4340"/>
                    <a:pt x="946" y="4151"/>
                  </a:cubicBezTo>
                  <a:cubicBezTo>
                    <a:pt x="1135" y="3962"/>
                    <a:pt x="1418" y="3836"/>
                    <a:pt x="1670" y="3836"/>
                  </a:cubicBezTo>
                  <a:cubicBezTo>
                    <a:pt x="1954" y="3836"/>
                    <a:pt x="2237" y="3962"/>
                    <a:pt x="2426" y="4151"/>
                  </a:cubicBezTo>
                  <a:cubicBezTo>
                    <a:pt x="2489" y="4214"/>
                    <a:pt x="2576" y="4245"/>
                    <a:pt x="2663" y="4245"/>
                  </a:cubicBezTo>
                  <a:cubicBezTo>
                    <a:pt x="2749" y="4245"/>
                    <a:pt x="2836" y="4214"/>
                    <a:pt x="2899" y="4151"/>
                  </a:cubicBezTo>
                  <a:cubicBezTo>
                    <a:pt x="3025" y="4025"/>
                    <a:pt x="3025" y="3804"/>
                    <a:pt x="2899" y="3678"/>
                  </a:cubicBezTo>
                  <a:cubicBezTo>
                    <a:pt x="2678" y="3426"/>
                    <a:pt x="2426" y="3332"/>
                    <a:pt x="2111" y="3237"/>
                  </a:cubicBezTo>
                  <a:cubicBezTo>
                    <a:pt x="1954" y="2859"/>
                    <a:pt x="2048" y="2418"/>
                    <a:pt x="2363" y="2103"/>
                  </a:cubicBezTo>
                  <a:cubicBezTo>
                    <a:pt x="2552" y="1914"/>
                    <a:pt x="2836" y="1788"/>
                    <a:pt x="3088" y="1788"/>
                  </a:cubicBezTo>
                  <a:cubicBezTo>
                    <a:pt x="3372" y="1788"/>
                    <a:pt x="3655" y="1914"/>
                    <a:pt x="3844" y="2103"/>
                  </a:cubicBezTo>
                  <a:cubicBezTo>
                    <a:pt x="3907" y="2166"/>
                    <a:pt x="3994" y="2197"/>
                    <a:pt x="4080" y="2197"/>
                  </a:cubicBezTo>
                  <a:cubicBezTo>
                    <a:pt x="4167" y="2197"/>
                    <a:pt x="4254" y="2166"/>
                    <a:pt x="4317" y="2103"/>
                  </a:cubicBezTo>
                  <a:cubicBezTo>
                    <a:pt x="4443" y="1977"/>
                    <a:pt x="4443" y="1756"/>
                    <a:pt x="4317" y="1630"/>
                  </a:cubicBezTo>
                  <a:cubicBezTo>
                    <a:pt x="4128" y="1441"/>
                    <a:pt x="3876" y="1284"/>
                    <a:pt x="3624" y="1189"/>
                  </a:cubicBezTo>
                  <a:cubicBezTo>
                    <a:pt x="3781" y="969"/>
                    <a:pt x="3970" y="811"/>
                    <a:pt x="4254" y="748"/>
                  </a:cubicBezTo>
                  <a:cubicBezTo>
                    <a:pt x="4333" y="734"/>
                    <a:pt x="4413" y="726"/>
                    <a:pt x="4492" y="726"/>
                  </a:cubicBezTo>
                  <a:close/>
                  <a:moveTo>
                    <a:pt x="7254" y="0"/>
                  </a:moveTo>
                  <a:cubicBezTo>
                    <a:pt x="6817" y="0"/>
                    <a:pt x="6387" y="190"/>
                    <a:pt x="6049" y="528"/>
                  </a:cubicBezTo>
                  <a:cubicBezTo>
                    <a:pt x="6018" y="559"/>
                    <a:pt x="5923" y="654"/>
                    <a:pt x="5892" y="717"/>
                  </a:cubicBezTo>
                  <a:cubicBezTo>
                    <a:pt x="5860" y="654"/>
                    <a:pt x="5766" y="622"/>
                    <a:pt x="5734" y="528"/>
                  </a:cubicBezTo>
                  <a:cubicBezTo>
                    <a:pt x="5391" y="185"/>
                    <a:pt x="4972" y="13"/>
                    <a:pt x="4521" y="13"/>
                  </a:cubicBezTo>
                  <a:cubicBezTo>
                    <a:pt x="4392" y="13"/>
                    <a:pt x="4261" y="27"/>
                    <a:pt x="4128" y="55"/>
                  </a:cubicBezTo>
                  <a:cubicBezTo>
                    <a:pt x="3561" y="181"/>
                    <a:pt x="3151" y="559"/>
                    <a:pt x="2899" y="1126"/>
                  </a:cubicBezTo>
                  <a:cubicBezTo>
                    <a:pt x="2552" y="1158"/>
                    <a:pt x="2206" y="1347"/>
                    <a:pt x="1922" y="1599"/>
                  </a:cubicBezTo>
                  <a:cubicBezTo>
                    <a:pt x="1481" y="2040"/>
                    <a:pt x="1324" y="2607"/>
                    <a:pt x="1450" y="3206"/>
                  </a:cubicBezTo>
                  <a:cubicBezTo>
                    <a:pt x="1103" y="3237"/>
                    <a:pt x="788" y="3458"/>
                    <a:pt x="505" y="3678"/>
                  </a:cubicBezTo>
                  <a:cubicBezTo>
                    <a:pt x="190" y="3993"/>
                    <a:pt x="1" y="4434"/>
                    <a:pt x="1" y="4907"/>
                  </a:cubicBezTo>
                  <a:cubicBezTo>
                    <a:pt x="1" y="5285"/>
                    <a:pt x="127" y="5663"/>
                    <a:pt x="347" y="5915"/>
                  </a:cubicBezTo>
                  <a:cubicBezTo>
                    <a:pt x="127" y="6230"/>
                    <a:pt x="1" y="6608"/>
                    <a:pt x="1" y="6955"/>
                  </a:cubicBezTo>
                  <a:cubicBezTo>
                    <a:pt x="1" y="7427"/>
                    <a:pt x="190" y="7868"/>
                    <a:pt x="505" y="8183"/>
                  </a:cubicBezTo>
                  <a:cubicBezTo>
                    <a:pt x="788" y="8435"/>
                    <a:pt x="1103" y="8593"/>
                    <a:pt x="1450" y="8624"/>
                  </a:cubicBezTo>
                  <a:cubicBezTo>
                    <a:pt x="1418" y="8750"/>
                    <a:pt x="1418" y="8876"/>
                    <a:pt x="1418" y="9002"/>
                  </a:cubicBezTo>
                  <a:cubicBezTo>
                    <a:pt x="1418" y="9916"/>
                    <a:pt x="2080" y="10609"/>
                    <a:pt x="2962" y="10735"/>
                  </a:cubicBezTo>
                  <a:cubicBezTo>
                    <a:pt x="3214" y="11365"/>
                    <a:pt x="3813" y="11775"/>
                    <a:pt x="4569" y="11775"/>
                  </a:cubicBezTo>
                  <a:cubicBezTo>
                    <a:pt x="5104" y="11775"/>
                    <a:pt x="5640" y="11523"/>
                    <a:pt x="5955" y="11082"/>
                  </a:cubicBezTo>
                  <a:cubicBezTo>
                    <a:pt x="6270" y="11523"/>
                    <a:pt x="6774" y="11775"/>
                    <a:pt x="7310" y="11775"/>
                  </a:cubicBezTo>
                  <a:cubicBezTo>
                    <a:pt x="8034" y="11775"/>
                    <a:pt x="8664" y="11365"/>
                    <a:pt x="8948" y="10735"/>
                  </a:cubicBezTo>
                  <a:cubicBezTo>
                    <a:pt x="9799" y="10609"/>
                    <a:pt x="10460" y="9916"/>
                    <a:pt x="10460" y="9002"/>
                  </a:cubicBezTo>
                  <a:cubicBezTo>
                    <a:pt x="10460" y="8876"/>
                    <a:pt x="10460" y="8750"/>
                    <a:pt x="10429" y="8624"/>
                  </a:cubicBezTo>
                  <a:cubicBezTo>
                    <a:pt x="10775" y="8593"/>
                    <a:pt x="11090" y="8404"/>
                    <a:pt x="11374" y="8183"/>
                  </a:cubicBezTo>
                  <a:cubicBezTo>
                    <a:pt x="11689" y="7837"/>
                    <a:pt x="11878" y="7427"/>
                    <a:pt x="11878" y="6955"/>
                  </a:cubicBezTo>
                  <a:cubicBezTo>
                    <a:pt x="11878" y="6545"/>
                    <a:pt x="11783" y="6199"/>
                    <a:pt x="11531" y="5915"/>
                  </a:cubicBezTo>
                  <a:cubicBezTo>
                    <a:pt x="11689" y="5663"/>
                    <a:pt x="11815" y="5285"/>
                    <a:pt x="11815" y="4907"/>
                  </a:cubicBezTo>
                  <a:cubicBezTo>
                    <a:pt x="11815" y="4434"/>
                    <a:pt x="11594" y="3993"/>
                    <a:pt x="11279" y="3678"/>
                  </a:cubicBezTo>
                  <a:cubicBezTo>
                    <a:pt x="11027" y="3395"/>
                    <a:pt x="10712" y="3237"/>
                    <a:pt x="10334" y="3206"/>
                  </a:cubicBezTo>
                  <a:cubicBezTo>
                    <a:pt x="10460" y="2670"/>
                    <a:pt x="10303" y="2040"/>
                    <a:pt x="9862" y="1599"/>
                  </a:cubicBezTo>
                  <a:cubicBezTo>
                    <a:pt x="9610" y="1315"/>
                    <a:pt x="9231" y="1158"/>
                    <a:pt x="8885" y="1126"/>
                  </a:cubicBezTo>
                  <a:cubicBezTo>
                    <a:pt x="8664" y="559"/>
                    <a:pt x="8223" y="181"/>
                    <a:pt x="7656" y="55"/>
                  </a:cubicBezTo>
                  <a:cubicBezTo>
                    <a:pt x="7523" y="18"/>
                    <a:pt x="7388" y="0"/>
                    <a:pt x="72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68"/>
            <p:cNvSpPr/>
            <p:nvPr/>
          </p:nvSpPr>
          <p:spPr>
            <a:xfrm>
              <a:off x="-22685675" y="2408150"/>
              <a:ext cx="27575" cy="66175"/>
            </a:xfrm>
            <a:custGeom>
              <a:avLst/>
              <a:gdLst/>
              <a:ahLst/>
              <a:cxnLst/>
              <a:rect l="l" t="t" r="r" b="b"/>
              <a:pathLst>
                <a:path w="1103" h="2647" extrusionOk="0">
                  <a:moveTo>
                    <a:pt x="740" y="1"/>
                  </a:moveTo>
                  <a:cubicBezTo>
                    <a:pt x="654" y="1"/>
                    <a:pt x="567" y="32"/>
                    <a:pt x="504" y="95"/>
                  </a:cubicBezTo>
                  <a:cubicBezTo>
                    <a:pt x="189" y="410"/>
                    <a:pt x="0" y="820"/>
                    <a:pt x="0" y="1292"/>
                  </a:cubicBezTo>
                  <a:cubicBezTo>
                    <a:pt x="0" y="1765"/>
                    <a:pt x="189" y="2206"/>
                    <a:pt x="504" y="2521"/>
                  </a:cubicBezTo>
                  <a:cubicBezTo>
                    <a:pt x="599" y="2584"/>
                    <a:pt x="662" y="2647"/>
                    <a:pt x="756" y="2647"/>
                  </a:cubicBezTo>
                  <a:cubicBezTo>
                    <a:pt x="819" y="2647"/>
                    <a:pt x="945" y="2615"/>
                    <a:pt x="977" y="2521"/>
                  </a:cubicBezTo>
                  <a:cubicBezTo>
                    <a:pt x="1103" y="2395"/>
                    <a:pt x="1103" y="2174"/>
                    <a:pt x="977" y="2048"/>
                  </a:cubicBezTo>
                  <a:cubicBezTo>
                    <a:pt x="788" y="1859"/>
                    <a:pt x="662" y="1576"/>
                    <a:pt x="662" y="1292"/>
                  </a:cubicBezTo>
                  <a:cubicBezTo>
                    <a:pt x="662" y="1040"/>
                    <a:pt x="788" y="757"/>
                    <a:pt x="977" y="536"/>
                  </a:cubicBezTo>
                  <a:cubicBezTo>
                    <a:pt x="1103" y="442"/>
                    <a:pt x="1103" y="253"/>
                    <a:pt x="977" y="95"/>
                  </a:cubicBezTo>
                  <a:cubicBezTo>
                    <a:pt x="914" y="32"/>
                    <a:pt x="827" y="1"/>
                    <a:pt x="7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68"/>
            <p:cNvSpPr/>
            <p:nvPr/>
          </p:nvSpPr>
          <p:spPr>
            <a:xfrm>
              <a:off x="-22766800" y="2408950"/>
              <a:ext cx="27575" cy="66175"/>
            </a:xfrm>
            <a:custGeom>
              <a:avLst/>
              <a:gdLst/>
              <a:ahLst/>
              <a:cxnLst/>
              <a:rect l="l" t="t" r="r" b="b"/>
              <a:pathLst>
                <a:path w="1103" h="2647" extrusionOk="0">
                  <a:moveTo>
                    <a:pt x="362" y="0"/>
                  </a:moveTo>
                  <a:cubicBezTo>
                    <a:pt x="276" y="0"/>
                    <a:pt x="189" y="32"/>
                    <a:pt x="126" y="95"/>
                  </a:cubicBezTo>
                  <a:cubicBezTo>
                    <a:pt x="0" y="221"/>
                    <a:pt x="0" y="441"/>
                    <a:pt x="126" y="567"/>
                  </a:cubicBezTo>
                  <a:cubicBezTo>
                    <a:pt x="315" y="756"/>
                    <a:pt x="441" y="1040"/>
                    <a:pt x="441" y="1323"/>
                  </a:cubicBezTo>
                  <a:cubicBezTo>
                    <a:pt x="441" y="1575"/>
                    <a:pt x="315" y="1859"/>
                    <a:pt x="126" y="2048"/>
                  </a:cubicBezTo>
                  <a:cubicBezTo>
                    <a:pt x="0" y="2174"/>
                    <a:pt x="0" y="2426"/>
                    <a:pt x="126" y="2520"/>
                  </a:cubicBezTo>
                  <a:cubicBezTo>
                    <a:pt x="221" y="2615"/>
                    <a:pt x="284" y="2646"/>
                    <a:pt x="378" y="2646"/>
                  </a:cubicBezTo>
                  <a:cubicBezTo>
                    <a:pt x="441" y="2646"/>
                    <a:pt x="567" y="2615"/>
                    <a:pt x="599" y="2520"/>
                  </a:cubicBezTo>
                  <a:cubicBezTo>
                    <a:pt x="977" y="2174"/>
                    <a:pt x="1103" y="1733"/>
                    <a:pt x="1103" y="1323"/>
                  </a:cubicBezTo>
                  <a:cubicBezTo>
                    <a:pt x="1103" y="851"/>
                    <a:pt x="914" y="410"/>
                    <a:pt x="599" y="95"/>
                  </a:cubicBezTo>
                  <a:cubicBezTo>
                    <a:pt x="536" y="32"/>
                    <a:pt x="449" y="0"/>
                    <a:pt x="36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77" name="Google Shape;877;p68"/>
          <p:cNvSpPr/>
          <p:nvPr/>
        </p:nvSpPr>
        <p:spPr>
          <a:xfrm>
            <a:off x="4307407" y="4768450"/>
            <a:ext cx="529186" cy="485108"/>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2000" b="1"/>
              <a:t>23</a:t>
            </a:r>
            <a:endParaRPr sz="2000" b="1"/>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881"/>
        <p:cNvGrpSpPr/>
        <p:nvPr/>
      </p:nvGrpSpPr>
      <p:grpSpPr>
        <a:xfrm>
          <a:off x="0" y="0"/>
          <a:ext cx="0" cy="0"/>
          <a:chOff x="0" y="0"/>
          <a:chExt cx="0" cy="0"/>
        </a:xfrm>
      </p:grpSpPr>
      <p:sp>
        <p:nvSpPr>
          <p:cNvPr id="882" name="Google Shape;882;p69"/>
          <p:cNvSpPr txBox="1">
            <a:spLocks noGrp="1"/>
          </p:cNvSpPr>
          <p:nvPr>
            <p:ph type="title"/>
          </p:nvPr>
        </p:nvSpPr>
        <p:spPr>
          <a:xfrm>
            <a:off x="720000" y="445025"/>
            <a:ext cx="7704000" cy="1296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r"/>
              <a:t>Augmentation simple avec des transformations de base</a:t>
            </a:r>
            <a:endParaRPr/>
          </a:p>
        </p:txBody>
      </p:sp>
      <p:sp>
        <p:nvSpPr>
          <p:cNvPr id="883" name="Google Shape;883;p69"/>
          <p:cNvSpPr txBox="1">
            <a:spLocks noGrp="1"/>
          </p:cNvSpPr>
          <p:nvPr>
            <p:ph type="subTitle" idx="4294967295"/>
          </p:nvPr>
        </p:nvSpPr>
        <p:spPr>
          <a:xfrm>
            <a:off x="1158075" y="1741375"/>
            <a:ext cx="6999300" cy="2714100"/>
          </a:xfrm>
          <a:prstGeom prst="rect">
            <a:avLst/>
          </a:prstGeom>
        </p:spPr>
        <p:txBody>
          <a:bodyPr spcFirstLastPara="1" wrap="square" lIns="91425" tIns="91425" rIns="91425" bIns="91425" anchor="t" anchorCtr="0">
            <a:noAutofit/>
          </a:bodyPr>
          <a:lstStyle/>
          <a:p>
            <a:pPr marL="457200" lvl="0" indent="0" algn="l" rtl="0">
              <a:spcBef>
                <a:spcPts val="0"/>
              </a:spcBef>
              <a:spcAft>
                <a:spcPts val="0"/>
              </a:spcAft>
              <a:buNone/>
            </a:pPr>
            <a:endParaRPr/>
          </a:p>
          <a:p>
            <a:pPr marL="457200" lvl="0" indent="-317500" algn="l" rtl="0">
              <a:spcBef>
                <a:spcPts val="0"/>
              </a:spcBef>
              <a:spcAft>
                <a:spcPts val="0"/>
              </a:spcAft>
              <a:buSzPts val="1400"/>
              <a:buChar char="●"/>
            </a:pPr>
            <a:r>
              <a:rPr lang="fr" b="1"/>
              <a:t>Scaling et Cropping :</a:t>
            </a:r>
            <a:r>
              <a:rPr lang="fr"/>
              <a:t> Des ajustements d'échelle ou des recadrages pour mettre l’accent sur différentes parties de l’image.</a:t>
            </a:r>
            <a:endParaRPr/>
          </a:p>
          <a:p>
            <a:pPr marL="457200" lvl="0" indent="-317500" algn="l" rtl="0">
              <a:spcBef>
                <a:spcPts val="0"/>
              </a:spcBef>
              <a:spcAft>
                <a:spcPts val="0"/>
              </a:spcAft>
              <a:buSzPts val="1400"/>
              <a:buChar char="●"/>
            </a:pPr>
            <a:r>
              <a:rPr lang="fr" b="1"/>
              <a:t>Ajout de bruit :</a:t>
            </a:r>
            <a:r>
              <a:rPr lang="fr"/>
              <a:t> Du bruit gaussien ou des perturbations sont ajoutés pour rendre le modèle plus robuste.</a:t>
            </a:r>
            <a:endParaRPr/>
          </a:p>
          <a:p>
            <a:pPr marL="457200" lvl="0" indent="0" algn="l" rtl="0">
              <a:spcBef>
                <a:spcPts val="0"/>
              </a:spcBef>
              <a:spcAft>
                <a:spcPts val="0"/>
              </a:spcAft>
              <a:buNone/>
            </a:pPr>
            <a:endParaRPr/>
          </a:p>
          <a:p>
            <a:pPr marL="0" lvl="0" indent="0" algn="l" rtl="0">
              <a:spcBef>
                <a:spcPts val="0"/>
              </a:spcBef>
              <a:spcAft>
                <a:spcPts val="0"/>
              </a:spcAft>
              <a:buNone/>
            </a:pPr>
            <a:r>
              <a:rPr lang="fr"/>
              <a:t>Ces transformations simples sont rapides, efficaces et souvent combinées dans des pipelines automatiques (comme ceux proposés par des bibliothèques telles que TensorFlow ou PyTorch).</a:t>
            </a:r>
            <a:endParaRPr/>
          </a:p>
          <a:p>
            <a:pPr marL="0" lvl="0" indent="0" algn="l" rtl="0">
              <a:spcBef>
                <a:spcPts val="0"/>
              </a:spcBef>
              <a:spcAft>
                <a:spcPts val="0"/>
              </a:spcAft>
              <a:buNone/>
            </a:pPr>
            <a:endParaRPr/>
          </a:p>
        </p:txBody>
      </p:sp>
      <p:grpSp>
        <p:nvGrpSpPr>
          <p:cNvPr id="884" name="Google Shape;884;p69"/>
          <p:cNvGrpSpPr/>
          <p:nvPr/>
        </p:nvGrpSpPr>
        <p:grpSpPr>
          <a:xfrm>
            <a:off x="-7" y="-11"/>
            <a:ext cx="975837" cy="853864"/>
            <a:chOff x="-22859750" y="2335900"/>
            <a:chExt cx="296950" cy="294375"/>
          </a:xfrm>
        </p:grpSpPr>
        <p:sp>
          <p:nvSpPr>
            <p:cNvPr id="885" name="Google Shape;885;p69"/>
            <p:cNvSpPr/>
            <p:nvPr/>
          </p:nvSpPr>
          <p:spPr>
            <a:xfrm>
              <a:off x="-22859750" y="2335900"/>
              <a:ext cx="296950" cy="294375"/>
            </a:xfrm>
            <a:custGeom>
              <a:avLst/>
              <a:gdLst/>
              <a:ahLst/>
              <a:cxnLst/>
              <a:rect l="l" t="t" r="r" b="b"/>
              <a:pathLst>
                <a:path w="11878" h="11775" extrusionOk="0">
                  <a:moveTo>
                    <a:pt x="7306" y="663"/>
                  </a:moveTo>
                  <a:cubicBezTo>
                    <a:pt x="7389" y="663"/>
                    <a:pt x="7475" y="671"/>
                    <a:pt x="7562" y="685"/>
                  </a:cubicBezTo>
                  <a:cubicBezTo>
                    <a:pt x="7814" y="780"/>
                    <a:pt x="8034" y="937"/>
                    <a:pt x="8192" y="1126"/>
                  </a:cubicBezTo>
                  <a:cubicBezTo>
                    <a:pt x="7908" y="1189"/>
                    <a:pt x="7656" y="1347"/>
                    <a:pt x="7467" y="1567"/>
                  </a:cubicBezTo>
                  <a:cubicBezTo>
                    <a:pt x="7341" y="1662"/>
                    <a:pt x="7341" y="1914"/>
                    <a:pt x="7467" y="2008"/>
                  </a:cubicBezTo>
                  <a:cubicBezTo>
                    <a:pt x="7530" y="2071"/>
                    <a:pt x="7617" y="2103"/>
                    <a:pt x="7703" y="2103"/>
                  </a:cubicBezTo>
                  <a:cubicBezTo>
                    <a:pt x="7790" y="2103"/>
                    <a:pt x="7877" y="2071"/>
                    <a:pt x="7940" y="2008"/>
                  </a:cubicBezTo>
                  <a:cubicBezTo>
                    <a:pt x="8129" y="1819"/>
                    <a:pt x="8412" y="1693"/>
                    <a:pt x="8696" y="1693"/>
                  </a:cubicBezTo>
                  <a:cubicBezTo>
                    <a:pt x="8979" y="1693"/>
                    <a:pt x="9231" y="1819"/>
                    <a:pt x="9452" y="2008"/>
                  </a:cubicBezTo>
                  <a:cubicBezTo>
                    <a:pt x="9767" y="2355"/>
                    <a:pt x="9830" y="2764"/>
                    <a:pt x="9673" y="3174"/>
                  </a:cubicBezTo>
                  <a:cubicBezTo>
                    <a:pt x="9389" y="3237"/>
                    <a:pt x="9137" y="3395"/>
                    <a:pt x="8885" y="3584"/>
                  </a:cubicBezTo>
                  <a:cubicBezTo>
                    <a:pt x="8759" y="3710"/>
                    <a:pt x="8759" y="3962"/>
                    <a:pt x="8885" y="4056"/>
                  </a:cubicBezTo>
                  <a:cubicBezTo>
                    <a:pt x="8948" y="4119"/>
                    <a:pt x="9035" y="4151"/>
                    <a:pt x="9121" y="4151"/>
                  </a:cubicBezTo>
                  <a:cubicBezTo>
                    <a:pt x="9208" y="4151"/>
                    <a:pt x="9294" y="4119"/>
                    <a:pt x="9358" y="4056"/>
                  </a:cubicBezTo>
                  <a:cubicBezTo>
                    <a:pt x="9547" y="3867"/>
                    <a:pt x="9830" y="3741"/>
                    <a:pt x="10114" y="3741"/>
                  </a:cubicBezTo>
                  <a:cubicBezTo>
                    <a:pt x="10397" y="3741"/>
                    <a:pt x="10649" y="3867"/>
                    <a:pt x="10870" y="4056"/>
                  </a:cubicBezTo>
                  <a:cubicBezTo>
                    <a:pt x="11059" y="4277"/>
                    <a:pt x="11185" y="4529"/>
                    <a:pt x="11185" y="4812"/>
                  </a:cubicBezTo>
                  <a:cubicBezTo>
                    <a:pt x="11185" y="5096"/>
                    <a:pt x="11059" y="5379"/>
                    <a:pt x="10870" y="5568"/>
                  </a:cubicBezTo>
                  <a:cubicBezTo>
                    <a:pt x="10649" y="5757"/>
                    <a:pt x="10397" y="5883"/>
                    <a:pt x="10114" y="5883"/>
                  </a:cubicBezTo>
                  <a:cubicBezTo>
                    <a:pt x="9925" y="5883"/>
                    <a:pt x="9767" y="6041"/>
                    <a:pt x="9767" y="6230"/>
                  </a:cubicBezTo>
                  <a:cubicBezTo>
                    <a:pt x="9767" y="6451"/>
                    <a:pt x="9925" y="6608"/>
                    <a:pt x="10114" y="6608"/>
                  </a:cubicBezTo>
                  <a:cubicBezTo>
                    <a:pt x="10429" y="6608"/>
                    <a:pt x="10712" y="6514"/>
                    <a:pt x="10964" y="6356"/>
                  </a:cubicBezTo>
                  <a:cubicBezTo>
                    <a:pt x="11090" y="6514"/>
                    <a:pt x="11122" y="6703"/>
                    <a:pt x="11122" y="6955"/>
                  </a:cubicBezTo>
                  <a:cubicBezTo>
                    <a:pt x="11122" y="7270"/>
                    <a:pt x="11027" y="7553"/>
                    <a:pt x="10807" y="7742"/>
                  </a:cubicBezTo>
                  <a:cubicBezTo>
                    <a:pt x="10618" y="7931"/>
                    <a:pt x="10366" y="8057"/>
                    <a:pt x="10082" y="8057"/>
                  </a:cubicBezTo>
                  <a:cubicBezTo>
                    <a:pt x="9799" y="8057"/>
                    <a:pt x="9515" y="7931"/>
                    <a:pt x="9326" y="7742"/>
                  </a:cubicBezTo>
                  <a:cubicBezTo>
                    <a:pt x="9137" y="7553"/>
                    <a:pt x="9011" y="7270"/>
                    <a:pt x="9011" y="6986"/>
                  </a:cubicBezTo>
                  <a:cubicBezTo>
                    <a:pt x="9011" y="6703"/>
                    <a:pt x="9137" y="6419"/>
                    <a:pt x="9326" y="6230"/>
                  </a:cubicBezTo>
                  <a:cubicBezTo>
                    <a:pt x="9452" y="6104"/>
                    <a:pt x="9452" y="5883"/>
                    <a:pt x="9326" y="5757"/>
                  </a:cubicBezTo>
                  <a:cubicBezTo>
                    <a:pt x="9263" y="5694"/>
                    <a:pt x="9176" y="5663"/>
                    <a:pt x="9090" y="5663"/>
                  </a:cubicBezTo>
                  <a:cubicBezTo>
                    <a:pt x="9003" y="5663"/>
                    <a:pt x="8916" y="5694"/>
                    <a:pt x="8853" y="5757"/>
                  </a:cubicBezTo>
                  <a:cubicBezTo>
                    <a:pt x="8538" y="6072"/>
                    <a:pt x="8349" y="6514"/>
                    <a:pt x="8349" y="6986"/>
                  </a:cubicBezTo>
                  <a:cubicBezTo>
                    <a:pt x="8349" y="7112"/>
                    <a:pt x="8349" y="7207"/>
                    <a:pt x="8381" y="7333"/>
                  </a:cubicBezTo>
                  <a:cubicBezTo>
                    <a:pt x="7562" y="7459"/>
                    <a:pt x="6932" y="8215"/>
                    <a:pt x="6932" y="9034"/>
                  </a:cubicBezTo>
                  <a:cubicBezTo>
                    <a:pt x="6932" y="9223"/>
                    <a:pt x="7089" y="9381"/>
                    <a:pt x="7278" y="9381"/>
                  </a:cubicBezTo>
                  <a:cubicBezTo>
                    <a:pt x="7467" y="9381"/>
                    <a:pt x="7625" y="9223"/>
                    <a:pt x="7625" y="9034"/>
                  </a:cubicBezTo>
                  <a:cubicBezTo>
                    <a:pt x="7625" y="8435"/>
                    <a:pt x="8097" y="8026"/>
                    <a:pt x="8664" y="8026"/>
                  </a:cubicBezTo>
                  <a:lnTo>
                    <a:pt x="8696" y="8026"/>
                  </a:lnTo>
                  <a:cubicBezTo>
                    <a:pt x="8727" y="8089"/>
                    <a:pt x="8822" y="8120"/>
                    <a:pt x="8853" y="8215"/>
                  </a:cubicBezTo>
                  <a:cubicBezTo>
                    <a:pt x="9074" y="8435"/>
                    <a:pt x="9326" y="8561"/>
                    <a:pt x="9641" y="8656"/>
                  </a:cubicBezTo>
                  <a:cubicBezTo>
                    <a:pt x="9673" y="8750"/>
                    <a:pt x="9704" y="8908"/>
                    <a:pt x="9704" y="9034"/>
                  </a:cubicBezTo>
                  <a:cubicBezTo>
                    <a:pt x="9704" y="9507"/>
                    <a:pt x="9452" y="9853"/>
                    <a:pt x="9011" y="10011"/>
                  </a:cubicBezTo>
                  <a:cubicBezTo>
                    <a:pt x="8979" y="9853"/>
                    <a:pt x="8853" y="9759"/>
                    <a:pt x="8664" y="9759"/>
                  </a:cubicBezTo>
                  <a:cubicBezTo>
                    <a:pt x="8444" y="9759"/>
                    <a:pt x="8286" y="9916"/>
                    <a:pt x="8286" y="10105"/>
                  </a:cubicBezTo>
                  <a:cubicBezTo>
                    <a:pt x="8286" y="10704"/>
                    <a:pt x="7814" y="11113"/>
                    <a:pt x="7278" y="11113"/>
                  </a:cubicBezTo>
                  <a:cubicBezTo>
                    <a:pt x="6711" y="11113"/>
                    <a:pt x="6239" y="10641"/>
                    <a:pt x="6239" y="10105"/>
                  </a:cubicBezTo>
                  <a:lnTo>
                    <a:pt x="6239" y="6640"/>
                  </a:lnTo>
                  <a:cubicBezTo>
                    <a:pt x="6522" y="6860"/>
                    <a:pt x="6932" y="6986"/>
                    <a:pt x="7278" y="6986"/>
                  </a:cubicBezTo>
                  <a:cubicBezTo>
                    <a:pt x="7467" y="6986"/>
                    <a:pt x="7625" y="6829"/>
                    <a:pt x="7625" y="6640"/>
                  </a:cubicBezTo>
                  <a:cubicBezTo>
                    <a:pt x="7625" y="6451"/>
                    <a:pt x="7467" y="6293"/>
                    <a:pt x="7278" y="6293"/>
                  </a:cubicBezTo>
                  <a:cubicBezTo>
                    <a:pt x="6680" y="6293"/>
                    <a:pt x="6239" y="5820"/>
                    <a:pt x="6239" y="5253"/>
                  </a:cubicBezTo>
                  <a:lnTo>
                    <a:pt x="6239" y="1788"/>
                  </a:lnTo>
                  <a:lnTo>
                    <a:pt x="6239" y="1756"/>
                  </a:lnTo>
                  <a:lnTo>
                    <a:pt x="6239" y="1725"/>
                  </a:lnTo>
                  <a:cubicBezTo>
                    <a:pt x="6239" y="1441"/>
                    <a:pt x="6365" y="1158"/>
                    <a:pt x="6554" y="969"/>
                  </a:cubicBezTo>
                  <a:cubicBezTo>
                    <a:pt x="6772" y="750"/>
                    <a:pt x="7027" y="663"/>
                    <a:pt x="7306" y="663"/>
                  </a:cubicBezTo>
                  <a:close/>
                  <a:moveTo>
                    <a:pt x="4492" y="726"/>
                  </a:moveTo>
                  <a:cubicBezTo>
                    <a:pt x="4756" y="726"/>
                    <a:pt x="5012" y="813"/>
                    <a:pt x="5230" y="1032"/>
                  </a:cubicBezTo>
                  <a:cubicBezTo>
                    <a:pt x="5419" y="1221"/>
                    <a:pt x="5545" y="1504"/>
                    <a:pt x="5545" y="1788"/>
                  </a:cubicBezTo>
                  <a:lnTo>
                    <a:pt x="5545" y="1819"/>
                  </a:lnTo>
                  <a:lnTo>
                    <a:pt x="5545" y="5285"/>
                  </a:lnTo>
                  <a:cubicBezTo>
                    <a:pt x="5545" y="5883"/>
                    <a:pt x="5073" y="6325"/>
                    <a:pt x="4506" y="6325"/>
                  </a:cubicBezTo>
                  <a:cubicBezTo>
                    <a:pt x="4317" y="6325"/>
                    <a:pt x="4159" y="6482"/>
                    <a:pt x="4159" y="6671"/>
                  </a:cubicBezTo>
                  <a:cubicBezTo>
                    <a:pt x="4159" y="6860"/>
                    <a:pt x="4317" y="7018"/>
                    <a:pt x="4506" y="7018"/>
                  </a:cubicBezTo>
                  <a:cubicBezTo>
                    <a:pt x="4915" y="7018"/>
                    <a:pt x="5262" y="6892"/>
                    <a:pt x="5545" y="6671"/>
                  </a:cubicBezTo>
                  <a:lnTo>
                    <a:pt x="5545" y="10105"/>
                  </a:lnTo>
                  <a:lnTo>
                    <a:pt x="5545" y="10137"/>
                  </a:lnTo>
                  <a:cubicBezTo>
                    <a:pt x="5545" y="10704"/>
                    <a:pt x="5073" y="11176"/>
                    <a:pt x="4506" y="11176"/>
                  </a:cubicBezTo>
                  <a:cubicBezTo>
                    <a:pt x="3939" y="11176"/>
                    <a:pt x="3498" y="10704"/>
                    <a:pt x="3498" y="10137"/>
                  </a:cubicBezTo>
                  <a:cubicBezTo>
                    <a:pt x="3498" y="9948"/>
                    <a:pt x="3340" y="9790"/>
                    <a:pt x="3151" y="9790"/>
                  </a:cubicBezTo>
                  <a:cubicBezTo>
                    <a:pt x="2994" y="9790"/>
                    <a:pt x="2836" y="9916"/>
                    <a:pt x="2773" y="10074"/>
                  </a:cubicBezTo>
                  <a:cubicBezTo>
                    <a:pt x="2395" y="9916"/>
                    <a:pt x="2080" y="9538"/>
                    <a:pt x="2080" y="9065"/>
                  </a:cubicBezTo>
                  <a:cubicBezTo>
                    <a:pt x="2080" y="8908"/>
                    <a:pt x="2111" y="8813"/>
                    <a:pt x="2143" y="8687"/>
                  </a:cubicBezTo>
                  <a:cubicBezTo>
                    <a:pt x="2426" y="8593"/>
                    <a:pt x="2710" y="8435"/>
                    <a:pt x="2930" y="8246"/>
                  </a:cubicBezTo>
                  <a:cubicBezTo>
                    <a:pt x="2994" y="8215"/>
                    <a:pt x="3057" y="8120"/>
                    <a:pt x="3088" y="8057"/>
                  </a:cubicBezTo>
                  <a:lnTo>
                    <a:pt x="3151" y="8057"/>
                  </a:lnTo>
                  <a:cubicBezTo>
                    <a:pt x="3718" y="8057"/>
                    <a:pt x="4159" y="8530"/>
                    <a:pt x="4159" y="9065"/>
                  </a:cubicBezTo>
                  <a:cubicBezTo>
                    <a:pt x="4159" y="9286"/>
                    <a:pt x="4317" y="9444"/>
                    <a:pt x="4506" y="9444"/>
                  </a:cubicBezTo>
                  <a:cubicBezTo>
                    <a:pt x="4726" y="9444"/>
                    <a:pt x="4884" y="9286"/>
                    <a:pt x="4884" y="9065"/>
                  </a:cubicBezTo>
                  <a:cubicBezTo>
                    <a:pt x="4884" y="8215"/>
                    <a:pt x="4254" y="7490"/>
                    <a:pt x="3403" y="7396"/>
                  </a:cubicBezTo>
                  <a:cubicBezTo>
                    <a:pt x="3466" y="7270"/>
                    <a:pt x="3466" y="7144"/>
                    <a:pt x="3466" y="7018"/>
                  </a:cubicBezTo>
                  <a:cubicBezTo>
                    <a:pt x="3466" y="6545"/>
                    <a:pt x="3246" y="6104"/>
                    <a:pt x="2930" y="5820"/>
                  </a:cubicBezTo>
                  <a:cubicBezTo>
                    <a:pt x="2883" y="5757"/>
                    <a:pt x="2797" y="5726"/>
                    <a:pt x="2706" y="5726"/>
                  </a:cubicBezTo>
                  <a:cubicBezTo>
                    <a:pt x="2615" y="5726"/>
                    <a:pt x="2521" y="5757"/>
                    <a:pt x="2458" y="5820"/>
                  </a:cubicBezTo>
                  <a:cubicBezTo>
                    <a:pt x="2363" y="5915"/>
                    <a:pt x="2363" y="6167"/>
                    <a:pt x="2458" y="6262"/>
                  </a:cubicBezTo>
                  <a:cubicBezTo>
                    <a:pt x="2678" y="6482"/>
                    <a:pt x="2773" y="6734"/>
                    <a:pt x="2773" y="7018"/>
                  </a:cubicBezTo>
                  <a:cubicBezTo>
                    <a:pt x="2773" y="7301"/>
                    <a:pt x="2678" y="7585"/>
                    <a:pt x="2458" y="7774"/>
                  </a:cubicBezTo>
                  <a:cubicBezTo>
                    <a:pt x="2269" y="7963"/>
                    <a:pt x="1985" y="8089"/>
                    <a:pt x="1733" y="8089"/>
                  </a:cubicBezTo>
                  <a:cubicBezTo>
                    <a:pt x="1450" y="8089"/>
                    <a:pt x="1166" y="7963"/>
                    <a:pt x="977" y="7774"/>
                  </a:cubicBezTo>
                  <a:cubicBezTo>
                    <a:pt x="788" y="7585"/>
                    <a:pt x="662" y="7301"/>
                    <a:pt x="662" y="7018"/>
                  </a:cubicBezTo>
                  <a:cubicBezTo>
                    <a:pt x="662" y="6829"/>
                    <a:pt x="725" y="6640"/>
                    <a:pt x="820" y="6419"/>
                  </a:cubicBezTo>
                  <a:cubicBezTo>
                    <a:pt x="1103" y="6608"/>
                    <a:pt x="1355" y="6671"/>
                    <a:pt x="1670" y="6671"/>
                  </a:cubicBezTo>
                  <a:cubicBezTo>
                    <a:pt x="1891" y="6671"/>
                    <a:pt x="2048" y="6514"/>
                    <a:pt x="2048" y="6325"/>
                  </a:cubicBezTo>
                  <a:cubicBezTo>
                    <a:pt x="2048" y="6104"/>
                    <a:pt x="1891" y="5946"/>
                    <a:pt x="1670" y="5946"/>
                  </a:cubicBezTo>
                  <a:cubicBezTo>
                    <a:pt x="1418" y="5946"/>
                    <a:pt x="1135" y="5852"/>
                    <a:pt x="946" y="5631"/>
                  </a:cubicBezTo>
                  <a:cubicBezTo>
                    <a:pt x="725" y="5442"/>
                    <a:pt x="631" y="5159"/>
                    <a:pt x="631" y="4907"/>
                  </a:cubicBezTo>
                  <a:cubicBezTo>
                    <a:pt x="631" y="4623"/>
                    <a:pt x="725" y="4340"/>
                    <a:pt x="946" y="4151"/>
                  </a:cubicBezTo>
                  <a:cubicBezTo>
                    <a:pt x="1135" y="3962"/>
                    <a:pt x="1418" y="3836"/>
                    <a:pt x="1670" y="3836"/>
                  </a:cubicBezTo>
                  <a:cubicBezTo>
                    <a:pt x="1954" y="3836"/>
                    <a:pt x="2237" y="3962"/>
                    <a:pt x="2426" y="4151"/>
                  </a:cubicBezTo>
                  <a:cubicBezTo>
                    <a:pt x="2489" y="4214"/>
                    <a:pt x="2576" y="4245"/>
                    <a:pt x="2663" y="4245"/>
                  </a:cubicBezTo>
                  <a:cubicBezTo>
                    <a:pt x="2749" y="4245"/>
                    <a:pt x="2836" y="4214"/>
                    <a:pt x="2899" y="4151"/>
                  </a:cubicBezTo>
                  <a:cubicBezTo>
                    <a:pt x="3025" y="4025"/>
                    <a:pt x="3025" y="3804"/>
                    <a:pt x="2899" y="3678"/>
                  </a:cubicBezTo>
                  <a:cubicBezTo>
                    <a:pt x="2678" y="3426"/>
                    <a:pt x="2426" y="3332"/>
                    <a:pt x="2111" y="3237"/>
                  </a:cubicBezTo>
                  <a:cubicBezTo>
                    <a:pt x="1954" y="2859"/>
                    <a:pt x="2048" y="2418"/>
                    <a:pt x="2363" y="2103"/>
                  </a:cubicBezTo>
                  <a:cubicBezTo>
                    <a:pt x="2552" y="1914"/>
                    <a:pt x="2836" y="1788"/>
                    <a:pt x="3088" y="1788"/>
                  </a:cubicBezTo>
                  <a:cubicBezTo>
                    <a:pt x="3372" y="1788"/>
                    <a:pt x="3655" y="1914"/>
                    <a:pt x="3844" y="2103"/>
                  </a:cubicBezTo>
                  <a:cubicBezTo>
                    <a:pt x="3907" y="2166"/>
                    <a:pt x="3994" y="2197"/>
                    <a:pt x="4080" y="2197"/>
                  </a:cubicBezTo>
                  <a:cubicBezTo>
                    <a:pt x="4167" y="2197"/>
                    <a:pt x="4254" y="2166"/>
                    <a:pt x="4317" y="2103"/>
                  </a:cubicBezTo>
                  <a:cubicBezTo>
                    <a:pt x="4443" y="1977"/>
                    <a:pt x="4443" y="1756"/>
                    <a:pt x="4317" y="1630"/>
                  </a:cubicBezTo>
                  <a:cubicBezTo>
                    <a:pt x="4128" y="1441"/>
                    <a:pt x="3876" y="1284"/>
                    <a:pt x="3624" y="1189"/>
                  </a:cubicBezTo>
                  <a:cubicBezTo>
                    <a:pt x="3781" y="969"/>
                    <a:pt x="3970" y="811"/>
                    <a:pt x="4254" y="748"/>
                  </a:cubicBezTo>
                  <a:cubicBezTo>
                    <a:pt x="4333" y="734"/>
                    <a:pt x="4413" y="726"/>
                    <a:pt x="4492" y="726"/>
                  </a:cubicBezTo>
                  <a:close/>
                  <a:moveTo>
                    <a:pt x="7254" y="0"/>
                  </a:moveTo>
                  <a:cubicBezTo>
                    <a:pt x="6817" y="0"/>
                    <a:pt x="6387" y="190"/>
                    <a:pt x="6049" y="528"/>
                  </a:cubicBezTo>
                  <a:cubicBezTo>
                    <a:pt x="6018" y="559"/>
                    <a:pt x="5923" y="654"/>
                    <a:pt x="5892" y="717"/>
                  </a:cubicBezTo>
                  <a:cubicBezTo>
                    <a:pt x="5860" y="654"/>
                    <a:pt x="5766" y="622"/>
                    <a:pt x="5734" y="528"/>
                  </a:cubicBezTo>
                  <a:cubicBezTo>
                    <a:pt x="5391" y="185"/>
                    <a:pt x="4972" y="13"/>
                    <a:pt x="4521" y="13"/>
                  </a:cubicBezTo>
                  <a:cubicBezTo>
                    <a:pt x="4392" y="13"/>
                    <a:pt x="4261" y="27"/>
                    <a:pt x="4128" y="55"/>
                  </a:cubicBezTo>
                  <a:cubicBezTo>
                    <a:pt x="3561" y="181"/>
                    <a:pt x="3151" y="559"/>
                    <a:pt x="2899" y="1126"/>
                  </a:cubicBezTo>
                  <a:cubicBezTo>
                    <a:pt x="2552" y="1158"/>
                    <a:pt x="2206" y="1347"/>
                    <a:pt x="1922" y="1599"/>
                  </a:cubicBezTo>
                  <a:cubicBezTo>
                    <a:pt x="1481" y="2040"/>
                    <a:pt x="1324" y="2607"/>
                    <a:pt x="1450" y="3206"/>
                  </a:cubicBezTo>
                  <a:cubicBezTo>
                    <a:pt x="1103" y="3237"/>
                    <a:pt x="788" y="3458"/>
                    <a:pt x="505" y="3678"/>
                  </a:cubicBezTo>
                  <a:cubicBezTo>
                    <a:pt x="190" y="3993"/>
                    <a:pt x="1" y="4434"/>
                    <a:pt x="1" y="4907"/>
                  </a:cubicBezTo>
                  <a:cubicBezTo>
                    <a:pt x="1" y="5285"/>
                    <a:pt x="127" y="5663"/>
                    <a:pt x="347" y="5915"/>
                  </a:cubicBezTo>
                  <a:cubicBezTo>
                    <a:pt x="127" y="6230"/>
                    <a:pt x="1" y="6608"/>
                    <a:pt x="1" y="6955"/>
                  </a:cubicBezTo>
                  <a:cubicBezTo>
                    <a:pt x="1" y="7427"/>
                    <a:pt x="190" y="7868"/>
                    <a:pt x="505" y="8183"/>
                  </a:cubicBezTo>
                  <a:cubicBezTo>
                    <a:pt x="788" y="8435"/>
                    <a:pt x="1103" y="8593"/>
                    <a:pt x="1450" y="8624"/>
                  </a:cubicBezTo>
                  <a:cubicBezTo>
                    <a:pt x="1418" y="8750"/>
                    <a:pt x="1418" y="8876"/>
                    <a:pt x="1418" y="9002"/>
                  </a:cubicBezTo>
                  <a:cubicBezTo>
                    <a:pt x="1418" y="9916"/>
                    <a:pt x="2080" y="10609"/>
                    <a:pt x="2962" y="10735"/>
                  </a:cubicBezTo>
                  <a:cubicBezTo>
                    <a:pt x="3214" y="11365"/>
                    <a:pt x="3813" y="11775"/>
                    <a:pt x="4569" y="11775"/>
                  </a:cubicBezTo>
                  <a:cubicBezTo>
                    <a:pt x="5104" y="11775"/>
                    <a:pt x="5640" y="11523"/>
                    <a:pt x="5955" y="11082"/>
                  </a:cubicBezTo>
                  <a:cubicBezTo>
                    <a:pt x="6270" y="11523"/>
                    <a:pt x="6774" y="11775"/>
                    <a:pt x="7310" y="11775"/>
                  </a:cubicBezTo>
                  <a:cubicBezTo>
                    <a:pt x="8034" y="11775"/>
                    <a:pt x="8664" y="11365"/>
                    <a:pt x="8948" y="10735"/>
                  </a:cubicBezTo>
                  <a:cubicBezTo>
                    <a:pt x="9799" y="10609"/>
                    <a:pt x="10460" y="9916"/>
                    <a:pt x="10460" y="9002"/>
                  </a:cubicBezTo>
                  <a:cubicBezTo>
                    <a:pt x="10460" y="8876"/>
                    <a:pt x="10460" y="8750"/>
                    <a:pt x="10429" y="8624"/>
                  </a:cubicBezTo>
                  <a:cubicBezTo>
                    <a:pt x="10775" y="8593"/>
                    <a:pt x="11090" y="8404"/>
                    <a:pt x="11374" y="8183"/>
                  </a:cubicBezTo>
                  <a:cubicBezTo>
                    <a:pt x="11689" y="7837"/>
                    <a:pt x="11878" y="7427"/>
                    <a:pt x="11878" y="6955"/>
                  </a:cubicBezTo>
                  <a:cubicBezTo>
                    <a:pt x="11878" y="6545"/>
                    <a:pt x="11783" y="6199"/>
                    <a:pt x="11531" y="5915"/>
                  </a:cubicBezTo>
                  <a:cubicBezTo>
                    <a:pt x="11689" y="5663"/>
                    <a:pt x="11815" y="5285"/>
                    <a:pt x="11815" y="4907"/>
                  </a:cubicBezTo>
                  <a:cubicBezTo>
                    <a:pt x="11815" y="4434"/>
                    <a:pt x="11594" y="3993"/>
                    <a:pt x="11279" y="3678"/>
                  </a:cubicBezTo>
                  <a:cubicBezTo>
                    <a:pt x="11027" y="3395"/>
                    <a:pt x="10712" y="3237"/>
                    <a:pt x="10334" y="3206"/>
                  </a:cubicBezTo>
                  <a:cubicBezTo>
                    <a:pt x="10460" y="2670"/>
                    <a:pt x="10303" y="2040"/>
                    <a:pt x="9862" y="1599"/>
                  </a:cubicBezTo>
                  <a:cubicBezTo>
                    <a:pt x="9610" y="1315"/>
                    <a:pt x="9231" y="1158"/>
                    <a:pt x="8885" y="1126"/>
                  </a:cubicBezTo>
                  <a:cubicBezTo>
                    <a:pt x="8664" y="559"/>
                    <a:pt x="8223" y="181"/>
                    <a:pt x="7656" y="55"/>
                  </a:cubicBezTo>
                  <a:cubicBezTo>
                    <a:pt x="7523" y="18"/>
                    <a:pt x="7388" y="0"/>
                    <a:pt x="72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69"/>
            <p:cNvSpPr/>
            <p:nvPr/>
          </p:nvSpPr>
          <p:spPr>
            <a:xfrm>
              <a:off x="-22685675" y="2408150"/>
              <a:ext cx="27575" cy="66175"/>
            </a:xfrm>
            <a:custGeom>
              <a:avLst/>
              <a:gdLst/>
              <a:ahLst/>
              <a:cxnLst/>
              <a:rect l="l" t="t" r="r" b="b"/>
              <a:pathLst>
                <a:path w="1103" h="2647" extrusionOk="0">
                  <a:moveTo>
                    <a:pt x="740" y="1"/>
                  </a:moveTo>
                  <a:cubicBezTo>
                    <a:pt x="654" y="1"/>
                    <a:pt x="567" y="32"/>
                    <a:pt x="504" y="95"/>
                  </a:cubicBezTo>
                  <a:cubicBezTo>
                    <a:pt x="189" y="410"/>
                    <a:pt x="0" y="820"/>
                    <a:pt x="0" y="1292"/>
                  </a:cubicBezTo>
                  <a:cubicBezTo>
                    <a:pt x="0" y="1765"/>
                    <a:pt x="189" y="2206"/>
                    <a:pt x="504" y="2521"/>
                  </a:cubicBezTo>
                  <a:cubicBezTo>
                    <a:pt x="599" y="2584"/>
                    <a:pt x="662" y="2647"/>
                    <a:pt x="756" y="2647"/>
                  </a:cubicBezTo>
                  <a:cubicBezTo>
                    <a:pt x="819" y="2647"/>
                    <a:pt x="945" y="2615"/>
                    <a:pt x="977" y="2521"/>
                  </a:cubicBezTo>
                  <a:cubicBezTo>
                    <a:pt x="1103" y="2395"/>
                    <a:pt x="1103" y="2174"/>
                    <a:pt x="977" y="2048"/>
                  </a:cubicBezTo>
                  <a:cubicBezTo>
                    <a:pt x="788" y="1859"/>
                    <a:pt x="662" y="1576"/>
                    <a:pt x="662" y="1292"/>
                  </a:cubicBezTo>
                  <a:cubicBezTo>
                    <a:pt x="662" y="1040"/>
                    <a:pt x="788" y="757"/>
                    <a:pt x="977" y="536"/>
                  </a:cubicBezTo>
                  <a:cubicBezTo>
                    <a:pt x="1103" y="442"/>
                    <a:pt x="1103" y="253"/>
                    <a:pt x="977" y="95"/>
                  </a:cubicBezTo>
                  <a:cubicBezTo>
                    <a:pt x="914" y="32"/>
                    <a:pt x="827" y="1"/>
                    <a:pt x="7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69"/>
            <p:cNvSpPr/>
            <p:nvPr/>
          </p:nvSpPr>
          <p:spPr>
            <a:xfrm>
              <a:off x="-22766800" y="2408950"/>
              <a:ext cx="27575" cy="66175"/>
            </a:xfrm>
            <a:custGeom>
              <a:avLst/>
              <a:gdLst/>
              <a:ahLst/>
              <a:cxnLst/>
              <a:rect l="l" t="t" r="r" b="b"/>
              <a:pathLst>
                <a:path w="1103" h="2647" extrusionOk="0">
                  <a:moveTo>
                    <a:pt x="362" y="0"/>
                  </a:moveTo>
                  <a:cubicBezTo>
                    <a:pt x="276" y="0"/>
                    <a:pt x="189" y="32"/>
                    <a:pt x="126" y="95"/>
                  </a:cubicBezTo>
                  <a:cubicBezTo>
                    <a:pt x="0" y="221"/>
                    <a:pt x="0" y="441"/>
                    <a:pt x="126" y="567"/>
                  </a:cubicBezTo>
                  <a:cubicBezTo>
                    <a:pt x="315" y="756"/>
                    <a:pt x="441" y="1040"/>
                    <a:pt x="441" y="1323"/>
                  </a:cubicBezTo>
                  <a:cubicBezTo>
                    <a:pt x="441" y="1575"/>
                    <a:pt x="315" y="1859"/>
                    <a:pt x="126" y="2048"/>
                  </a:cubicBezTo>
                  <a:cubicBezTo>
                    <a:pt x="0" y="2174"/>
                    <a:pt x="0" y="2426"/>
                    <a:pt x="126" y="2520"/>
                  </a:cubicBezTo>
                  <a:cubicBezTo>
                    <a:pt x="221" y="2615"/>
                    <a:pt x="284" y="2646"/>
                    <a:pt x="378" y="2646"/>
                  </a:cubicBezTo>
                  <a:cubicBezTo>
                    <a:pt x="441" y="2646"/>
                    <a:pt x="567" y="2615"/>
                    <a:pt x="599" y="2520"/>
                  </a:cubicBezTo>
                  <a:cubicBezTo>
                    <a:pt x="977" y="2174"/>
                    <a:pt x="1103" y="1733"/>
                    <a:pt x="1103" y="1323"/>
                  </a:cubicBezTo>
                  <a:cubicBezTo>
                    <a:pt x="1103" y="851"/>
                    <a:pt x="914" y="410"/>
                    <a:pt x="599" y="95"/>
                  </a:cubicBezTo>
                  <a:cubicBezTo>
                    <a:pt x="536" y="32"/>
                    <a:pt x="449" y="0"/>
                    <a:pt x="36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8" name="Google Shape;888;p69"/>
          <p:cNvGrpSpPr/>
          <p:nvPr/>
        </p:nvGrpSpPr>
        <p:grpSpPr>
          <a:xfrm>
            <a:off x="8168168" y="-11"/>
            <a:ext cx="975837" cy="853864"/>
            <a:chOff x="-22859750" y="2335900"/>
            <a:chExt cx="296950" cy="294375"/>
          </a:xfrm>
        </p:grpSpPr>
        <p:sp>
          <p:nvSpPr>
            <p:cNvPr id="889" name="Google Shape;889;p69"/>
            <p:cNvSpPr/>
            <p:nvPr/>
          </p:nvSpPr>
          <p:spPr>
            <a:xfrm>
              <a:off x="-22859750" y="2335900"/>
              <a:ext cx="296950" cy="294375"/>
            </a:xfrm>
            <a:custGeom>
              <a:avLst/>
              <a:gdLst/>
              <a:ahLst/>
              <a:cxnLst/>
              <a:rect l="l" t="t" r="r" b="b"/>
              <a:pathLst>
                <a:path w="11878" h="11775" extrusionOk="0">
                  <a:moveTo>
                    <a:pt x="7306" y="663"/>
                  </a:moveTo>
                  <a:cubicBezTo>
                    <a:pt x="7389" y="663"/>
                    <a:pt x="7475" y="671"/>
                    <a:pt x="7562" y="685"/>
                  </a:cubicBezTo>
                  <a:cubicBezTo>
                    <a:pt x="7814" y="780"/>
                    <a:pt x="8034" y="937"/>
                    <a:pt x="8192" y="1126"/>
                  </a:cubicBezTo>
                  <a:cubicBezTo>
                    <a:pt x="7908" y="1189"/>
                    <a:pt x="7656" y="1347"/>
                    <a:pt x="7467" y="1567"/>
                  </a:cubicBezTo>
                  <a:cubicBezTo>
                    <a:pt x="7341" y="1662"/>
                    <a:pt x="7341" y="1914"/>
                    <a:pt x="7467" y="2008"/>
                  </a:cubicBezTo>
                  <a:cubicBezTo>
                    <a:pt x="7530" y="2071"/>
                    <a:pt x="7617" y="2103"/>
                    <a:pt x="7703" y="2103"/>
                  </a:cubicBezTo>
                  <a:cubicBezTo>
                    <a:pt x="7790" y="2103"/>
                    <a:pt x="7877" y="2071"/>
                    <a:pt x="7940" y="2008"/>
                  </a:cubicBezTo>
                  <a:cubicBezTo>
                    <a:pt x="8129" y="1819"/>
                    <a:pt x="8412" y="1693"/>
                    <a:pt x="8696" y="1693"/>
                  </a:cubicBezTo>
                  <a:cubicBezTo>
                    <a:pt x="8979" y="1693"/>
                    <a:pt x="9231" y="1819"/>
                    <a:pt x="9452" y="2008"/>
                  </a:cubicBezTo>
                  <a:cubicBezTo>
                    <a:pt x="9767" y="2355"/>
                    <a:pt x="9830" y="2764"/>
                    <a:pt x="9673" y="3174"/>
                  </a:cubicBezTo>
                  <a:cubicBezTo>
                    <a:pt x="9389" y="3237"/>
                    <a:pt x="9137" y="3395"/>
                    <a:pt x="8885" y="3584"/>
                  </a:cubicBezTo>
                  <a:cubicBezTo>
                    <a:pt x="8759" y="3710"/>
                    <a:pt x="8759" y="3962"/>
                    <a:pt x="8885" y="4056"/>
                  </a:cubicBezTo>
                  <a:cubicBezTo>
                    <a:pt x="8948" y="4119"/>
                    <a:pt x="9035" y="4151"/>
                    <a:pt x="9121" y="4151"/>
                  </a:cubicBezTo>
                  <a:cubicBezTo>
                    <a:pt x="9208" y="4151"/>
                    <a:pt x="9294" y="4119"/>
                    <a:pt x="9358" y="4056"/>
                  </a:cubicBezTo>
                  <a:cubicBezTo>
                    <a:pt x="9547" y="3867"/>
                    <a:pt x="9830" y="3741"/>
                    <a:pt x="10114" y="3741"/>
                  </a:cubicBezTo>
                  <a:cubicBezTo>
                    <a:pt x="10397" y="3741"/>
                    <a:pt x="10649" y="3867"/>
                    <a:pt x="10870" y="4056"/>
                  </a:cubicBezTo>
                  <a:cubicBezTo>
                    <a:pt x="11059" y="4277"/>
                    <a:pt x="11185" y="4529"/>
                    <a:pt x="11185" y="4812"/>
                  </a:cubicBezTo>
                  <a:cubicBezTo>
                    <a:pt x="11185" y="5096"/>
                    <a:pt x="11059" y="5379"/>
                    <a:pt x="10870" y="5568"/>
                  </a:cubicBezTo>
                  <a:cubicBezTo>
                    <a:pt x="10649" y="5757"/>
                    <a:pt x="10397" y="5883"/>
                    <a:pt x="10114" y="5883"/>
                  </a:cubicBezTo>
                  <a:cubicBezTo>
                    <a:pt x="9925" y="5883"/>
                    <a:pt x="9767" y="6041"/>
                    <a:pt x="9767" y="6230"/>
                  </a:cubicBezTo>
                  <a:cubicBezTo>
                    <a:pt x="9767" y="6451"/>
                    <a:pt x="9925" y="6608"/>
                    <a:pt x="10114" y="6608"/>
                  </a:cubicBezTo>
                  <a:cubicBezTo>
                    <a:pt x="10429" y="6608"/>
                    <a:pt x="10712" y="6514"/>
                    <a:pt x="10964" y="6356"/>
                  </a:cubicBezTo>
                  <a:cubicBezTo>
                    <a:pt x="11090" y="6514"/>
                    <a:pt x="11122" y="6703"/>
                    <a:pt x="11122" y="6955"/>
                  </a:cubicBezTo>
                  <a:cubicBezTo>
                    <a:pt x="11122" y="7270"/>
                    <a:pt x="11027" y="7553"/>
                    <a:pt x="10807" y="7742"/>
                  </a:cubicBezTo>
                  <a:cubicBezTo>
                    <a:pt x="10618" y="7931"/>
                    <a:pt x="10366" y="8057"/>
                    <a:pt x="10082" y="8057"/>
                  </a:cubicBezTo>
                  <a:cubicBezTo>
                    <a:pt x="9799" y="8057"/>
                    <a:pt x="9515" y="7931"/>
                    <a:pt x="9326" y="7742"/>
                  </a:cubicBezTo>
                  <a:cubicBezTo>
                    <a:pt x="9137" y="7553"/>
                    <a:pt x="9011" y="7270"/>
                    <a:pt x="9011" y="6986"/>
                  </a:cubicBezTo>
                  <a:cubicBezTo>
                    <a:pt x="9011" y="6703"/>
                    <a:pt x="9137" y="6419"/>
                    <a:pt x="9326" y="6230"/>
                  </a:cubicBezTo>
                  <a:cubicBezTo>
                    <a:pt x="9452" y="6104"/>
                    <a:pt x="9452" y="5883"/>
                    <a:pt x="9326" y="5757"/>
                  </a:cubicBezTo>
                  <a:cubicBezTo>
                    <a:pt x="9263" y="5694"/>
                    <a:pt x="9176" y="5663"/>
                    <a:pt x="9090" y="5663"/>
                  </a:cubicBezTo>
                  <a:cubicBezTo>
                    <a:pt x="9003" y="5663"/>
                    <a:pt x="8916" y="5694"/>
                    <a:pt x="8853" y="5757"/>
                  </a:cubicBezTo>
                  <a:cubicBezTo>
                    <a:pt x="8538" y="6072"/>
                    <a:pt x="8349" y="6514"/>
                    <a:pt x="8349" y="6986"/>
                  </a:cubicBezTo>
                  <a:cubicBezTo>
                    <a:pt x="8349" y="7112"/>
                    <a:pt x="8349" y="7207"/>
                    <a:pt x="8381" y="7333"/>
                  </a:cubicBezTo>
                  <a:cubicBezTo>
                    <a:pt x="7562" y="7459"/>
                    <a:pt x="6932" y="8215"/>
                    <a:pt x="6932" y="9034"/>
                  </a:cubicBezTo>
                  <a:cubicBezTo>
                    <a:pt x="6932" y="9223"/>
                    <a:pt x="7089" y="9381"/>
                    <a:pt x="7278" y="9381"/>
                  </a:cubicBezTo>
                  <a:cubicBezTo>
                    <a:pt x="7467" y="9381"/>
                    <a:pt x="7625" y="9223"/>
                    <a:pt x="7625" y="9034"/>
                  </a:cubicBezTo>
                  <a:cubicBezTo>
                    <a:pt x="7625" y="8435"/>
                    <a:pt x="8097" y="8026"/>
                    <a:pt x="8664" y="8026"/>
                  </a:cubicBezTo>
                  <a:lnTo>
                    <a:pt x="8696" y="8026"/>
                  </a:lnTo>
                  <a:cubicBezTo>
                    <a:pt x="8727" y="8089"/>
                    <a:pt x="8822" y="8120"/>
                    <a:pt x="8853" y="8215"/>
                  </a:cubicBezTo>
                  <a:cubicBezTo>
                    <a:pt x="9074" y="8435"/>
                    <a:pt x="9326" y="8561"/>
                    <a:pt x="9641" y="8656"/>
                  </a:cubicBezTo>
                  <a:cubicBezTo>
                    <a:pt x="9673" y="8750"/>
                    <a:pt x="9704" y="8908"/>
                    <a:pt x="9704" y="9034"/>
                  </a:cubicBezTo>
                  <a:cubicBezTo>
                    <a:pt x="9704" y="9507"/>
                    <a:pt x="9452" y="9853"/>
                    <a:pt x="9011" y="10011"/>
                  </a:cubicBezTo>
                  <a:cubicBezTo>
                    <a:pt x="8979" y="9853"/>
                    <a:pt x="8853" y="9759"/>
                    <a:pt x="8664" y="9759"/>
                  </a:cubicBezTo>
                  <a:cubicBezTo>
                    <a:pt x="8444" y="9759"/>
                    <a:pt x="8286" y="9916"/>
                    <a:pt x="8286" y="10105"/>
                  </a:cubicBezTo>
                  <a:cubicBezTo>
                    <a:pt x="8286" y="10704"/>
                    <a:pt x="7814" y="11113"/>
                    <a:pt x="7278" y="11113"/>
                  </a:cubicBezTo>
                  <a:cubicBezTo>
                    <a:pt x="6711" y="11113"/>
                    <a:pt x="6239" y="10641"/>
                    <a:pt x="6239" y="10105"/>
                  </a:cubicBezTo>
                  <a:lnTo>
                    <a:pt x="6239" y="6640"/>
                  </a:lnTo>
                  <a:cubicBezTo>
                    <a:pt x="6522" y="6860"/>
                    <a:pt x="6932" y="6986"/>
                    <a:pt x="7278" y="6986"/>
                  </a:cubicBezTo>
                  <a:cubicBezTo>
                    <a:pt x="7467" y="6986"/>
                    <a:pt x="7625" y="6829"/>
                    <a:pt x="7625" y="6640"/>
                  </a:cubicBezTo>
                  <a:cubicBezTo>
                    <a:pt x="7625" y="6451"/>
                    <a:pt x="7467" y="6293"/>
                    <a:pt x="7278" y="6293"/>
                  </a:cubicBezTo>
                  <a:cubicBezTo>
                    <a:pt x="6680" y="6293"/>
                    <a:pt x="6239" y="5820"/>
                    <a:pt x="6239" y="5253"/>
                  </a:cubicBezTo>
                  <a:lnTo>
                    <a:pt x="6239" y="1788"/>
                  </a:lnTo>
                  <a:lnTo>
                    <a:pt x="6239" y="1756"/>
                  </a:lnTo>
                  <a:lnTo>
                    <a:pt x="6239" y="1725"/>
                  </a:lnTo>
                  <a:cubicBezTo>
                    <a:pt x="6239" y="1441"/>
                    <a:pt x="6365" y="1158"/>
                    <a:pt x="6554" y="969"/>
                  </a:cubicBezTo>
                  <a:cubicBezTo>
                    <a:pt x="6772" y="750"/>
                    <a:pt x="7027" y="663"/>
                    <a:pt x="7306" y="663"/>
                  </a:cubicBezTo>
                  <a:close/>
                  <a:moveTo>
                    <a:pt x="4492" y="726"/>
                  </a:moveTo>
                  <a:cubicBezTo>
                    <a:pt x="4756" y="726"/>
                    <a:pt x="5012" y="813"/>
                    <a:pt x="5230" y="1032"/>
                  </a:cubicBezTo>
                  <a:cubicBezTo>
                    <a:pt x="5419" y="1221"/>
                    <a:pt x="5545" y="1504"/>
                    <a:pt x="5545" y="1788"/>
                  </a:cubicBezTo>
                  <a:lnTo>
                    <a:pt x="5545" y="1819"/>
                  </a:lnTo>
                  <a:lnTo>
                    <a:pt x="5545" y="5285"/>
                  </a:lnTo>
                  <a:cubicBezTo>
                    <a:pt x="5545" y="5883"/>
                    <a:pt x="5073" y="6325"/>
                    <a:pt x="4506" y="6325"/>
                  </a:cubicBezTo>
                  <a:cubicBezTo>
                    <a:pt x="4317" y="6325"/>
                    <a:pt x="4159" y="6482"/>
                    <a:pt x="4159" y="6671"/>
                  </a:cubicBezTo>
                  <a:cubicBezTo>
                    <a:pt x="4159" y="6860"/>
                    <a:pt x="4317" y="7018"/>
                    <a:pt x="4506" y="7018"/>
                  </a:cubicBezTo>
                  <a:cubicBezTo>
                    <a:pt x="4915" y="7018"/>
                    <a:pt x="5262" y="6892"/>
                    <a:pt x="5545" y="6671"/>
                  </a:cubicBezTo>
                  <a:lnTo>
                    <a:pt x="5545" y="10105"/>
                  </a:lnTo>
                  <a:lnTo>
                    <a:pt x="5545" y="10137"/>
                  </a:lnTo>
                  <a:cubicBezTo>
                    <a:pt x="5545" y="10704"/>
                    <a:pt x="5073" y="11176"/>
                    <a:pt x="4506" y="11176"/>
                  </a:cubicBezTo>
                  <a:cubicBezTo>
                    <a:pt x="3939" y="11176"/>
                    <a:pt x="3498" y="10704"/>
                    <a:pt x="3498" y="10137"/>
                  </a:cubicBezTo>
                  <a:cubicBezTo>
                    <a:pt x="3498" y="9948"/>
                    <a:pt x="3340" y="9790"/>
                    <a:pt x="3151" y="9790"/>
                  </a:cubicBezTo>
                  <a:cubicBezTo>
                    <a:pt x="2994" y="9790"/>
                    <a:pt x="2836" y="9916"/>
                    <a:pt x="2773" y="10074"/>
                  </a:cubicBezTo>
                  <a:cubicBezTo>
                    <a:pt x="2395" y="9916"/>
                    <a:pt x="2080" y="9538"/>
                    <a:pt x="2080" y="9065"/>
                  </a:cubicBezTo>
                  <a:cubicBezTo>
                    <a:pt x="2080" y="8908"/>
                    <a:pt x="2111" y="8813"/>
                    <a:pt x="2143" y="8687"/>
                  </a:cubicBezTo>
                  <a:cubicBezTo>
                    <a:pt x="2426" y="8593"/>
                    <a:pt x="2710" y="8435"/>
                    <a:pt x="2930" y="8246"/>
                  </a:cubicBezTo>
                  <a:cubicBezTo>
                    <a:pt x="2994" y="8215"/>
                    <a:pt x="3057" y="8120"/>
                    <a:pt x="3088" y="8057"/>
                  </a:cubicBezTo>
                  <a:lnTo>
                    <a:pt x="3151" y="8057"/>
                  </a:lnTo>
                  <a:cubicBezTo>
                    <a:pt x="3718" y="8057"/>
                    <a:pt x="4159" y="8530"/>
                    <a:pt x="4159" y="9065"/>
                  </a:cubicBezTo>
                  <a:cubicBezTo>
                    <a:pt x="4159" y="9286"/>
                    <a:pt x="4317" y="9444"/>
                    <a:pt x="4506" y="9444"/>
                  </a:cubicBezTo>
                  <a:cubicBezTo>
                    <a:pt x="4726" y="9444"/>
                    <a:pt x="4884" y="9286"/>
                    <a:pt x="4884" y="9065"/>
                  </a:cubicBezTo>
                  <a:cubicBezTo>
                    <a:pt x="4884" y="8215"/>
                    <a:pt x="4254" y="7490"/>
                    <a:pt x="3403" y="7396"/>
                  </a:cubicBezTo>
                  <a:cubicBezTo>
                    <a:pt x="3466" y="7270"/>
                    <a:pt x="3466" y="7144"/>
                    <a:pt x="3466" y="7018"/>
                  </a:cubicBezTo>
                  <a:cubicBezTo>
                    <a:pt x="3466" y="6545"/>
                    <a:pt x="3246" y="6104"/>
                    <a:pt x="2930" y="5820"/>
                  </a:cubicBezTo>
                  <a:cubicBezTo>
                    <a:pt x="2883" y="5757"/>
                    <a:pt x="2797" y="5726"/>
                    <a:pt x="2706" y="5726"/>
                  </a:cubicBezTo>
                  <a:cubicBezTo>
                    <a:pt x="2615" y="5726"/>
                    <a:pt x="2521" y="5757"/>
                    <a:pt x="2458" y="5820"/>
                  </a:cubicBezTo>
                  <a:cubicBezTo>
                    <a:pt x="2363" y="5915"/>
                    <a:pt x="2363" y="6167"/>
                    <a:pt x="2458" y="6262"/>
                  </a:cubicBezTo>
                  <a:cubicBezTo>
                    <a:pt x="2678" y="6482"/>
                    <a:pt x="2773" y="6734"/>
                    <a:pt x="2773" y="7018"/>
                  </a:cubicBezTo>
                  <a:cubicBezTo>
                    <a:pt x="2773" y="7301"/>
                    <a:pt x="2678" y="7585"/>
                    <a:pt x="2458" y="7774"/>
                  </a:cubicBezTo>
                  <a:cubicBezTo>
                    <a:pt x="2269" y="7963"/>
                    <a:pt x="1985" y="8089"/>
                    <a:pt x="1733" y="8089"/>
                  </a:cubicBezTo>
                  <a:cubicBezTo>
                    <a:pt x="1450" y="8089"/>
                    <a:pt x="1166" y="7963"/>
                    <a:pt x="977" y="7774"/>
                  </a:cubicBezTo>
                  <a:cubicBezTo>
                    <a:pt x="788" y="7585"/>
                    <a:pt x="662" y="7301"/>
                    <a:pt x="662" y="7018"/>
                  </a:cubicBezTo>
                  <a:cubicBezTo>
                    <a:pt x="662" y="6829"/>
                    <a:pt x="725" y="6640"/>
                    <a:pt x="820" y="6419"/>
                  </a:cubicBezTo>
                  <a:cubicBezTo>
                    <a:pt x="1103" y="6608"/>
                    <a:pt x="1355" y="6671"/>
                    <a:pt x="1670" y="6671"/>
                  </a:cubicBezTo>
                  <a:cubicBezTo>
                    <a:pt x="1891" y="6671"/>
                    <a:pt x="2048" y="6514"/>
                    <a:pt x="2048" y="6325"/>
                  </a:cubicBezTo>
                  <a:cubicBezTo>
                    <a:pt x="2048" y="6104"/>
                    <a:pt x="1891" y="5946"/>
                    <a:pt x="1670" y="5946"/>
                  </a:cubicBezTo>
                  <a:cubicBezTo>
                    <a:pt x="1418" y="5946"/>
                    <a:pt x="1135" y="5852"/>
                    <a:pt x="946" y="5631"/>
                  </a:cubicBezTo>
                  <a:cubicBezTo>
                    <a:pt x="725" y="5442"/>
                    <a:pt x="631" y="5159"/>
                    <a:pt x="631" y="4907"/>
                  </a:cubicBezTo>
                  <a:cubicBezTo>
                    <a:pt x="631" y="4623"/>
                    <a:pt x="725" y="4340"/>
                    <a:pt x="946" y="4151"/>
                  </a:cubicBezTo>
                  <a:cubicBezTo>
                    <a:pt x="1135" y="3962"/>
                    <a:pt x="1418" y="3836"/>
                    <a:pt x="1670" y="3836"/>
                  </a:cubicBezTo>
                  <a:cubicBezTo>
                    <a:pt x="1954" y="3836"/>
                    <a:pt x="2237" y="3962"/>
                    <a:pt x="2426" y="4151"/>
                  </a:cubicBezTo>
                  <a:cubicBezTo>
                    <a:pt x="2489" y="4214"/>
                    <a:pt x="2576" y="4245"/>
                    <a:pt x="2663" y="4245"/>
                  </a:cubicBezTo>
                  <a:cubicBezTo>
                    <a:pt x="2749" y="4245"/>
                    <a:pt x="2836" y="4214"/>
                    <a:pt x="2899" y="4151"/>
                  </a:cubicBezTo>
                  <a:cubicBezTo>
                    <a:pt x="3025" y="4025"/>
                    <a:pt x="3025" y="3804"/>
                    <a:pt x="2899" y="3678"/>
                  </a:cubicBezTo>
                  <a:cubicBezTo>
                    <a:pt x="2678" y="3426"/>
                    <a:pt x="2426" y="3332"/>
                    <a:pt x="2111" y="3237"/>
                  </a:cubicBezTo>
                  <a:cubicBezTo>
                    <a:pt x="1954" y="2859"/>
                    <a:pt x="2048" y="2418"/>
                    <a:pt x="2363" y="2103"/>
                  </a:cubicBezTo>
                  <a:cubicBezTo>
                    <a:pt x="2552" y="1914"/>
                    <a:pt x="2836" y="1788"/>
                    <a:pt x="3088" y="1788"/>
                  </a:cubicBezTo>
                  <a:cubicBezTo>
                    <a:pt x="3372" y="1788"/>
                    <a:pt x="3655" y="1914"/>
                    <a:pt x="3844" y="2103"/>
                  </a:cubicBezTo>
                  <a:cubicBezTo>
                    <a:pt x="3907" y="2166"/>
                    <a:pt x="3994" y="2197"/>
                    <a:pt x="4080" y="2197"/>
                  </a:cubicBezTo>
                  <a:cubicBezTo>
                    <a:pt x="4167" y="2197"/>
                    <a:pt x="4254" y="2166"/>
                    <a:pt x="4317" y="2103"/>
                  </a:cubicBezTo>
                  <a:cubicBezTo>
                    <a:pt x="4443" y="1977"/>
                    <a:pt x="4443" y="1756"/>
                    <a:pt x="4317" y="1630"/>
                  </a:cubicBezTo>
                  <a:cubicBezTo>
                    <a:pt x="4128" y="1441"/>
                    <a:pt x="3876" y="1284"/>
                    <a:pt x="3624" y="1189"/>
                  </a:cubicBezTo>
                  <a:cubicBezTo>
                    <a:pt x="3781" y="969"/>
                    <a:pt x="3970" y="811"/>
                    <a:pt x="4254" y="748"/>
                  </a:cubicBezTo>
                  <a:cubicBezTo>
                    <a:pt x="4333" y="734"/>
                    <a:pt x="4413" y="726"/>
                    <a:pt x="4492" y="726"/>
                  </a:cubicBezTo>
                  <a:close/>
                  <a:moveTo>
                    <a:pt x="7254" y="0"/>
                  </a:moveTo>
                  <a:cubicBezTo>
                    <a:pt x="6817" y="0"/>
                    <a:pt x="6387" y="190"/>
                    <a:pt x="6049" y="528"/>
                  </a:cubicBezTo>
                  <a:cubicBezTo>
                    <a:pt x="6018" y="559"/>
                    <a:pt x="5923" y="654"/>
                    <a:pt x="5892" y="717"/>
                  </a:cubicBezTo>
                  <a:cubicBezTo>
                    <a:pt x="5860" y="654"/>
                    <a:pt x="5766" y="622"/>
                    <a:pt x="5734" y="528"/>
                  </a:cubicBezTo>
                  <a:cubicBezTo>
                    <a:pt x="5391" y="185"/>
                    <a:pt x="4972" y="13"/>
                    <a:pt x="4521" y="13"/>
                  </a:cubicBezTo>
                  <a:cubicBezTo>
                    <a:pt x="4392" y="13"/>
                    <a:pt x="4261" y="27"/>
                    <a:pt x="4128" y="55"/>
                  </a:cubicBezTo>
                  <a:cubicBezTo>
                    <a:pt x="3561" y="181"/>
                    <a:pt x="3151" y="559"/>
                    <a:pt x="2899" y="1126"/>
                  </a:cubicBezTo>
                  <a:cubicBezTo>
                    <a:pt x="2552" y="1158"/>
                    <a:pt x="2206" y="1347"/>
                    <a:pt x="1922" y="1599"/>
                  </a:cubicBezTo>
                  <a:cubicBezTo>
                    <a:pt x="1481" y="2040"/>
                    <a:pt x="1324" y="2607"/>
                    <a:pt x="1450" y="3206"/>
                  </a:cubicBezTo>
                  <a:cubicBezTo>
                    <a:pt x="1103" y="3237"/>
                    <a:pt x="788" y="3458"/>
                    <a:pt x="505" y="3678"/>
                  </a:cubicBezTo>
                  <a:cubicBezTo>
                    <a:pt x="190" y="3993"/>
                    <a:pt x="1" y="4434"/>
                    <a:pt x="1" y="4907"/>
                  </a:cubicBezTo>
                  <a:cubicBezTo>
                    <a:pt x="1" y="5285"/>
                    <a:pt x="127" y="5663"/>
                    <a:pt x="347" y="5915"/>
                  </a:cubicBezTo>
                  <a:cubicBezTo>
                    <a:pt x="127" y="6230"/>
                    <a:pt x="1" y="6608"/>
                    <a:pt x="1" y="6955"/>
                  </a:cubicBezTo>
                  <a:cubicBezTo>
                    <a:pt x="1" y="7427"/>
                    <a:pt x="190" y="7868"/>
                    <a:pt x="505" y="8183"/>
                  </a:cubicBezTo>
                  <a:cubicBezTo>
                    <a:pt x="788" y="8435"/>
                    <a:pt x="1103" y="8593"/>
                    <a:pt x="1450" y="8624"/>
                  </a:cubicBezTo>
                  <a:cubicBezTo>
                    <a:pt x="1418" y="8750"/>
                    <a:pt x="1418" y="8876"/>
                    <a:pt x="1418" y="9002"/>
                  </a:cubicBezTo>
                  <a:cubicBezTo>
                    <a:pt x="1418" y="9916"/>
                    <a:pt x="2080" y="10609"/>
                    <a:pt x="2962" y="10735"/>
                  </a:cubicBezTo>
                  <a:cubicBezTo>
                    <a:pt x="3214" y="11365"/>
                    <a:pt x="3813" y="11775"/>
                    <a:pt x="4569" y="11775"/>
                  </a:cubicBezTo>
                  <a:cubicBezTo>
                    <a:pt x="5104" y="11775"/>
                    <a:pt x="5640" y="11523"/>
                    <a:pt x="5955" y="11082"/>
                  </a:cubicBezTo>
                  <a:cubicBezTo>
                    <a:pt x="6270" y="11523"/>
                    <a:pt x="6774" y="11775"/>
                    <a:pt x="7310" y="11775"/>
                  </a:cubicBezTo>
                  <a:cubicBezTo>
                    <a:pt x="8034" y="11775"/>
                    <a:pt x="8664" y="11365"/>
                    <a:pt x="8948" y="10735"/>
                  </a:cubicBezTo>
                  <a:cubicBezTo>
                    <a:pt x="9799" y="10609"/>
                    <a:pt x="10460" y="9916"/>
                    <a:pt x="10460" y="9002"/>
                  </a:cubicBezTo>
                  <a:cubicBezTo>
                    <a:pt x="10460" y="8876"/>
                    <a:pt x="10460" y="8750"/>
                    <a:pt x="10429" y="8624"/>
                  </a:cubicBezTo>
                  <a:cubicBezTo>
                    <a:pt x="10775" y="8593"/>
                    <a:pt x="11090" y="8404"/>
                    <a:pt x="11374" y="8183"/>
                  </a:cubicBezTo>
                  <a:cubicBezTo>
                    <a:pt x="11689" y="7837"/>
                    <a:pt x="11878" y="7427"/>
                    <a:pt x="11878" y="6955"/>
                  </a:cubicBezTo>
                  <a:cubicBezTo>
                    <a:pt x="11878" y="6545"/>
                    <a:pt x="11783" y="6199"/>
                    <a:pt x="11531" y="5915"/>
                  </a:cubicBezTo>
                  <a:cubicBezTo>
                    <a:pt x="11689" y="5663"/>
                    <a:pt x="11815" y="5285"/>
                    <a:pt x="11815" y="4907"/>
                  </a:cubicBezTo>
                  <a:cubicBezTo>
                    <a:pt x="11815" y="4434"/>
                    <a:pt x="11594" y="3993"/>
                    <a:pt x="11279" y="3678"/>
                  </a:cubicBezTo>
                  <a:cubicBezTo>
                    <a:pt x="11027" y="3395"/>
                    <a:pt x="10712" y="3237"/>
                    <a:pt x="10334" y="3206"/>
                  </a:cubicBezTo>
                  <a:cubicBezTo>
                    <a:pt x="10460" y="2670"/>
                    <a:pt x="10303" y="2040"/>
                    <a:pt x="9862" y="1599"/>
                  </a:cubicBezTo>
                  <a:cubicBezTo>
                    <a:pt x="9610" y="1315"/>
                    <a:pt x="9231" y="1158"/>
                    <a:pt x="8885" y="1126"/>
                  </a:cubicBezTo>
                  <a:cubicBezTo>
                    <a:pt x="8664" y="559"/>
                    <a:pt x="8223" y="181"/>
                    <a:pt x="7656" y="55"/>
                  </a:cubicBezTo>
                  <a:cubicBezTo>
                    <a:pt x="7523" y="18"/>
                    <a:pt x="7388" y="0"/>
                    <a:pt x="72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69"/>
            <p:cNvSpPr/>
            <p:nvPr/>
          </p:nvSpPr>
          <p:spPr>
            <a:xfrm>
              <a:off x="-22685675" y="2408150"/>
              <a:ext cx="27575" cy="66175"/>
            </a:xfrm>
            <a:custGeom>
              <a:avLst/>
              <a:gdLst/>
              <a:ahLst/>
              <a:cxnLst/>
              <a:rect l="l" t="t" r="r" b="b"/>
              <a:pathLst>
                <a:path w="1103" h="2647" extrusionOk="0">
                  <a:moveTo>
                    <a:pt x="740" y="1"/>
                  </a:moveTo>
                  <a:cubicBezTo>
                    <a:pt x="654" y="1"/>
                    <a:pt x="567" y="32"/>
                    <a:pt x="504" y="95"/>
                  </a:cubicBezTo>
                  <a:cubicBezTo>
                    <a:pt x="189" y="410"/>
                    <a:pt x="0" y="820"/>
                    <a:pt x="0" y="1292"/>
                  </a:cubicBezTo>
                  <a:cubicBezTo>
                    <a:pt x="0" y="1765"/>
                    <a:pt x="189" y="2206"/>
                    <a:pt x="504" y="2521"/>
                  </a:cubicBezTo>
                  <a:cubicBezTo>
                    <a:pt x="599" y="2584"/>
                    <a:pt x="662" y="2647"/>
                    <a:pt x="756" y="2647"/>
                  </a:cubicBezTo>
                  <a:cubicBezTo>
                    <a:pt x="819" y="2647"/>
                    <a:pt x="945" y="2615"/>
                    <a:pt x="977" y="2521"/>
                  </a:cubicBezTo>
                  <a:cubicBezTo>
                    <a:pt x="1103" y="2395"/>
                    <a:pt x="1103" y="2174"/>
                    <a:pt x="977" y="2048"/>
                  </a:cubicBezTo>
                  <a:cubicBezTo>
                    <a:pt x="788" y="1859"/>
                    <a:pt x="662" y="1576"/>
                    <a:pt x="662" y="1292"/>
                  </a:cubicBezTo>
                  <a:cubicBezTo>
                    <a:pt x="662" y="1040"/>
                    <a:pt x="788" y="757"/>
                    <a:pt x="977" y="536"/>
                  </a:cubicBezTo>
                  <a:cubicBezTo>
                    <a:pt x="1103" y="442"/>
                    <a:pt x="1103" y="253"/>
                    <a:pt x="977" y="95"/>
                  </a:cubicBezTo>
                  <a:cubicBezTo>
                    <a:pt x="914" y="32"/>
                    <a:pt x="827" y="1"/>
                    <a:pt x="7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69"/>
            <p:cNvSpPr/>
            <p:nvPr/>
          </p:nvSpPr>
          <p:spPr>
            <a:xfrm>
              <a:off x="-22766800" y="2408950"/>
              <a:ext cx="27575" cy="66175"/>
            </a:xfrm>
            <a:custGeom>
              <a:avLst/>
              <a:gdLst/>
              <a:ahLst/>
              <a:cxnLst/>
              <a:rect l="l" t="t" r="r" b="b"/>
              <a:pathLst>
                <a:path w="1103" h="2647" extrusionOk="0">
                  <a:moveTo>
                    <a:pt x="362" y="0"/>
                  </a:moveTo>
                  <a:cubicBezTo>
                    <a:pt x="276" y="0"/>
                    <a:pt x="189" y="32"/>
                    <a:pt x="126" y="95"/>
                  </a:cubicBezTo>
                  <a:cubicBezTo>
                    <a:pt x="0" y="221"/>
                    <a:pt x="0" y="441"/>
                    <a:pt x="126" y="567"/>
                  </a:cubicBezTo>
                  <a:cubicBezTo>
                    <a:pt x="315" y="756"/>
                    <a:pt x="441" y="1040"/>
                    <a:pt x="441" y="1323"/>
                  </a:cubicBezTo>
                  <a:cubicBezTo>
                    <a:pt x="441" y="1575"/>
                    <a:pt x="315" y="1859"/>
                    <a:pt x="126" y="2048"/>
                  </a:cubicBezTo>
                  <a:cubicBezTo>
                    <a:pt x="0" y="2174"/>
                    <a:pt x="0" y="2426"/>
                    <a:pt x="126" y="2520"/>
                  </a:cubicBezTo>
                  <a:cubicBezTo>
                    <a:pt x="221" y="2615"/>
                    <a:pt x="284" y="2646"/>
                    <a:pt x="378" y="2646"/>
                  </a:cubicBezTo>
                  <a:cubicBezTo>
                    <a:pt x="441" y="2646"/>
                    <a:pt x="567" y="2615"/>
                    <a:pt x="599" y="2520"/>
                  </a:cubicBezTo>
                  <a:cubicBezTo>
                    <a:pt x="977" y="2174"/>
                    <a:pt x="1103" y="1733"/>
                    <a:pt x="1103" y="1323"/>
                  </a:cubicBezTo>
                  <a:cubicBezTo>
                    <a:pt x="1103" y="851"/>
                    <a:pt x="914" y="410"/>
                    <a:pt x="599" y="95"/>
                  </a:cubicBezTo>
                  <a:cubicBezTo>
                    <a:pt x="536" y="32"/>
                    <a:pt x="449" y="0"/>
                    <a:pt x="36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2" name="Google Shape;892;p69"/>
          <p:cNvSpPr/>
          <p:nvPr/>
        </p:nvSpPr>
        <p:spPr>
          <a:xfrm>
            <a:off x="4307407" y="4768450"/>
            <a:ext cx="529186" cy="485108"/>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2000" b="1"/>
              <a:t>24</a:t>
            </a:r>
            <a:endParaRPr sz="2000" b="1"/>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896"/>
        <p:cNvGrpSpPr/>
        <p:nvPr/>
      </p:nvGrpSpPr>
      <p:grpSpPr>
        <a:xfrm>
          <a:off x="0" y="0"/>
          <a:ext cx="0" cy="0"/>
          <a:chOff x="0" y="0"/>
          <a:chExt cx="0" cy="0"/>
        </a:xfrm>
      </p:grpSpPr>
      <p:sp>
        <p:nvSpPr>
          <p:cNvPr id="897" name="Google Shape;897;p70"/>
          <p:cNvSpPr txBox="1">
            <a:spLocks noGrp="1"/>
          </p:cNvSpPr>
          <p:nvPr>
            <p:ph type="title"/>
          </p:nvPr>
        </p:nvSpPr>
        <p:spPr>
          <a:xfrm>
            <a:off x="720000" y="445025"/>
            <a:ext cx="7704000" cy="1241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r"/>
              <a:t>Augmentation à l'aide d'images synthétiques</a:t>
            </a:r>
            <a:endParaRPr/>
          </a:p>
        </p:txBody>
      </p:sp>
      <p:sp>
        <p:nvSpPr>
          <p:cNvPr id="898" name="Google Shape;898;p70"/>
          <p:cNvSpPr txBox="1">
            <a:spLocks noGrp="1"/>
          </p:cNvSpPr>
          <p:nvPr>
            <p:ph type="subTitle" idx="4294967295"/>
          </p:nvPr>
        </p:nvSpPr>
        <p:spPr>
          <a:xfrm>
            <a:off x="1310475" y="1741375"/>
            <a:ext cx="6806400" cy="3178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a:t>Cette méthode consiste à générer des images artificielles grâce à des techniques avancées. Parmi les approches courantes, on retrouve :</a:t>
            </a:r>
            <a:endParaRPr/>
          </a:p>
          <a:p>
            <a:pPr marL="457200" lvl="0" indent="-317500" algn="l" rtl="0">
              <a:spcBef>
                <a:spcPts val="0"/>
              </a:spcBef>
              <a:spcAft>
                <a:spcPts val="0"/>
              </a:spcAft>
              <a:buSzPts val="1400"/>
              <a:buChar char="●"/>
            </a:pPr>
            <a:r>
              <a:rPr lang="fr"/>
              <a:t>GANs (Generative Adversarial Networks) : Ces réseaux génératifs permettent de produire des images synthétiques très réalistes en apprenant la distribution des données initiales. Les GANs sont particulièrement utiles pour augmenter des datasets déséquilibrés.</a:t>
            </a:r>
            <a:endParaRPr/>
          </a:p>
          <a:p>
            <a:pPr marL="0" lvl="0" indent="0" algn="l" rtl="0">
              <a:spcBef>
                <a:spcPts val="0"/>
              </a:spcBef>
              <a:spcAft>
                <a:spcPts val="0"/>
              </a:spcAft>
              <a:buNone/>
            </a:pPr>
            <a:endParaRPr/>
          </a:p>
          <a:p>
            <a:pPr marL="0" lvl="0" indent="0" algn="l" rtl="0">
              <a:spcBef>
                <a:spcPts val="0"/>
              </a:spcBef>
              <a:spcAft>
                <a:spcPts val="0"/>
              </a:spcAft>
              <a:buNone/>
            </a:pPr>
            <a:r>
              <a:rPr lang="fr"/>
              <a:t>Ces images synthétiques ajoutent de la variabilité au dataset, permettant au modèle de mieux généraliser, en particulier lorsque le dataset initial est limité.</a:t>
            </a:r>
            <a:endParaRPr/>
          </a:p>
        </p:txBody>
      </p:sp>
      <p:grpSp>
        <p:nvGrpSpPr>
          <p:cNvPr id="899" name="Google Shape;899;p70"/>
          <p:cNvGrpSpPr/>
          <p:nvPr/>
        </p:nvGrpSpPr>
        <p:grpSpPr>
          <a:xfrm>
            <a:off x="-7" y="-11"/>
            <a:ext cx="975837" cy="853864"/>
            <a:chOff x="-22859750" y="2335900"/>
            <a:chExt cx="296950" cy="294375"/>
          </a:xfrm>
        </p:grpSpPr>
        <p:sp>
          <p:nvSpPr>
            <p:cNvPr id="900" name="Google Shape;900;p70"/>
            <p:cNvSpPr/>
            <p:nvPr/>
          </p:nvSpPr>
          <p:spPr>
            <a:xfrm>
              <a:off x="-22859750" y="2335900"/>
              <a:ext cx="296950" cy="294375"/>
            </a:xfrm>
            <a:custGeom>
              <a:avLst/>
              <a:gdLst/>
              <a:ahLst/>
              <a:cxnLst/>
              <a:rect l="l" t="t" r="r" b="b"/>
              <a:pathLst>
                <a:path w="11878" h="11775" extrusionOk="0">
                  <a:moveTo>
                    <a:pt x="7306" y="663"/>
                  </a:moveTo>
                  <a:cubicBezTo>
                    <a:pt x="7389" y="663"/>
                    <a:pt x="7475" y="671"/>
                    <a:pt x="7562" y="685"/>
                  </a:cubicBezTo>
                  <a:cubicBezTo>
                    <a:pt x="7814" y="780"/>
                    <a:pt x="8034" y="937"/>
                    <a:pt x="8192" y="1126"/>
                  </a:cubicBezTo>
                  <a:cubicBezTo>
                    <a:pt x="7908" y="1189"/>
                    <a:pt x="7656" y="1347"/>
                    <a:pt x="7467" y="1567"/>
                  </a:cubicBezTo>
                  <a:cubicBezTo>
                    <a:pt x="7341" y="1662"/>
                    <a:pt x="7341" y="1914"/>
                    <a:pt x="7467" y="2008"/>
                  </a:cubicBezTo>
                  <a:cubicBezTo>
                    <a:pt x="7530" y="2071"/>
                    <a:pt x="7617" y="2103"/>
                    <a:pt x="7703" y="2103"/>
                  </a:cubicBezTo>
                  <a:cubicBezTo>
                    <a:pt x="7790" y="2103"/>
                    <a:pt x="7877" y="2071"/>
                    <a:pt x="7940" y="2008"/>
                  </a:cubicBezTo>
                  <a:cubicBezTo>
                    <a:pt x="8129" y="1819"/>
                    <a:pt x="8412" y="1693"/>
                    <a:pt x="8696" y="1693"/>
                  </a:cubicBezTo>
                  <a:cubicBezTo>
                    <a:pt x="8979" y="1693"/>
                    <a:pt x="9231" y="1819"/>
                    <a:pt x="9452" y="2008"/>
                  </a:cubicBezTo>
                  <a:cubicBezTo>
                    <a:pt x="9767" y="2355"/>
                    <a:pt x="9830" y="2764"/>
                    <a:pt x="9673" y="3174"/>
                  </a:cubicBezTo>
                  <a:cubicBezTo>
                    <a:pt x="9389" y="3237"/>
                    <a:pt x="9137" y="3395"/>
                    <a:pt x="8885" y="3584"/>
                  </a:cubicBezTo>
                  <a:cubicBezTo>
                    <a:pt x="8759" y="3710"/>
                    <a:pt x="8759" y="3962"/>
                    <a:pt x="8885" y="4056"/>
                  </a:cubicBezTo>
                  <a:cubicBezTo>
                    <a:pt x="8948" y="4119"/>
                    <a:pt x="9035" y="4151"/>
                    <a:pt x="9121" y="4151"/>
                  </a:cubicBezTo>
                  <a:cubicBezTo>
                    <a:pt x="9208" y="4151"/>
                    <a:pt x="9294" y="4119"/>
                    <a:pt x="9358" y="4056"/>
                  </a:cubicBezTo>
                  <a:cubicBezTo>
                    <a:pt x="9547" y="3867"/>
                    <a:pt x="9830" y="3741"/>
                    <a:pt x="10114" y="3741"/>
                  </a:cubicBezTo>
                  <a:cubicBezTo>
                    <a:pt x="10397" y="3741"/>
                    <a:pt x="10649" y="3867"/>
                    <a:pt x="10870" y="4056"/>
                  </a:cubicBezTo>
                  <a:cubicBezTo>
                    <a:pt x="11059" y="4277"/>
                    <a:pt x="11185" y="4529"/>
                    <a:pt x="11185" y="4812"/>
                  </a:cubicBezTo>
                  <a:cubicBezTo>
                    <a:pt x="11185" y="5096"/>
                    <a:pt x="11059" y="5379"/>
                    <a:pt x="10870" y="5568"/>
                  </a:cubicBezTo>
                  <a:cubicBezTo>
                    <a:pt x="10649" y="5757"/>
                    <a:pt x="10397" y="5883"/>
                    <a:pt x="10114" y="5883"/>
                  </a:cubicBezTo>
                  <a:cubicBezTo>
                    <a:pt x="9925" y="5883"/>
                    <a:pt x="9767" y="6041"/>
                    <a:pt x="9767" y="6230"/>
                  </a:cubicBezTo>
                  <a:cubicBezTo>
                    <a:pt x="9767" y="6451"/>
                    <a:pt x="9925" y="6608"/>
                    <a:pt x="10114" y="6608"/>
                  </a:cubicBezTo>
                  <a:cubicBezTo>
                    <a:pt x="10429" y="6608"/>
                    <a:pt x="10712" y="6514"/>
                    <a:pt x="10964" y="6356"/>
                  </a:cubicBezTo>
                  <a:cubicBezTo>
                    <a:pt x="11090" y="6514"/>
                    <a:pt x="11122" y="6703"/>
                    <a:pt x="11122" y="6955"/>
                  </a:cubicBezTo>
                  <a:cubicBezTo>
                    <a:pt x="11122" y="7270"/>
                    <a:pt x="11027" y="7553"/>
                    <a:pt x="10807" y="7742"/>
                  </a:cubicBezTo>
                  <a:cubicBezTo>
                    <a:pt x="10618" y="7931"/>
                    <a:pt x="10366" y="8057"/>
                    <a:pt x="10082" y="8057"/>
                  </a:cubicBezTo>
                  <a:cubicBezTo>
                    <a:pt x="9799" y="8057"/>
                    <a:pt x="9515" y="7931"/>
                    <a:pt x="9326" y="7742"/>
                  </a:cubicBezTo>
                  <a:cubicBezTo>
                    <a:pt x="9137" y="7553"/>
                    <a:pt x="9011" y="7270"/>
                    <a:pt x="9011" y="6986"/>
                  </a:cubicBezTo>
                  <a:cubicBezTo>
                    <a:pt x="9011" y="6703"/>
                    <a:pt x="9137" y="6419"/>
                    <a:pt x="9326" y="6230"/>
                  </a:cubicBezTo>
                  <a:cubicBezTo>
                    <a:pt x="9452" y="6104"/>
                    <a:pt x="9452" y="5883"/>
                    <a:pt x="9326" y="5757"/>
                  </a:cubicBezTo>
                  <a:cubicBezTo>
                    <a:pt x="9263" y="5694"/>
                    <a:pt x="9176" y="5663"/>
                    <a:pt x="9090" y="5663"/>
                  </a:cubicBezTo>
                  <a:cubicBezTo>
                    <a:pt x="9003" y="5663"/>
                    <a:pt x="8916" y="5694"/>
                    <a:pt x="8853" y="5757"/>
                  </a:cubicBezTo>
                  <a:cubicBezTo>
                    <a:pt x="8538" y="6072"/>
                    <a:pt x="8349" y="6514"/>
                    <a:pt x="8349" y="6986"/>
                  </a:cubicBezTo>
                  <a:cubicBezTo>
                    <a:pt x="8349" y="7112"/>
                    <a:pt x="8349" y="7207"/>
                    <a:pt x="8381" y="7333"/>
                  </a:cubicBezTo>
                  <a:cubicBezTo>
                    <a:pt x="7562" y="7459"/>
                    <a:pt x="6932" y="8215"/>
                    <a:pt x="6932" y="9034"/>
                  </a:cubicBezTo>
                  <a:cubicBezTo>
                    <a:pt x="6932" y="9223"/>
                    <a:pt x="7089" y="9381"/>
                    <a:pt x="7278" y="9381"/>
                  </a:cubicBezTo>
                  <a:cubicBezTo>
                    <a:pt x="7467" y="9381"/>
                    <a:pt x="7625" y="9223"/>
                    <a:pt x="7625" y="9034"/>
                  </a:cubicBezTo>
                  <a:cubicBezTo>
                    <a:pt x="7625" y="8435"/>
                    <a:pt x="8097" y="8026"/>
                    <a:pt x="8664" y="8026"/>
                  </a:cubicBezTo>
                  <a:lnTo>
                    <a:pt x="8696" y="8026"/>
                  </a:lnTo>
                  <a:cubicBezTo>
                    <a:pt x="8727" y="8089"/>
                    <a:pt x="8822" y="8120"/>
                    <a:pt x="8853" y="8215"/>
                  </a:cubicBezTo>
                  <a:cubicBezTo>
                    <a:pt x="9074" y="8435"/>
                    <a:pt x="9326" y="8561"/>
                    <a:pt x="9641" y="8656"/>
                  </a:cubicBezTo>
                  <a:cubicBezTo>
                    <a:pt x="9673" y="8750"/>
                    <a:pt x="9704" y="8908"/>
                    <a:pt x="9704" y="9034"/>
                  </a:cubicBezTo>
                  <a:cubicBezTo>
                    <a:pt x="9704" y="9507"/>
                    <a:pt x="9452" y="9853"/>
                    <a:pt x="9011" y="10011"/>
                  </a:cubicBezTo>
                  <a:cubicBezTo>
                    <a:pt x="8979" y="9853"/>
                    <a:pt x="8853" y="9759"/>
                    <a:pt x="8664" y="9759"/>
                  </a:cubicBezTo>
                  <a:cubicBezTo>
                    <a:pt x="8444" y="9759"/>
                    <a:pt x="8286" y="9916"/>
                    <a:pt x="8286" y="10105"/>
                  </a:cubicBezTo>
                  <a:cubicBezTo>
                    <a:pt x="8286" y="10704"/>
                    <a:pt x="7814" y="11113"/>
                    <a:pt x="7278" y="11113"/>
                  </a:cubicBezTo>
                  <a:cubicBezTo>
                    <a:pt x="6711" y="11113"/>
                    <a:pt x="6239" y="10641"/>
                    <a:pt x="6239" y="10105"/>
                  </a:cubicBezTo>
                  <a:lnTo>
                    <a:pt x="6239" y="6640"/>
                  </a:lnTo>
                  <a:cubicBezTo>
                    <a:pt x="6522" y="6860"/>
                    <a:pt x="6932" y="6986"/>
                    <a:pt x="7278" y="6986"/>
                  </a:cubicBezTo>
                  <a:cubicBezTo>
                    <a:pt x="7467" y="6986"/>
                    <a:pt x="7625" y="6829"/>
                    <a:pt x="7625" y="6640"/>
                  </a:cubicBezTo>
                  <a:cubicBezTo>
                    <a:pt x="7625" y="6451"/>
                    <a:pt x="7467" y="6293"/>
                    <a:pt x="7278" y="6293"/>
                  </a:cubicBezTo>
                  <a:cubicBezTo>
                    <a:pt x="6680" y="6293"/>
                    <a:pt x="6239" y="5820"/>
                    <a:pt x="6239" y="5253"/>
                  </a:cubicBezTo>
                  <a:lnTo>
                    <a:pt x="6239" y="1788"/>
                  </a:lnTo>
                  <a:lnTo>
                    <a:pt x="6239" y="1756"/>
                  </a:lnTo>
                  <a:lnTo>
                    <a:pt x="6239" y="1725"/>
                  </a:lnTo>
                  <a:cubicBezTo>
                    <a:pt x="6239" y="1441"/>
                    <a:pt x="6365" y="1158"/>
                    <a:pt x="6554" y="969"/>
                  </a:cubicBezTo>
                  <a:cubicBezTo>
                    <a:pt x="6772" y="750"/>
                    <a:pt x="7027" y="663"/>
                    <a:pt x="7306" y="663"/>
                  </a:cubicBezTo>
                  <a:close/>
                  <a:moveTo>
                    <a:pt x="4492" y="726"/>
                  </a:moveTo>
                  <a:cubicBezTo>
                    <a:pt x="4756" y="726"/>
                    <a:pt x="5012" y="813"/>
                    <a:pt x="5230" y="1032"/>
                  </a:cubicBezTo>
                  <a:cubicBezTo>
                    <a:pt x="5419" y="1221"/>
                    <a:pt x="5545" y="1504"/>
                    <a:pt x="5545" y="1788"/>
                  </a:cubicBezTo>
                  <a:lnTo>
                    <a:pt x="5545" y="1819"/>
                  </a:lnTo>
                  <a:lnTo>
                    <a:pt x="5545" y="5285"/>
                  </a:lnTo>
                  <a:cubicBezTo>
                    <a:pt x="5545" y="5883"/>
                    <a:pt x="5073" y="6325"/>
                    <a:pt x="4506" y="6325"/>
                  </a:cubicBezTo>
                  <a:cubicBezTo>
                    <a:pt x="4317" y="6325"/>
                    <a:pt x="4159" y="6482"/>
                    <a:pt x="4159" y="6671"/>
                  </a:cubicBezTo>
                  <a:cubicBezTo>
                    <a:pt x="4159" y="6860"/>
                    <a:pt x="4317" y="7018"/>
                    <a:pt x="4506" y="7018"/>
                  </a:cubicBezTo>
                  <a:cubicBezTo>
                    <a:pt x="4915" y="7018"/>
                    <a:pt x="5262" y="6892"/>
                    <a:pt x="5545" y="6671"/>
                  </a:cubicBezTo>
                  <a:lnTo>
                    <a:pt x="5545" y="10105"/>
                  </a:lnTo>
                  <a:lnTo>
                    <a:pt x="5545" y="10137"/>
                  </a:lnTo>
                  <a:cubicBezTo>
                    <a:pt x="5545" y="10704"/>
                    <a:pt x="5073" y="11176"/>
                    <a:pt x="4506" y="11176"/>
                  </a:cubicBezTo>
                  <a:cubicBezTo>
                    <a:pt x="3939" y="11176"/>
                    <a:pt x="3498" y="10704"/>
                    <a:pt x="3498" y="10137"/>
                  </a:cubicBezTo>
                  <a:cubicBezTo>
                    <a:pt x="3498" y="9948"/>
                    <a:pt x="3340" y="9790"/>
                    <a:pt x="3151" y="9790"/>
                  </a:cubicBezTo>
                  <a:cubicBezTo>
                    <a:pt x="2994" y="9790"/>
                    <a:pt x="2836" y="9916"/>
                    <a:pt x="2773" y="10074"/>
                  </a:cubicBezTo>
                  <a:cubicBezTo>
                    <a:pt x="2395" y="9916"/>
                    <a:pt x="2080" y="9538"/>
                    <a:pt x="2080" y="9065"/>
                  </a:cubicBezTo>
                  <a:cubicBezTo>
                    <a:pt x="2080" y="8908"/>
                    <a:pt x="2111" y="8813"/>
                    <a:pt x="2143" y="8687"/>
                  </a:cubicBezTo>
                  <a:cubicBezTo>
                    <a:pt x="2426" y="8593"/>
                    <a:pt x="2710" y="8435"/>
                    <a:pt x="2930" y="8246"/>
                  </a:cubicBezTo>
                  <a:cubicBezTo>
                    <a:pt x="2994" y="8215"/>
                    <a:pt x="3057" y="8120"/>
                    <a:pt x="3088" y="8057"/>
                  </a:cubicBezTo>
                  <a:lnTo>
                    <a:pt x="3151" y="8057"/>
                  </a:lnTo>
                  <a:cubicBezTo>
                    <a:pt x="3718" y="8057"/>
                    <a:pt x="4159" y="8530"/>
                    <a:pt x="4159" y="9065"/>
                  </a:cubicBezTo>
                  <a:cubicBezTo>
                    <a:pt x="4159" y="9286"/>
                    <a:pt x="4317" y="9444"/>
                    <a:pt x="4506" y="9444"/>
                  </a:cubicBezTo>
                  <a:cubicBezTo>
                    <a:pt x="4726" y="9444"/>
                    <a:pt x="4884" y="9286"/>
                    <a:pt x="4884" y="9065"/>
                  </a:cubicBezTo>
                  <a:cubicBezTo>
                    <a:pt x="4884" y="8215"/>
                    <a:pt x="4254" y="7490"/>
                    <a:pt x="3403" y="7396"/>
                  </a:cubicBezTo>
                  <a:cubicBezTo>
                    <a:pt x="3466" y="7270"/>
                    <a:pt x="3466" y="7144"/>
                    <a:pt x="3466" y="7018"/>
                  </a:cubicBezTo>
                  <a:cubicBezTo>
                    <a:pt x="3466" y="6545"/>
                    <a:pt x="3246" y="6104"/>
                    <a:pt x="2930" y="5820"/>
                  </a:cubicBezTo>
                  <a:cubicBezTo>
                    <a:pt x="2883" y="5757"/>
                    <a:pt x="2797" y="5726"/>
                    <a:pt x="2706" y="5726"/>
                  </a:cubicBezTo>
                  <a:cubicBezTo>
                    <a:pt x="2615" y="5726"/>
                    <a:pt x="2521" y="5757"/>
                    <a:pt x="2458" y="5820"/>
                  </a:cubicBezTo>
                  <a:cubicBezTo>
                    <a:pt x="2363" y="5915"/>
                    <a:pt x="2363" y="6167"/>
                    <a:pt x="2458" y="6262"/>
                  </a:cubicBezTo>
                  <a:cubicBezTo>
                    <a:pt x="2678" y="6482"/>
                    <a:pt x="2773" y="6734"/>
                    <a:pt x="2773" y="7018"/>
                  </a:cubicBezTo>
                  <a:cubicBezTo>
                    <a:pt x="2773" y="7301"/>
                    <a:pt x="2678" y="7585"/>
                    <a:pt x="2458" y="7774"/>
                  </a:cubicBezTo>
                  <a:cubicBezTo>
                    <a:pt x="2269" y="7963"/>
                    <a:pt x="1985" y="8089"/>
                    <a:pt x="1733" y="8089"/>
                  </a:cubicBezTo>
                  <a:cubicBezTo>
                    <a:pt x="1450" y="8089"/>
                    <a:pt x="1166" y="7963"/>
                    <a:pt x="977" y="7774"/>
                  </a:cubicBezTo>
                  <a:cubicBezTo>
                    <a:pt x="788" y="7585"/>
                    <a:pt x="662" y="7301"/>
                    <a:pt x="662" y="7018"/>
                  </a:cubicBezTo>
                  <a:cubicBezTo>
                    <a:pt x="662" y="6829"/>
                    <a:pt x="725" y="6640"/>
                    <a:pt x="820" y="6419"/>
                  </a:cubicBezTo>
                  <a:cubicBezTo>
                    <a:pt x="1103" y="6608"/>
                    <a:pt x="1355" y="6671"/>
                    <a:pt x="1670" y="6671"/>
                  </a:cubicBezTo>
                  <a:cubicBezTo>
                    <a:pt x="1891" y="6671"/>
                    <a:pt x="2048" y="6514"/>
                    <a:pt x="2048" y="6325"/>
                  </a:cubicBezTo>
                  <a:cubicBezTo>
                    <a:pt x="2048" y="6104"/>
                    <a:pt x="1891" y="5946"/>
                    <a:pt x="1670" y="5946"/>
                  </a:cubicBezTo>
                  <a:cubicBezTo>
                    <a:pt x="1418" y="5946"/>
                    <a:pt x="1135" y="5852"/>
                    <a:pt x="946" y="5631"/>
                  </a:cubicBezTo>
                  <a:cubicBezTo>
                    <a:pt x="725" y="5442"/>
                    <a:pt x="631" y="5159"/>
                    <a:pt x="631" y="4907"/>
                  </a:cubicBezTo>
                  <a:cubicBezTo>
                    <a:pt x="631" y="4623"/>
                    <a:pt x="725" y="4340"/>
                    <a:pt x="946" y="4151"/>
                  </a:cubicBezTo>
                  <a:cubicBezTo>
                    <a:pt x="1135" y="3962"/>
                    <a:pt x="1418" y="3836"/>
                    <a:pt x="1670" y="3836"/>
                  </a:cubicBezTo>
                  <a:cubicBezTo>
                    <a:pt x="1954" y="3836"/>
                    <a:pt x="2237" y="3962"/>
                    <a:pt x="2426" y="4151"/>
                  </a:cubicBezTo>
                  <a:cubicBezTo>
                    <a:pt x="2489" y="4214"/>
                    <a:pt x="2576" y="4245"/>
                    <a:pt x="2663" y="4245"/>
                  </a:cubicBezTo>
                  <a:cubicBezTo>
                    <a:pt x="2749" y="4245"/>
                    <a:pt x="2836" y="4214"/>
                    <a:pt x="2899" y="4151"/>
                  </a:cubicBezTo>
                  <a:cubicBezTo>
                    <a:pt x="3025" y="4025"/>
                    <a:pt x="3025" y="3804"/>
                    <a:pt x="2899" y="3678"/>
                  </a:cubicBezTo>
                  <a:cubicBezTo>
                    <a:pt x="2678" y="3426"/>
                    <a:pt x="2426" y="3332"/>
                    <a:pt x="2111" y="3237"/>
                  </a:cubicBezTo>
                  <a:cubicBezTo>
                    <a:pt x="1954" y="2859"/>
                    <a:pt x="2048" y="2418"/>
                    <a:pt x="2363" y="2103"/>
                  </a:cubicBezTo>
                  <a:cubicBezTo>
                    <a:pt x="2552" y="1914"/>
                    <a:pt x="2836" y="1788"/>
                    <a:pt x="3088" y="1788"/>
                  </a:cubicBezTo>
                  <a:cubicBezTo>
                    <a:pt x="3372" y="1788"/>
                    <a:pt x="3655" y="1914"/>
                    <a:pt x="3844" y="2103"/>
                  </a:cubicBezTo>
                  <a:cubicBezTo>
                    <a:pt x="3907" y="2166"/>
                    <a:pt x="3994" y="2197"/>
                    <a:pt x="4080" y="2197"/>
                  </a:cubicBezTo>
                  <a:cubicBezTo>
                    <a:pt x="4167" y="2197"/>
                    <a:pt x="4254" y="2166"/>
                    <a:pt x="4317" y="2103"/>
                  </a:cubicBezTo>
                  <a:cubicBezTo>
                    <a:pt x="4443" y="1977"/>
                    <a:pt x="4443" y="1756"/>
                    <a:pt x="4317" y="1630"/>
                  </a:cubicBezTo>
                  <a:cubicBezTo>
                    <a:pt x="4128" y="1441"/>
                    <a:pt x="3876" y="1284"/>
                    <a:pt x="3624" y="1189"/>
                  </a:cubicBezTo>
                  <a:cubicBezTo>
                    <a:pt x="3781" y="969"/>
                    <a:pt x="3970" y="811"/>
                    <a:pt x="4254" y="748"/>
                  </a:cubicBezTo>
                  <a:cubicBezTo>
                    <a:pt x="4333" y="734"/>
                    <a:pt x="4413" y="726"/>
                    <a:pt x="4492" y="726"/>
                  </a:cubicBezTo>
                  <a:close/>
                  <a:moveTo>
                    <a:pt x="7254" y="0"/>
                  </a:moveTo>
                  <a:cubicBezTo>
                    <a:pt x="6817" y="0"/>
                    <a:pt x="6387" y="190"/>
                    <a:pt x="6049" y="528"/>
                  </a:cubicBezTo>
                  <a:cubicBezTo>
                    <a:pt x="6018" y="559"/>
                    <a:pt x="5923" y="654"/>
                    <a:pt x="5892" y="717"/>
                  </a:cubicBezTo>
                  <a:cubicBezTo>
                    <a:pt x="5860" y="654"/>
                    <a:pt x="5766" y="622"/>
                    <a:pt x="5734" y="528"/>
                  </a:cubicBezTo>
                  <a:cubicBezTo>
                    <a:pt x="5391" y="185"/>
                    <a:pt x="4972" y="13"/>
                    <a:pt x="4521" y="13"/>
                  </a:cubicBezTo>
                  <a:cubicBezTo>
                    <a:pt x="4392" y="13"/>
                    <a:pt x="4261" y="27"/>
                    <a:pt x="4128" y="55"/>
                  </a:cubicBezTo>
                  <a:cubicBezTo>
                    <a:pt x="3561" y="181"/>
                    <a:pt x="3151" y="559"/>
                    <a:pt x="2899" y="1126"/>
                  </a:cubicBezTo>
                  <a:cubicBezTo>
                    <a:pt x="2552" y="1158"/>
                    <a:pt x="2206" y="1347"/>
                    <a:pt x="1922" y="1599"/>
                  </a:cubicBezTo>
                  <a:cubicBezTo>
                    <a:pt x="1481" y="2040"/>
                    <a:pt x="1324" y="2607"/>
                    <a:pt x="1450" y="3206"/>
                  </a:cubicBezTo>
                  <a:cubicBezTo>
                    <a:pt x="1103" y="3237"/>
                    <a:pt x="788" y="3458"/>
                    <a:pt x="505" y="3678"/>
                  </a:cubicBezTo>
                  <a:cubicBezTo>
                    <a:pt x="190" y="3993"/>
                    <a:pt x="1" y="4434"/>
                    <a:pt x="1" y="4907"/>
                  </a:cubicBezTo>
                  <a:cubicBezTo>
                    <a:pt x="1" y="5285"/>
                    <a:pt x="127" y="5663"/>
                    <a:pt x="347" y="5915"/>
                  </a:cubicBezTo>
                  <a:cubicBezTo>
                    <a:pt x="127" y="6230"/>
                    <a:pt x="1" y="6608"/>
                    <a:pt x="1" y="6955"/>
                  </a:cubicBezTo>
                  <a:cubicBezTo>
                    <a:pt x="1" y="7427"/>
                    <a:pt x="190" y="7868"/>
                    <a:pt x="505" y="8183"/>
                  </a:cubicBezTo>
                  <a:cubicBezTo>
                    <a:pt x="788" y="8435"/>
                    <a:pt x="1103" y="8593"/>
                    <a:pt x="1450" y="8624"/>
                  </a:cubicBezTo>
                  <a:cubicBezTo>
                    <a:pt x="1418" y="8750"/>
                    <a:pt x="1418" y="8876"/>
                    <a:pt x="1418" y="9002"/>
                  </a:cubicBezTo>
                  <a:cubicBezTo>
                    <a:pt x="1418" y="9916"/>
                    <a:pt x="2080" y="10609"/>
                    <a:pt x="2962" y="10735"/>
                  </a:cubicBezTo>
                  <a:cubicBezTo>
                    <a:pt x="3214" y="11365"/>
                    <a:pt x="3813" y="11775"/>
                    <a:pt x="4569" y="11775"/>
                  </a:cubicBezTo>
                  <a:cubicBezTo>
                    <a:pt x="5104" y="11775"/>
                    <a:pt x="5640" y="11523"/>
                    <a:pt x="5955" y="11082"/>
                  </a:cubicBezTo>
                  <a:cubicBezTo>
                    <a:pt x="6270" y="11523"/>
                    <a:pt x="6774" y="11775"/>
                    <a:pt x="7310" y="11775"/>
                  </a:cubicBezTo>
                  <a:cubicBezTo>
                    <a:pt x="8034" y="11775"/>
                    <a:pt x="8664" y="11365"/>
                    <a:pt x="8948" y="10735"/>
                  </a:cubicBezTo>
                  <a:cubicBezTo>
                    <a:pt x="9799" y="10609"/>
                    <a:pt x="10460" y="9916"/>
                    <a:pt x="10460" y="9002"/>
                  </a:cubicBezTo>
                  <a:cubicBezTo>
                    <a:pt x="10460" y="8876"/>
                    <a:pt x="10460" y="8750"/>
                    <a:pt x="10429" y="8624"/>
                  </a:cubicBezTo>
                  <a:cubicBezTo>
                    <a:pt x="10775" y="8593"/>
                    <a:pt x="11090" y="8404"/>
                    <a:pt x="11374" y="8183"/>
                  </a:cubicBezTo>
                  <a:cubicBezTo>
                    <a:pt x="11689" y="7837"/>
                    <a:pt x="11878" y="7427"/>
                    <a:pt x="11878" y="6955"/>
                  </a:cubicBezTo>
                  <a:cubicBezTo>
                    <a:pt x="11878" y="6545"/>
                    <a:pt x="11783" y="6199"/>
                    <a:pt x="11531" y="5915"/>
                  </a:cubicBezTo>
                  <a:cubicBezTo>
                    <a:pt x="11689" y="5663"/>
                    <a:pt x="11815" y="5285"/>
                    <a:pt x="11815" y="4907"/>
                  </a:cubicBezTo>
                  <a:cubicBezTo>
                    <a:pt x="11815" y="4434"/>
                    <a:pt x="11594" y="3993"/>
                    <a:pt x="11279" y="3678"/>
                  </a:cubicBezTo>
                  <a:cubicBezTo>
                    <a:pt x="11027" y="3395"/>
                    <a:pt x="10712" y="3237"/>
                    <a:pt x="10334" y="3206"/>
                  </a:cubicBezTo>
                  <a:cubicBezTo>
                    <a:pt x="10460" y="2670"/>
                    <a:pt x="10303" y="2040"/>
                    <a:pt x="9862" y="1599"/>
                  </a:cubicBezTo>
                  <a:cubicBezTo>
                    <a:pt x="9610" y="1315"/>
                    <a:pt x="9231" y="1158"/>
                    <a:pt x="8885" y="1126"/>
                  </a:cubicBezTo>
                  <a:cubicBezTo>
                    <a:pt x="8664" y="559"/>
                    <a:pt x="8223" y="181"/>
                    <a:pt x="7656" y="55"/>
                  </a:cubicBezTo>
                  <a:cubicBezTo>
                    <a:pt x="7523" y="18"/>
                    <a:pt x="7388" y="0"/>
                    <a:pt x="72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70"/>
            <p:cNvSpPr/>
            <p:nvPr/>
          </p:nvSpPr>
          <p:spPr>
            <a:xfrm>
              <a:off x="-22685675" y="2408150"/>
              <a:ext cx="27575" cy="66175"/>
            </a:xfrm>
            <a:custGeom>
              <a:avLst/>
              <a:gdLst/>
              <a:ahLst/>
              <a:cxnLst/>
              <a:rect l="l" t="t" r="r" b="b"/>
              <a:pathLst>
                <a:path w="1103" h="2647" extrusionOk="0">
                  <a:moveTo>
                    <a:pt x="740" y="1"/>
                  </a:moveTo>
                  <a:cubicBezTo>
                    <a:pt x="654" y="1"/>
                    <a:pt x="567" y="32"/>
                    <a:pt x="504" y="95"/>
                  </a:cubicBezTo>
                  <a:cubicBezTo>
                    <a:pt x="189" y="410"/>
                    <a:pt x="0" y="820"/>
                    <a:pt x="0" y="1292"/>
                  </a:cubicBezTo>
                  <a:cubicBezTo>
                    <a:pt x="0" y="1765"/>
                    <a:pt x="189" y="2206"/>
                    <a:pt x="504" y="2521"/>
                  </a:cubicBezTo>
                  <a:cubicBezTo>
                    <a:pt x="599" y="2584"/>
                    <a:pt x="662" y="2647"/>
                    <a:pt x="756" y="2647"/>
                  </a:cubicBezTo>
                  <a:cubicBezTo>
                    <a:pt x="819" y="2647"/>
                    <a:pt x="945" y="2615"/>
                    <a:pt x="977" y="2521"/>
                  </a:cubicBezTo>
                  <a:cubicBezTo>
                    <a:pt x="1103" y="2395"/>
                    <a:pt x="1103" y="2174"/>
                    <a:pt x="977" y="2048"/>
                  </a:cubicBezTo>
                  <a:cubicBezTo>
                    <a:pt x="788" y="1859"/>
                    <a:pt x="662" y="1576"/>
                    <a:pt x="662" y="1292"/>
                  </a:cubicBezTo>
                  <a:cubicBezTo>
                    <a:pt x="662" y="1040"/>
                    <a:pt x="788" y="757"/>
                    <a:pt x="977" y="536"/>
                  </a:cubicBezTo>
                  <a:cubicBezTo>
                    <a:pt x="1103" y="442"/>
                    <a:pt x="1103" y="253"/>
                    <a:pt x="977" y="95"/>
                  </a:cubicBezTo>
                  <a:cubicBezTo>
                    <a:pt x="914" y="32"/>
                    <a:pt x="827" y="1"/>
                    <a:pt x="7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70"/>
            <p:cNvSpPr/>
            <p:nvPr/>
          </p:nvSpPr>
          <p:spPr>
            <a:xfrm>
              <a:off x="-22766800" y="2408950"/>
              <a:ext cx="27575" cy="66175"/>
            </a:xfrm>
            <a:custGeom>
              <a:avLst/>
              <a:gdLst/>
              <a:ahLst/>
              <a:cxnLst/>
              <a:rect l="l" t="t" r="r" b="b"/>
              <a:pathLst>
                <a:path w="1103" h="2647" extrusionOk="0">
                  <a:moveTo>
                    <a:pt x="362" y="0"/>
                  </a:moveTo>
                  <a:cubicBezTo>
                    <a:pt x="276" y="0"/>
                    <a:pt x="189" y="32"/>
                    <a:pt x="126" y="95"/>
                  </a:cubicBezTo>
                  <a:cubicBezTo>
                    <a:pt x="0" y="221"/>
                    <a:pt x="0" y="441"/>
                    <a:pt x="126" y="567"/>
                  </a:cubicBezTo>
                  <a:cubicBezTo>
                    <a:pt x="315" y="756"/>
                    <a:pt x="441" y="1040"/>
                    <a:pt x="441" y="1323"/>
                  </a:cubicBezTo>
                  <a:cubicBezTo>
                    <a:pt x="441" y="1575"/>
                    <a:pt x="315" y="1859"/>
                    <a:pt x="126" y="2048"/>
                  </a:cubicBezTo>
                  <a:cubicBezTo>
                    <a:pt x="0" y="2174"/>
                    <a:pt x="0" y="2426"/>
                    <a:pt x="126" y="2520"/>
                  </a:cubicBezTo>
                  <a:cubicBezTo>
                    <a:pt x="221" y="2615"/>
                    <a:pt x="284" y="2646"/>
                    <a:pt x="378" y="2646"/>
                  </a:cubicBezTo>
                  <a:cubicBezTo>
                    <a:pt x="441" y="2646"/>
                    <a:pt x="567" y="2615"/>
                    <a:pt x="599" y="2520"/>
                  </a:cubicBezTo>
                  <a:cubicBezTo>
                    <a:pt x="977" y="2174"/>
                    <a:pt x="1103" y="1733"/>
                    <a:pt x="1103" y="1323"/>
                  </a:cubicBezTo>
                  <a:cubicBezTo>
                    <a:pt x="1103" y="851"/>
                    <a:pt x="914" y="410"/>
                    <a:pt x="599" y="95"/>
                  </a:cubicBezTo>
                  <a:cubicBezTo>
                    <a:pt x="536" y="32"/>
                    <a:pt x="449" y="0"/>
                    <a:pt x="36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3" name="Google Shape;903;p70"/>
          <p:cNvGrpSpPr/>
          <p:nvPr/>
        </p:nvGrpSpPr>
        <p:grpSpPr>
          <a:xfrm>
            <a:off x="8168168" y="-11"/>
            <a:ext cx="975837" cy="853864"/>
            <a:chOff x="-22859750" y="2335900"/>
            <a:chExt cx="296950" cy="294375"/>
          </a:xfrm>
        </p:grpSpPr>
        <p:sp>
          <p:nvSpPr>
            <p:cNvPr id="904" name="Google Shape;904;p70"/>
            <p:cNvSpPr/>
            <p:nvPr/>
          </p:nvSpPr>
          <p:spPr>
            <a:xfrm>
              <a:off x="-22859750" y="2335900"/>
              <a:ext cx="296950" cy="294375"/>
            </a:xfrm>
            <a:custGeom>
              <a:avLst/>
              <a:gdLst/>
              <a:ahLst/>
              <a:cxnLst/>
              <a:rect l="l" t="t" r="r" b="b"/>
              <a:pathLst>
                <a:path w="11878" h="11775" extrusionOk="0">
                  <a:moveTo>
                    <a:pt x="7306" y="663"/>
                  </a:moveTo>
                  <a:cubicBezTo>
                    <a:pt x="7389" y="663"/>
                    <a:pt x="7475" y="671"/>
                    <a:pt x="7562" y="685"/>
                  </a:cubicBezTo>
                  <a:cubicBezTo>
                    <a:pt x="7814" y="780"/>
                    <a:pt x="8034" y="937"/>
                    <a:pt x="8192" y="1126"/>
                  </a:cubicBezTo>
                  <a:cubicBezTo>
                    <a:pt x="7908" y="1189"/>
                    <a:pt x="7656" y="1347"/>
                    <a:pt x="7467" y="1567"/>
                  </a:cubicBezTo>
                  <a:cubicBezTo>
                    <a:pt x="7341" y="1662"/>
                    <a:pt x="7341" y="1914"/>
                    <a:pt x="7467" y="2008"/>
                  </a:cubicBezTo>
                  <a:cubicBezTo>
                    <a:pt x="7530" y="2071"/>
                    <a:pt x="7617" y="2103"/>
                    <a:pt x="7703" y="2103"/>
                  </a:cubicBezTo>
                  <a:cubicBezTo>
                    <a:pt x="7790" y="2103"/>
                    <a:pt x="7877" y="2071"/>
                    <a:pt x="7940" y="2008"/>
                  </a:cubicBezTo>
                  <a:cubicBezTo>
                    <a:pt x="8129" y="1819"/>
                    <a:pt x="8412" y="1693"/>
                    <a:pt x="8696" y="1693"/>
                  </a:cubicBezTo>
                  <a:cubicBezTo>
                    <a:pt x="8979" y="1693"/>
                    <a:pt x="9231" y="1819"/>
                    <a:pt x="9452" y="2008"/>
                  </a:cubicBezTo>
                  <a:cubicBezTo>
                    <a:pt x="9767" y="2355"/>
                    <a:pt x="9830" y="2764"/>
                    <a:pt x="9673" y="3174"/>
                  </a:cubicBezTo>
                  <a:cubicBezTo>
                    <a:pt x="9389" y="3237"/>
                    <a:pt x="9137" y="3395"/>
                    <a:pt x="8885" y="3584"/>
                  </a:cubicBezTo>
                  <a:cubicBezTo>
                    <a:pt x="8759" y="3710"/>
                    <a:pt x="8759" y="3962"/>
                    <a:pt x="8885" y="4056"/>
                  </a:cubicBezTo>
                  <a:cubicBezTo>
                    <a:pt x="8948" y="4119"/>
                    <a:pt x="9035" y="4151"/>
                    <a:pt x="9121" y="4151"/>
                  </a:cubicBezTo>
                  <a:cubicBezTo>
                    <a:pt x="9208" y="4151"/>
                    <a:pt x="9294" y="4119"/>
                    <a:pt x="9358" y="4056"/>
                  </a:cubicBezTo>
                  <a:cubicBezTo>
                    <a:pt x="9547" y="3867"/>
                    <a:pt x="9830" y="3741"/>
                    <a:pt x="10114" y="3741"/>
                  </a:cubicBezTo>
                  <a:cubicBezTo>
                    <a:pt x="10397" y="3741"/>
                    <a:pt x="10649" y="3867"/>
                    <a:pt x="10870" y="4056"/>
                  </a:cubicBezTo>
                  <a:cubicBezTo>
                    <a:pt x="11059" y="4277"/>
                    <a:pt x="11185" y="4529"/>
                    <a:pt x="11185" y="4812"/>
                  </a:cubicBezTo>
                  <a:cubicBezTo>
                    <a:pt x="11185" y="5096"/>
                    <a:pt x="11059" y="5379"/>
                    <a:pt x="10870" y="5568"/>
                  </a:cubicBezTo>
                  <a:cubicBezTo>
                    <a:pt x="10649" y="5757"/>
                    <a:pt x="10397" y="5883"/>
                    <a:pt x="10114" y="5883"/>
                  </a:cubicBezTo>
                  <a:cubicBezTo>
                    <a:pt x="9925" y="5883"/>
                    <a:pt x="9767" y="6041"/>
                    <a:pt x="9767" y="6230"/>
                  </a:cubicBezTo>
                  <a:cubicBezTo>
                    <a:pt x="9767" y="6451"/>
                    <a:pt x="9925" y="6608"/>
                    <a:pt x="10114" y="6608"/>
                  </a:cubicBezTo>
                  <a:cubicBezTo>
                    <a:pt x="10429" y="6608"/>
                    <a:pt x="10712" y="6514"/>
                    <a:pt x="10964" y="6356"/>
                  </a:cubicBezTo>
                  <a:cubicBezTo>
                    <a:pt x="11090" y="6514"/>
                    <a:pt x="11122" y="6703"/>
                    <a:pt x="11122" y="6955"/>
                  </a:cubicBezTo>
                  <a:cubicBezTo>
                    <a:pt x="11122" y="7270"/>
                    <a:pt x="11027" y="7553"/>
                    <a:pt x="10807" y="7742"/>
                  </a:cubicBezTo>
                  <a:cubicBezTo>
                    <a:pt x="10618" y="7931"/>
                    <a:pt x="10366" y="8057"/>
                    <a:pt x="10082" y="8057"/>
                  </a:cubicBezTo>
                  <a:cubicBezTo>
                    <a:pt x="9799" y="8057"/>
                    <a:pt x="9515" y="7931"/>
                    <a:pt x="9326" y="7742"/>
                  </a:cubicBezTo>
                  <a:cubicBezTo>
                    <a:pt x="9137" y="7553"/>
                    <a:pt x="9011" y="7270"/>
                    <a:pt x="9011" y="6986"/>
                  </a:cubicBezTo>
                  <a:cubicBezTo>
                    <a:pt x="9011" y="6703"/>
                    <a:pt x="9137" y="6419"/>
                    <a:pt x="9326" y="6230"/>
                  </a:cubicBezTo>
                  <a:cubicBezTo>
                    <a:pt x="9452" y="6104"/>
                    <a:pt x="9452" y="5883"/>
                    <a:pt x="9326" y="5757"/>
                  </a:cubicBezTo>
                  <a:cubicBezTo>
                    <a:pt x="9263" y="5694"/>
                    <a:pt x="9176" y="5663"/>
                    <a:pt x="9090" y="5663"/>
                  </a:cubicBezTo>
                  <a:cubicBezTo>
                    <a:pt x="9003" y="5663"/>
                    <a:pt x="8916" y="5694"/>
                    <a:pt x="8853" y="5757"/>
                  </a:cubicBezTo>
                  <a:cubicBezTo>
                    <a:pt x="8538" y="6072"/>
                    <a:pt x="8349" y="6514"/>
                    <a:pt x="8349" y="6986"/>
                  </a:cubicBezTo>
                  <a:cubicBezTo>
                    <a:pt x="8349" y="7112"/>
                    <a:pt x="8349" y="7207"/>
                    <a:pt x="8381" y="7333"/>
                  </a:cubicBezTo>
                  <a:cubicBezTo>
                    <a:pt x="7562" y="7459"/>
                    <a:pt x="6932" y="8215"/>
                    <a:pt x="6932" y="9034"/>
                  </a:cubicBezTo>
                  <a:cubicBezTo>
                    <a:pt x="6932" y="9223"/>
                    <a:pt x="7089" y="9381"/>
                    <a:pt x="7278" y="9381"/>
                  </a:cubicBezTo>
                  <a:cubicBezTo>
                    <a:pt x="7467" y="9381"/>
                    <a:pt x="7625" y="9223"/>
                    <a:pt x="7625" y="9034"/>
                  </a:cubicBezTo>
                  <a:cubicBezTo>
                    <a:pt x="7625" y="8435"/>
                    <a:pt x="8097" y="8026"/>
                    <a:pt x="8664" y="8026"/>
                  </a:cubicBezTo>
                  <a:lnTo>
                    <a:pt x="8696" y="8026"/>
                  </a:lnTo>
                  <a:cubicBezTo>
                    <a:pt x="8727" y="8089"/>
                    <a:pt x="8822" y="8120"/>
                    <a:pt x="8853" y="8215"/>
                  </a:cubicBezTo>
                  <a:cubicBezTo>
                    <a:pt x="9074" y="8435"/>
                    <a:pt x="9326" y="8561"/>
                    <a:pt x="9641" y="8656"/>
                  </a:cubicBezTo>
                  <a:cubicBezTo>
                    <a:pt x="9673" y="8750"/>
                    <a:pt x="9704" y="8908"/>
                    <a:pt x="9704" y="9034"/>
                  </a:cubicBezTo>
                  <a:cubicBezTo>
                    <a:pt x="9704" y="9507"/>
                    <a:pt x="9452" y="9853"/>
                    <a:pt x="9011" y="10011"/>
                  </a:cubicBezTo>
                  <a:cubicBezTo>
                    <a:pt x="8979" y="9853"/>
                    <a:pt x="8853" y="9759"/>
                    <a:pt x="8664" y="9759"/>
                  </a:cubicBezTo>
                  <a:cubicBezTo>
                    <a:pt x="8444" y="9759"/>
                    <a:pt x="8286" y="9916"/>
                    <a:pt x="8286" y="10105"/>
                  </a:cubicBezTo>
                  <a:cubicBezTo>
                    <a:pt x="8286" y="10704"/>
                    <a:pt x="7814" y="11113"/>
                    <a:pt x="7278" y="11113"/>
                  </a:cubicBezTo>
                  <a:cubicBezTo>
                    <a:pt x="6711" y="11113"/>
                    <a:pt x="6239" y="10641"/>
                    <a:pt x="6239" y="10105"/>
                  </a:cubicBezTo>
                  <a:lnTo>
                    <a:pt x="6239" y="6640"/>
                  </a:lnTo>
                  <a:cubicBezTo>
                    <a:pt x="6522" y="6860"/>
                    <a:pt x="6932" y="6986"/>
                    <a:pt x="7278" y="6986"/>
                  </a:cubicBezTo>
                  <a:cubicBezTo>
                    <a:pt x="7467" y="6986"/>
                    <a:pt x="7625" y="6829"/>
                    <a:pt x="7625" y="6640"/>
                  </a:cubicBezTo>
                  <a:cubicBezTo>
                    <a:pt x="7625" y="6451"/>
                    <a:pt x="7467" y="6293"/>
                    <a:pt x="7278" y="6293"/>
                  </a:cubicBezTo>
                  <a:cubicBezTo>
                    <a:pt x="6680" y="6293"/>
                    <a:pt x="6239" y="5820"/>
                    <a:pt x="6239" y="5253"/>
                  </a:cubicBezTo>
                  <a:lnTo>
                    <a:pt x="6239" y="1788"/>
                  </a:lnTo>
                  <a:lnTo>
                    <a:pt x="6239" y="1756"/>
                  </a:lnTo>
                  <a:lnTo>
                    <a:pt x="6239" y="1725"/>
                  </a:lnTo>
                  <a:cubicBezTo>
                    <a:pt x="6239" y="1441"/>
                    <a:pt x="6365" y="1158"/>
                    <a:pt x="6554" y="969"/>
                  </a:cubicBezTo>
                  <a:cubicBezTo>
                    <a:pt x="6772" y="750"/>
                    <a:pt x="7027" y="663"/>
                    <a:pt x="7306" y="663"/>
                  </a:cubicBezTo>
                  <a:close/>
                  <a:moveTo>
                    <a:pt x="4492" y="726"/>
                  </a:moveTo>
                  <a:cubicBezTo>
                    <a:pt x="4756" y="726"/>
                    <a:pt x="5012" y="813"/>
                    <a:pt x="5230" y="1032"/>
                  </a:cubicBezTo>
                  <a:cubicBezTo>
                    <a:pt x="5419" y="1221"/>
                    <a:pt x="5545" y="1504"/>
                    <a:pt x="5545" y="1788"/>
                  </a:cubicBezTo>
                  <a:lnTo>
                    <a:pt x="5545" y="1819"/>
                  </a:lnTo>
                  <a:lnTo>
                    <a:pt x="5545" y="5285"/>
                  </a:lnTo>
                  <a:cubicBezTo>
                    <a:pt x="5545" y="5883"/>
                    <a:pt x="5073" y="6325"/>
                    <a:pt x="4506" y="6325"/>
                  </a:cubicBezTo>
                  <a:cubicBezTo>
                    <a:pt x="4317" y="6325"/>
                    <a:pt x="4159" y="6482"/>
                    <a:pt x="4159" y="6671"/>
                  </a:cubicBezTo>
                  <a:cubicBezTo>
                    <a:pt x="4159" y="6860"/>
                    <a:pt x="4317" y="7018"/>
                    <a:pt x="4506" y="7018"/>
                  </a:cubicBezTo>
                  <a:cubicBezTo>
                    <a:pt x="4915" y="7018"/>
                    <a:pt x="5262" y="6892"/>
                    <a:pt x="5545" y="6671"/>
                  </a:cubicBezTo>
                  <a:lnTo>
                    <a:pt x="5545" y="10105"/>
                  </a:lnTo>
                  <a:lnTo>
                    <a:pt x="5545" y="10137"/>
                  </a:lnTo>
                  <a:cubicBezTo>
                    <a:pt x="5545" y="10704"/>
                    <a:pt x="5073" y="11176"/>
                    <a:pt x="4506" y="11176"/>
                  </a:cubicBezTo>
                  <a:cubicBezTo>
                    <a:pt x="3939" y="11176"/>
                    <a:pt x="3498" y="10704"/>
                    <a:pt x="3498" y="10137"/>
                  </a:cubicBezTo>
                  <a:cubicBezTo>
                    <a:pt x="3498" y="9948"/>
                    <a:pt x="3340" y="9790"/>
                    <a:pt x="3151" y="9790"/>
                  </a:cubicBezTo>
                  <a:cubicBezTo>
                    <a:pt x="2994" y="9790"/>
                    <a:pt x="2836" y="9916"/>
                    <a:pt x="2773" y="10074"/>
                  </a:cubicBezTo>
                  <a:cubicBezTo>
                    <a:pt x="2395" y="9916"/>
                    <a:pt x="2080" y="9538"/>
                    <a:pt x="2080" y="9065"/>
                  </a:cubicBezTo>
                  <a:cubicBezTo>
                    <a:pt x="2080" y="8908"/>
                    <a:pt x="2111" y="8813"/>
                    <a:pt x="2143" y="8687"/>
                  </a:cubicBezTo>
                  <a:cubicBezTo>
                    <a:pt x="2426" y="8593"/>
                    <a:pt x="2710" y="8435"/>
                    <a:pt x="2930" y="8246"/>
                  </a:cubicBezTo>
                  <a:cubicBezTo>
                    <a:pt x="2994" y="8215"/>
                    <a:pt x="3057" y="8120"/>
                    <a:pt x="3088" y="8057"/>
                  </a:cubicBezTo>
                  <a:lnTo>
                    <a:pt x="3151" y="8057"/>
                  </a:lnTo>
                  <a:cubicBezTo>
                    <a:pt x="3718" y="8057"/>
                    <a:pt x="4159" y="8530"/>
                    <a:pt x="4159" y="9065"/>
                  </a:cubicBezTo>
                  <a:cubicBezTo>
                    <a:pt x="4159" y="9286"/>
                    <a:pt x="4317" y="9444"/>
                    <a:pt x="4506" y="9444"/>
                  </a:cubicBezTo>
                  <a:cubicBezTo>
                    <a:pt x="4726" y="9444"/>
                    <a:pt x="4884" y="9286"/>
                    <a:pt x="4884" y="9065"/>
                  </a:cubicBezTo>
                  <a:cubicBezTo>
                    <a:pt x="4884" y="8215"/>
                    <a:pt x="4254" y="7490"/>
                    <a:pt x="3403" y="7396"/>
                  </a:cubicBezTo>
                  <a:cubicBezTo>
                    <a:pt x="3466" y="7270"/>
                    <a:pt x="3466" y="7144"/>
                    <a:pt x="3466" y="7018"/>
                  </a:cubicBezTo>
                  <a:cubicBezTo>
                    <a:pt x="3466" y="6545"/>
                    <a:pt x="3246" y="6104"/>
                    <a:pt x="2930" y="5820"/>
                  </a:cubicBezTo>
                  <a:cubicBezTo>
                    <a:pt x="2883" y="5757"/>
                    <a:pt x="2797" y="5726"/>
                    <a:pt x="2706" y="5726"/>
                  </a:cubicBezTo>
                  <a:cubicBezTo>
                    <a:pt x="2615" y="5726"/>
                    <a:pt x="2521" y="5757"/>
                    <a:pt x="2458" y="5820"/>
                  </a:cubicBezTo>
                  <a:cubicBezTo>
                    <a:pt x="2363" y="5915"/>
                    <a:pt x="2363" y="6167"/>
                    <a:pt x="2458" y="6262"/>
                  </a:cubicBezTo>
                  <a:cubicBezTo>
                    <a:pt x="2678" y="6482"/>
                    <a:pt x="2773" y="6734"/>
                    <a:pt x="2773" y="7018"/>
                  </a:cubicBezTo>
                  <a:cubicBezTo>
                    <a:pt x="2773" y="7301"/>
                    <a:pt x="2678" y="7585"/>
                    <a:pt x="2458" y="7774"/>
                  </a:cubicBezTo>
                  <a:cubicBezTo>
                    <a:pt x="2269" y="7963"/>
                    <a:pt x="1985" y="8089"/>
                    <a:pt x="1733" y="8089"/>
                  </a:cubicBezTo>
                  <a:cubicBezTo>
                    <a:pt x="1450" y="8089"/>
                    <a:pt x="1166" y="7963"/>
                    <a:pt x="977" y="7774"/>
                  </a:cubicBezTo>
                  <a:cubicBezTo>
                    <a:pt x="788" y="7585"/>
                    <a:pt x="662" y="7301"/>
                    <a:pt x="662" y="7018"/>
                  </a:cubicBezTo>
                  <a:cubicBezTo>
                    <a:pt x="662" y="6829"/>
                    <a:pt x="725" y="6640"/>
                    <a:pt x="820" y="6419"/>
                  </a:cubicBezTo>
                  <a:cubicBezTo>
                    <a:pt x="1103" y="6608"/>
                    <a:pt x="1355" y="6671"/>
                    <a:pt x="1670" y="6671"/>
                  </a:cubicBezTo>
                  <a:cubicBezTo>
                    <a:pt x="1891" y="6671"/>
                    <a:pt x="2048" y="6514"/>
                    <a:pt x="2048" y="6325"/>
                  </a:cubicBezTo>
                  <a:cubicBezTo>
                    <a:pt x="2048" y="6104"/>
                    <a:pt x="1891" y="5946"/>
                    <a:pt x="1670" y="5946"/>
                  </a:cubicBezTo>
                  <a:cubicBezTo>
                    <a:pt x="1418" y="5946"/>
                    <a:pt x="1135" y="5852"/>
                    <a:pt x="946" y="5631"/>
                  </a:cubicBezTo>
                  <a:cubicBezTo>
                    <a:pt x="725" y="5442"/>
                    <a:pt x="631" y="5159"/>
                    <a:pt x="631" y="4907"/>
                  </a:cubicBezTo>
                  <a:cubicBezTo>
                    <a:pt x="631" y="4623"/>
                    <a:pt x="725" y="4340"/>
                    <a:pt x="946" y="4151"/>
                  </a:cubicBezTo>
                  <a:cubicBezTo>
                    <a:pt x="1135" y="3962"/>
                    <a:pt x="1418" y="3836"/>
                    <a:pt x="1670" y="3836"/>
                  </a:cubicBezTo>
                  <a:cubicBezTo>
                    <a:pt x="1954" y="3836"/>
                    <a:pt x="2237" y="3962"/>
                    <a:pt x="2426" y="4151"/>
                  </a:cubicBezTo>
                  <a:cubicBezTo>
                    <a:pt x="2489" y="4214"/>
                    <a:pt x="2576" y="4245"/>
                    <a:pt x="2663" y="4245"/>
                  </a:cubicBezTo>
                  <a:cubicBezTo>
                    <a:pt x="2749" y="4245"/>
                    <a:pt x="2836" y="4214"/>
                    <a:pt x="2899" y="4151"/>
                  </a:cubicBezTo>
                  <a:cubicBezTo>
                    <a:pt x="3025" y="4025"/>
                    <a:pt x="3025" y="3804"/>
                    <a:pt x="2899" y="3678"/>
                  </a:cubicBezTo>
                  <a:cubicBezTo>
                    <a:pt x="2678" y="3426"/>
                    <a:pt x="2426" y="3332"/>
                    <a:pt x="2111" y="3237"/>
                  </a:cubicBezTo>
                  <a:cubicBezTo>
                    <a:pt x="1954" y="2859"/>
                    <a:pt x="2048" y="2418"/>
                    <a:pt x="2363" y="2103"/>
                  </a:cubicBezTo>
                  <a:cubicBezTo>
                    <a:pt x="2552" y="1914"/>
                    <a:pt x="2836" y="1788"/>
                    <a:pt x="3088" y="1788"/>
                  </a:cubicBezTo>
                  <a:cubicBezTo>
                    <a:pt x="3372" y="1788"/>
                    <a:pt x="3655" y="1914"/>
                    <a:pt x="3844" y="2103"/>
                  </a:cubicBezTo>
                  <a:cubicBezTo>
                    <a:pt x="3907" y="2166"/>
                    <a:pt x="3994" y="2197"/>
                    <a:pt x="4080" y="2197"/>
                  </a:cubicBezTo>
                  <a:cubicBezTo>
                    <a:pt x="4167" y="2197"/>
                    <a:pt x="4254" y="2166"/>
                    <a:pt x="4317" y="2103"/>
                  </a:cubicBezTo>
                  <a:cubicBezTo>
                    <a:pt x="4443" y="1977"/>
                    <a:pt x="4443" y="1756"/>
                    <a:pt x="4317" y="1630"/>
                  </a:cubicBezTo>
                  <a:cubicBezTo>
                    <a:pt x="4128" y="1441"/>
                    <a:pt x="3876" y="1284"/>
                    <a:pt x="3624" y="1189"/>
                  </a:cubicBezTo>
                  <a:cubicBezTo>
                    <a:pt x="3781" y="969"/>
                    <a:pt x="3970" y="811"/>
                    <a:pt x="4254" y="748"/>
                  </a:cubicBezTo>
                  <a:cubicBezTo>
                    <a:pt x="4333" y="734"/>
                    <a:pt x="4413" y="726"/>
                    <a:pt x="4492" y="726"/>
                  </a:cubicBezTo>
                  <a:close/>
                  <a:moveTo>
                    <a:pt x="7254" y="0"/>
                  </a:moveTo>
                  <a:cubicBezTo>
                    <a:pt x="6817" y="0"/>
                    <a:pt x="6387" y="190"/>
                    <a:pt x="6049" y="528"/>
                  </a:cubicBezTo>
                  <a:cubicBezTo>
                    <a:pt x="6018" y="559"/>
                    <a:pt x="5923" y="654"/>
                    <a:pt x="5892" y="717"/>
                  </a:cubicBezTo>
                  <a:cubicBezTo>
                    <a:pt x="5860" y="654"/>
                    <a:pt x="5766" y="622"/>
                    <a:pt x="5734" y="528"/>
                  </a:cubicBezTo>
                  <a:cubicBezTo>
                    <a:pt x="5391" y="185"/>
                    <a:pt x="4972" y="13"/>
                    <a:pt x="4521" y="13"/>
                  </a:cubicBezTo>
                  <a:cubicBezTo>
                    <a:pt x="4392" y="13"/>
                    <a:pt x="4261" y="27"/>
                    <a:pt x="4128" y="55"/>
                  </a:cubicBezTo>
                  <a:cubicBezTo>
                    <a:pt x="3561" y="181"/>
                    <a:pt x="3151" y="559"/>
                    <a:pt x="2899" y="1126"/>
                  </a:cubicBezTo>
                  <a:cubicBezTo>
                    <a:pt x="2552" y="1158"/>
                    <a:pt x="2206" y="1347"/>
                    <a:pt x="1922" y="1599"/>
                  </a:cubicBezTo>
                  <a:cubicBezTo>
                    <a:pt x="1481" y="2040"/>
                    <a:pt x="1324" y="2607"/>
                    <a:pt x="1450" y="3206"/>
                  </a:cubicBezTo>
                  <a:cubicBezTo>
                    <a:pt x="1103" y="3237"/>
                    <a:pt x="788" y="3458"/>
                    <a:pt x="505" y="3678"/>
                  </a:cubicBezTo>
                  <a:cubicBezTo>
                    <a:pt x="190" y="3993"/>
                    <a:pt x="1" y="4434"/>
                    <a:pt x="1" y="4907"/>
                  </a:cubicBezTo>
                  <a:cubicBezTo>
                    <a:pt x="1" y="5285"/>
                    <a:pt x="127" y="5663"/>
                    <a:pt x="347" y="5915"/>
                  </a:cubicBezTo>
                  <a:cubicBezTo>
                    <a:pt x="127" y="6230"/>
                    <a:pt x="1" y="6608"/>
                    <a:pt x="1" y="6955"/>
                  </a:cubicBezTo>
                  <a:cubicBezTo>
                    <a:pt x="1" y="7427"/>
                    <a:pt x="190" y="7868"/>
                    <a:pt x="505" y="8183"/>
                  </a:cubicBezTo>
                  <a:cubicBezTo>
                    <a:pt x="788" y="8435"/>
                    <a:pt x="1103" y="8593"/>
                    <a:pt x="1450" y="8624"/>
                  </a:cubicBezTo>
                  <a:cubicBezTo>
                    <a:pt x="1418" y="8750"/>
                    <a:pt x="1418" y="8876"/>
                    <a:pt x="1418" y="9002"/>
                  </a:cubicBezTo>
                  <a:cubicBezTo>
                    <a:pt x="1418" y="9916"/>
                    <a:pt x="2080" y="10609"/>
                    <a:pt x="2962" y="10735"/>
                  </a:cubicBezTo>
                  <a:cubicBezTo>
                    <a:pt x="3214" y="11365"/>
                    <a:pt x="3813" y="11775"/>
                    <a:pt x="4569" y="11775"/>
                  </a:cubicBezTo>
                  <a:cubicBezTo>
                    <a:pt x="5104" y="11775"/>
                    <a:pt x="5640" y="11523"/>
                    <a:pt x="5955" y="11082"/>
                  </a:cubicBezTo>
                  <a:cubicBezTo>
                    <a:pt x="6270" y="11523"/>
                    <a:pt x="6774" y="11775"/>
                    <a:pt x="7310" y="11775"/>
                  </a:cubicBezTo>
                  <a:cubicBezTo>
                    <a:pt x="8034" y="11775"/>
                    <a:pt x="8664" y="11365"/>
                    <a:pt x="8948" y="10735"/>
                  </a:cubicBezTo>
                  <a:cubicBezTo>
                    <a:pt x="9799" y="10609"/>
                    <a:pt x="10460" y="9916"/>
                    <a:pt x="10460" y="9002"/>
                  </a:cubicBezTo>
                  <a:cubicBezTo>
                    <a:pt x="10460" y="8876"/>
                    <a:pt x="10460" y="8750"/>
                    <a:pt x="10429" y="8624"/>
                  </a:cubicBezTo>
                  <a:cubicBezTo>
                    <a:pt x="10775" y="8593"/>
                    <a:pt x="11090" y="8404"/>
                    <a:pt x="11374" y="8183"/>
                  </a:cubicBezTo>
                  <a:cubicBezTo>
                    <a:pt x="11689" y="7837"/>
                    <a:pt x="11878" y="7427"/>
                    <a:pt x="11878" y="6955"/>
                  </a:cubicBezTo>
                  <a:cubicBezTo>
                    <a:pt x="11878" y="6545"/>
                    <a:pt x="11783" y="6199"/>
                    <a:pt x="11531" y="5915"/>
                  </a:cubicBezTo>
                  <a:cubicBezTo>
                    <a:pt x="11689" y="5663"/>
                    <a:pt x="11815" y="5285"/>
                    <a:pt x="11815" y="4907"/>
                  </a:cubicBezTo>
                  <a:cubicBezTo>
                    <a:pt x="11815" y="4434"/>
                    <a:pt x="11594" y="3993"/>
                    <a:pt x="11279" y="3678"/>
                  </a:cubicBezTo>
                  <a:cubicBezTo>
                    <a:pt x="11027" y="3395"/>
                    <a:pt x="10712" y="3237"/>
                    <a:pt x="10334" y="3206"/>
                  </a:cubicBezTo>
                  <a:cubicBezTo>
                    <a:pt x="10460" y="2670"/>
                    <a:pt x="10303" y="2040"/>
                    <a:pt x="9862" y="1599"/>
                  </a:cubicBezTo>
                  <a:cubicBezTo>
                    <a:pt x="9610" y="1315"/>
                    <a:pt x="9231" y="1158"/>
                    <a:pt x="8885" y="1126"/>
                  </a:cubicBezTo>
                  <a:cubicBezTo>
                    <a:pt x="8664" y="559"/>
                    <a:pt x="8223" y="181"/>
                    <a:pt x="7656" y="55"/>
                  </a:cubicBezTo>
                  <a:cubicBezTo>
                    <a:pt x="7523" y="18"/>
                    <a:pt x="7388" y="0"/>
                    <a:pt x="72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70"/>
            <p:cNvSpPr/>
            <p:nvPr/>
          </p:nvSpPr>
          <p:spPr>
            <a:xfrm>
              <a:off x="-22685675" y="2408150"/>
              <a:ext cx="27575" cy="66175"/>
            </a:xfrm>
            <a:custGeom>
              <a:avLst/>
              <a:gdLst/>
              <a:ahLst/>
              <a:cxnLst/>
              <a:rect l="l" t="t" r="r" b="b"/>
              <a:pathLst>
                <a:path w="1103" h="2647" extrusionOk="0">
                  <a:moveTo>
                    <a:pt x="740" y="1"/>
                  </a:moveTo>
                  <a:cubicBezTo>
                    <a:pt x="654" y="1"/>
                    <a:pt x="567" y="32"/>
                    <a:pt x="504" y="95"/>
                  </a:cubicBezTo>
                  <a:cubicBezTo>
                    <a:pt x="189" y="410"/>
                    <a:pt x="0" y="820"/>
                    <a:pt x="0" y="1292"/>
                  </a:cubicBezTo>
                  <a:cubicBezTo>
                    <a:pt x="0" y="1765"/>
                    <a:pt x="189" y="2206"/>
                    <a:pt x="504" y="2521"/>
                  </a:cubicBezTo>
                  <a:cubicBezTo>
                    <a:pt x="599" y="2584"/>
                    <a:pt x="662" y="2647"/>
                    <a:pt x="756" y="2647"/>
                  </a:cubicBezTo>
                  <a:cubicBezTo>
                    <a:pt x="819" y="2647"/>
                    <a:pt x="945" y="2615"/>
                    <a:pt x="977" y="2521"/>
                  </a:cubicBezTo>
                  <a:cubicBezTo>
                    <a:pt x="1103" y="2395"/>
                    <a:pt x="1103" y="2174"/>
                    <a:pt x="977" y="2048"/>
                  </a:cubicBezTo>
                  <a:cubicBezTo>
                    <a:pt x="788" y="1859"/>
                    <a:pt x="662" y="1576"/>
                    <a:pt x="662" y="1292"/>
                  </a:cubicBezTo>
                  <a:cubicBezTo>
                    <a:pt x="662" y="1040"/>
                    <a:pt x="788" y="757"/>
                    <a:pt x="977" y="536"/>
                  </a:cubicBezTo>
                  <a:cubicBezTo>
                    <a:pt x="1103" y="442"/>
                    <a:pt x="1103" y="253"/>
                    <a:pt x="977" y="95"/>
                  </a:cubicBezTo>
                  <a:cubicBezTo>
                    <a:pt x="914" y="32"/>
                    <a:pt x="827" y="1"/>
                    <a:pt x="7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70"/>
            <p:cNvSpPr/>
            <p:nvPr/>
          </p:nvSpPr>
          <p:spPr>
            <a:xfrm>
              <a:off x="-22766800" y="2408950"/>
              <a:ext cx="27575" cy="66175"/>
            </a:xfrm>
            <a:custGeom>
              <a:avLst/>
              <a:gdLst/>
              <a:ahLst/>
              <a:cxnLst/>
              <a:rect l="l" t="t" r="r" b="b"/>
              <a:pathLst>
                <a:path w="1103" h="2647" extrusionOk="0">
                  <a:moveTo>
                    <a:pt x="362" y="0"/>
                  </a:moveTo>
                  <a:cubicBezTo>
                    <a:pt x="276" y="0"/>
                    <a:pt x="189" y="32"/>
                    <a:pt x="126" y="95"/>
                  </a:cubicBezTo>
                  <a:cubicBezTo>
                    <a:pt x="0" y="221"/>
                    <a:pt x="0" y="441"/>
                    <a:pt x="126" y="567"/>
                  </a:cubicBezTo>
                  <a:cubicBezTo>
                    <a:pt x="315" y="756"/>
                    <a:pt x="441" y="1040"/>
                    <a:pt x="441" y="1323"/>
                  </a:cubicBezTo>
                  <a:cubicBezTo>
                    <a:pt x="441" y="1575"/>
                    <a:pt x="315" y="1859"/>
                    <a:pt x="126" y="2048"/>
                  </a:cubicBezTo>
                  <a:cubicBezTo>
                    <a:pt x="0" y="2174"/>
                    <a:pt x="0" y="2426"/>
                    <a:pt x="126" y="2520"/>
                  </a:cubicBezTo>
                  <a:cubicBezTo>
                    <a:pt x="221" y="2615"/>
                    <a:pt x="284" y="2646"/>
                    <a:pt x="378" y="2646"/>
                  </a:cubicBezTo>
                  <a:cubicBezTo>
                    <a:pt x="441" y="2646"/>
                    <a:pt x="567" y="2615"/>
                    <a:pt x="599" y="2520"/>
                  </a:cubicBezTo>
                  <a:cubicBezTo>
                    <a:pt x="977" y="2174"/>
                    <a:pt x="1103" y="1733"/>
                    <a:pt x="1103" y="1323"/>
                  </a:cubicBezTo>
                  <a:cubicBezTo>
                    <a:pt x="1103" y="851"/>
                    <a:pt x="914" y="410"/>
                    <a:pt x="599" y="95"/>
                  </a:cubicBezTo>
                  <a:cubicBezTo>
                    <a:pt x="536" y="32"/>
                    <a:pt x="449" y="0"/>
                    <a:pt x="36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07" name="Google Shape;907;p70"/>
          <p:cNvSpPr/>
          <p:nvPr/>
        </p:nvSpPr>
        <p:spPr>
          <a:xfrm>
            <a:off x="4307407" y="4768450"/>
            <a:ext cx="529186" cy="485108"/>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2000" b="1"/>
              <a:t>25</a:t>
            </a:r>
            <a:endParaRPr sz="2000" b="1"/>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911"/>
        <p:cNvGrpSpPr/>
        <p:nvPr/>
      </p:nvGrpSpPr>
      <p:grpSpPr>
        <a:xfrm>
          <a:off x="0" y="0"/>
          <a:ext cx="0" cy="0"/>
          <a:chOff x="0" y="0"/>
          <a:chExt cx="0" cy="0"/>
        </a:xfrm>
      </p:grpSpPr>
      <p:sp>
        <p:nvSpPr>
          <p:cNvPr id="912" name="Google Shape;912;p71"/>
          <p:cNvSpPr txBox="1">
            <a:spLocks noGrp="1"/>
          </p:cNvSpPr>
          <p:nvPr>
            <p:ph type="title"/>
          </p:nvPr>
        </p:nvSpPr>
        <p:spPr>
          <a:xfrm>
            <a:off x="720000" y="445025"/>
            <a:ext cx="7704000" cy="730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r"/>
              <a:t>Comparaison et Choix</a:t>
            </a:r>
            <a:endParaRPr/>
          </a:p>
        </p:txBody>
      </p:sp>
      <p:sp>
        <p:nvSpPr>
          <p:cNvPr id="913" name="Google Shape;913;p71"/>
          <p:cNvSpPr txBox="1">
            <a:spLocks noGrp="1"/>
          </p:cNvSpPr>
          <p:nvPr>
            <p:ph type="subTitle" idx="4294967295"/>
          </p:nvPr>
        </p:nvSpPr>
        <p:spPr>
          <a:xfrm>
            <a:off x="1158075" y="1512775"/>
            <a:ext cx="6999300" cy="27141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fr" b="1"/>
              <a:t>Images synthétiques : </a:t>
            </a:r>
            <a:r>
              <a:rPr lang="fr"/>
              <a:t>Idéal pour des datasets très déséquilibrés ou limités en taille, mais nécessite plus de calculs et de ressources pour entraîner les modèles génératifs.</a:t>
            </a:r>
            <a:endParaRPr/>
          </a:p>
          <a:p>
            <a:pPr marL="457200" lvl="0" indent="-317500" algn="l" rtl="0">
              <a:spcBef>
                <a:spcPts val="0"/>
              </a:spcBef>
              <a:spcAft>
                <a:spcPts val="0"/>
              </a:spcAft>
              <a:buSzPts val="1400"/>
              <a:buChar char="●"/>
            </a:pPr>
            <a:r>
              <a:rPr lang="fr" b="1"/>
              <a:t>Transformations simples : </a:t>
            </a:r>
            <a:r>
              <a:rPr lang="fr"/>
              <a:t>Parfait pour enrichir rapidement un dataset de taille moyenne avec des transformations réalistes à faible coût.</a:t>
            </a:r>
            <a:endParaRPr/>
          </a:p>
          <a:p>
            <a:pPr marL="457200" lvl="0" indent="0" algn="l" rtl="0">
              <a:spcBef>
                <a:spcPts val="0"/>
              </a:spcBef>
              <a:spcAft>
                <a:spcPts val="0"/>
              </a:spcAft>
              <a:buNone/>
            </a:pPr>
            <a:endParaRPr/>
          </a:p>
          <a:p>
            <a:pPr marL="0" lvl="0" indent="0" algn="l" rtl="0">
              <a:spcBef>
                <a:spcPts val="0"/>
              </a:spcBef>
              <a:spcAft>
                <a:spcPts val="0"/>
              </a:spcAft>
              <a:buNone/>
            </a:pPr>
            <a:r>
              <a:rPr lang="fr"/>
              <a:t>Dans un projet, ces deux approches peuvent être combinées pour tirer parti de leurs avantages respectifs et améliorer significativement la performance du modèle.</a:t>
            </a:r>
            <a:endParaRPr/>
          </a:p>
          <a:p>
            <a:pPr marL="0" lvl="0" indent="0" algn="l" rtl="0">
              <a:spcBef>
                <a:spcPts val="0"/>
              </a:spcBef>
              <a:spcAft>
                <a:spcPts val="0"/>
              </a:spcAft>
              <a:buNone/>
            </a:pPr>
            <a:endParaRPr/>
          </a:p>
        </p:txBody>
      </p:sp>
      <p:grpSp>
        <p:nvGrpSpPr>
          <p:cNvPr id="914" name="Google Shape;914;p71"/>
          <p:cNvGrpSpPr/>
          <p:nvPr/>
        </p:nvGrpSpPr>
        <p:grpSpPr>
          <a:xfrm>
            <a:off x="-7" y="-11"/>
            <a:ext cx="975837" cy="853864"/>
            <a:chOff x="-22859750" y="2335900"/>
            <a:chExt cx="296950" cy="294375"/>
          </a:xfrm>
        </p:grpSpPr>
        <p:sp>
          <p:nvSpPr>
            <p:cNvPr id="915" name="Google Shape;915;p71"/>
            <p:cNvSpPr/>
            <p:nvPr/>
          </p:nvSpPr>
          <p:spPr>
            <a:xfrm>
              <a:off x="-22859750" y="2335900"/>
              <a:ext cx="296950" cy="294375"/>
            </a:xfrm>
            <a:custGeom>
              <a:avLst/>
              <a:gdLst/>
              <a:ahLst/>
              <a:cxnLst/>
              <a:rect l="l" t="t" r="r" b="b"/>
              <a:pathLst>
                <a:path w="11878" h="11775" extrusionOk="0">
                  <a:moveTo>
                    <a:pt x="7306" y="663"/>
                  </a:moveTo>
                  <a:cubicBezTo>
                    <a:pt x="7389" y="663"/>
                    <a:pt x="7475" y="671"/>
                    <a:pt x="7562" y="685"/>
                  </a:cubicBezTo>
                  <a:cubicBezTo>
                    <a:pt x="7814" y="780"/>
                    <a:pt x="8034" y="937"/>
                    <a:pt x="8192" y="1126"/>
                  </a:cubicBezTo>
                  <a:cubicBezTo>
                    <a:pt x="7908" y="1189"/>
                    <a:pt x="7656" y="1347"/>
                    <a:pt x="7467" y="1567"/>
                  </a:cubicBezTo>
                  <a:cubicBezTo>
                    <a:pt x="7341" y="1662"/>
                    <a:pt x="7341" y="1914"/>
                    <a:pt x="7467" y="2008"/>
                  </a:cubicBezTo>
                  <a:cubicBezTo>
                    <a:pt x="7530" y="2071"/>
                    <a:pt x="7617" y="2103"/>
                    <a:pt x="7703" y="2103"/>
                  </a:cubicBezTo>
                  <a:cubicBezTo>
                    <a:pt x="7790" y="2103"/>
                    <a:pt x="7877" y="2071"/>
                    <a:pt x="7940" y="2008"/>
                  </a:cubicBezTo>
                  <a:cubicBezTo>
                    <a:pt x="8129" y="1819"/>
                    <a:pt x="8412" y="1693"/>
                    <a:pt x="8696" y="1693"/>
                  </a:cubicBezTo>
                  <a:cubicBezTo>
                    <a:pt x="8979" y="1693"/>
                    <a:pt x="9231" y="1819"/>
                    <a:pt x="9452" y="2008"/>
                  </a:cubicBezTo>
                  <a:cubicBezTo>
                    <a:pt x="9767" y="2355"/>
                    <a:pt x="9830" y="2764"/>
                    <a:pt x="9673" y="3174"/>
                  </a:cubicBezTo>
                  <a:cubicBezTo>
                    <a:pt x="9389" y="3237"/>
                    <a:pt x="9137" y="3395"/>
                    <a:pt x="8885" y="3584"/>
                  </a:cubicBezTo>
                  <a:cubicBezTo>
                    <a:pt x="8759" y="3710"/>
                    <a:pt x="8759" y="3962"/>
                    <a:pt x="8885" y="4056"/>
                  </a:cubicBezTo>
                  <a:cubicBezTo>
                    <a:pt x="8948" y="4119"/>
                    <a:pt x="9035" y="4151"/>
                    <a:pt x="9121" y="4151"/>
                  </a:cubicBezTo>
                  <a:cubicBezTo>
                    <a:pt x="9208" y="4151"/>
                    <a:pt x="9294" y="4119"/>
                    <a:pt x="9358" y="4056"/>
                  </a:cubicBezTo>
                  <a:cubicBezTo>
                    <a:pt x="9547" y="3867"/>
                    <a:pt x="9830" y="3741"/>
                    <a:pt x="10114" y="3741"/>
                  </a:cubicBezTo>
                  <a:cubicBezTo>
                    <a:pt x="10397" y="3741"/>
                    <a:pt x="10649" y="3867"/>
                    <a:pt x="10870" y="4056"/>
                  </a:cubicBezTo>
                  <a:cubicBezTo>
                    <a:pt x="11059" y="4277"/>
                    <a:pt x="11185" y="4529"/>
                    <a:pt x="11185" y="4812"/>
                  </a:cubicBezTo>
                  <a:cubicBezTo>
                    <a:pt x="11185" y="5096"/>
                    <a:pt x="11059" y="5379"/>
                    <a:pt x="10870" y="5568"/>
                  </a:cubicBezTo>
                  <a:cubicBezTo>
                    <a:pt x="10649" y="5757"/>
                    <a:pt x="10397" y="5883"/>
                    <a:pt x="10114" y="5883"/>
                  </a:cubicBezTo>
                  <a:cubicBezTo>
                    <a:pt x="9925" y="5883"/>
                    <a:pt x="9767" y="6041"/>
                    <a:pt x="9767" y="6230"/>
                  </a:cubicBezTo>
                  <a:cubicBezTo>
                    <a:pt x="9767" y="6451"/>
                    <a:pt x="9925" y="6608"/>
                    <a:pt x="10114" y="6608"/>
                  </a:cubicBezTo>
                  <a:cubicBezTo>
                    <a:pt x="10429" y="6608"/>
                    <a:pt x="10712" y="6514"/>
                    <a:pt x="10964" y="6356"/>
                  </a:cubicBezTo>
                  <a:cubicBezTo>
                    <a:pt x="11090" y="6514"/>
                    <a:pt x="11122" y="6703"/>
                    <a:pt x="11122" y="6955"/>
                  </a:cubicBezTo>
                  <a:cubicBezTo>
                    <a:pt x="11122" y="7270"/>
                    <a:pt x="11027" y="7553"/>
                    <a:pt x="10807" y="7742"/>
                  </a:cubicBezTo>
                  <a:cubicBezTo>
                    <a:pt x="10618" y="7931"/>
                    <a:pt x="10366" y="8057"/>
                    <a:pt x="10082" y="8057"/>
                  </a:cubicBezTo>
                  <a:cubicBezTo>
                    <a:pt x="9799" y="8057"/>
                    <a:pt x="9515" y="7931"/>
                    <a:pt x="9326" y="7742"/>
                  </a:cubicBezTo>
                  <a:cubicBezTo>
                    <a:pt x="9137" y="7553"/>
                    <a:pt x="9011" y="7270"/>
                    <a:pt x="9011" y="6986"/>
                  </a:cubicBezTo>
                  <a:cubicBezTo>
                    <a:pt x="9011" y="6703"/>
                    <a:pt x="9137" y="6419"/>
                    <a:pt x="9326" y="6230"/>
                  </a:cubicBezTo>
                  <a:cubicBezTo>
                    <a:pt x="9452" y="6104"/>
                    <a:pt x="9452" y="5883"/>
                    <a:pt x="9326" y="5757"/>
                  </a:cubicBezTo>
                  <a:cubicBezTo>
                    <a:pt x="9263" y="5694"/>
                    <a:pt x="9176" y="5663"/>
                    <a:pt x="9090" y="5663"/>
                  </a:cubicBezTo>
                  <a:cubicBezTo>
                    <a:pt x="9003" y="5663"/>
                    <a:pt x="8916" y="5694"/>
                    <a:pt x="8853" y="5757"/>
                  </a:cubicBezTo>
                  <a:cubicBezTo>
                    <a:pt x="8538" y="6072"/>
                    <a:pt x="8349" y="6514"/>
                    <a:pt x="8349" y="6986"/>
                  </a:cubicBezTo>
                  <a:cubicBezTo>
                    <a:pt x="8349" y="7112"/>
                    <a:pt x="8349" y="7207"/>
                    <a:pt x="8381" y="7333"/>
                  </a:cubicBezTo>
                  <a:cubicBezTo>
                    <a:pt x="7562" y="7459"/>
                    <a:pt x="6932" y="8215"/>
                    <a:pt x="6932" y="9034"/>
                  </a:cubicBezTo>
                  <a:cubicBezTo>
                    <a:pt x="6932" y="9223"/>
                    <a:pt x="7089" y="9381"/>
                    <a:pt x="7278" y="9381"/>
                  </a:cubicBezTo>
                  <a:cubicBezTo>
                    <a:pt x="7467" y="9381"/>
                    <a:pt x="7625" y="9223"/>
                    <a:pt x="7625" y="9034"/>
                  </a:cubicBezTo>
                  <a:cubicBezTo>
                    <a:pt x="7625" y="8435"/>
                    <a:pt x="8097" y="8026"/>
                    <a:pt x="8664" y="8026"/>
                  </a:cubicBezTo>
                  <a:lnTo>
                    <a:pt x="8696" y="8026"/>
                  </a:lnTo>
                  <a:cubicBezTo>
                    <a:pt x="8727" y="8089"/>
                    <a:pt x="8822" y="8120"/>
                    <a:pt x="8853" y="8215"/>
                  </a:cubicBezTo>
                  <a:cubicBezTo>
                    <a:pt x="9074" y="8435"/>
                    <a:pt x="9326" y="8561"/>
                    <a:pt x="9641" y="8656"/>
                  </a:cubicBezTo>
                  <a:cubicBezTo>
                    <a:pt x="9673" y="8750"/>
                    <a:pt x="9704" y="8908"/>
                    <a:pt x="9704" y="9034"/>
                  </a:cubicBezTo>
                  <a:cubicBezTo>
                    <a:pt x="9704" y="9507"/>
                    <a:pt x="9452" y="9853"/>
                    <a:pt x="9011" y="10011"/>
                  </a:cubicBezTo>
                  <a:cubicBezTo>
                    <a:pt x="8979" y="9853"/>
                    <a:pt x="8853" y="9759"/>
                    <a:pt x="8664" y="9759"/>
                  </a:cubicBezTo>
                  <a:cubicBezTo>
                    <a:pt x="8444" y="9759"/>
                    <a:pt x="8286" y="9916"/>
                    <a:pt x="8286" y="10105"/>
                  </a:cubicBezTo>
                  <a:cubicBezTo>
                    <a:pt x="8286" y="10704"/>
                    <a:pt x="7814" y="11113"/>
                    <a:pt x="7278" y="11113"/>
                  </a:cubicBezTo>
                  <a:cubicBezTo>
                    <a:pt x="6711" y="11113"/>
                    <a:pt x="6239" y="10641"/>
                    <a:pt x="6239" y="10105"/>
                  </a:cubicBezTo>
                  <a:lnTo>
                    <a:pt x="6239" y="6640"/>
                  </a:lnTo>
                  <a:cubicBezTo>
                    <a:pt x="6522" y="6860"/>
                    <a:pt x="6932" y="6986"/>
                    <a:pt x="7278" y="6986"/>
                  </a:cubicBezTo>
                  <a:cubicBezTo>
                    <a:pt x="7467" y="6986"/>
                    <a:pt x="7625" y="6829"/>
                    <a:pt x="7625" y="6640"/>
                  </a:cubicBezTo>
                  <a:cubicBezTo>
                    <a:pt x="7625" y="6451"/>
                    <a:pt x="7467" y="6293"/>
                    <a:pt x="7278" y="6293"/>
                  </a:cubicBezTo>
                  <a:cubicBezTo>
                    <a:pt x="6680" y="6293"/>
                    <a:pt x="6239" y="5820"/>
                    <a:pt x="6239" y="5253"/>
                  </a:cubicBezTo>
                  <a:lnTo>
                    <a:pt x="6239" y="1788"/>
                  </a:lnTo>
                  <a:lnTo>
                    <a:pt x="6239" y="1756"/>
                  </a:lnTo>
                  <a:lnTo>
                    <a:pt x="6239" y="1725"/>
                  </a:lnTo>
                  <a:cubicBezTo>
                    <a:pt x="6239" y="1441"/>
                    <a:pt x="6365" y="1158"/>
                    <a:pt x="6554" y="969"/>
                  </a:cubicBezTo>
                  <a:cubicBezTo>
                    <a:pt x="6772" y="750"/>
                    <a:pt x="7027" y="663"/>
                    <a:pt x="7306" y="663"/>
                  </a:cubicBezTo>
                  <a:close/>
                  <a:moveTo>
                    <a:pt x="4492" y="726"/>
                  </a:moveTo>
                  <a:cubicBezTo>
                    <a:pt x="4756" y="726"/>
                    <a:pt x="5012" y="813"/>
                    <a:pt x="5230" y="1032"/>
                  </a:cubicBezTo>
                  <a:cubicBezTo>
                    <a:pt x="5419" y="1221"/>
                    <a:pt x="5545" y="1504"/>
                    <a:pt x="5545" y="1788"/>
                  </a:cubicBezTo>
                  <a:lnTo>
                    <a:pt x="5545" y="1819"/>
                  </a:lnTo>
                  <a:lnTo>
                    <a:pt x="5545" y="5285"/>
                  </a:lnTo>
                  <a:cubicBezTo>
                    <a:pt x="5545" y="5883"/>
                    <a:pt x="5073" y="6325"/>
                    <a:pt x="4506" y="6325"/>
                  </a:cubicBezTo>
                  <a:cubicBezTo>
                    <a:pt x="4317" y="6325"/>
                    <a:pt x="4159" y="6482"/>
                    <a:pt x="4159" y="6671"/>
                  </a:cubicBezTo>
                  <a:cubicBezTo>
                    <a:pt x="4159" y="6860"/>
                    <a:pt x="4317" y="7018"/>
                    <a:pt x="4506" y="7018"/>
                  </a:cubicBezTo>
                  <a:cubicBezTo>
                    <a:pt x="4915" y="7018"/>
                    <a:pt x="5262" y="6892"/>
                    <a:pt x="5545" y="6671"/>
                  </a:cubicBezTo>
                  <a:lnTo>
                    <a:pt x="5545" y="10105"/>
                  </a:lnTo>
                  <a:lnTo>
                    <a:pt x="5545" y="10137"/>
                  </a:lnTo>
                  <a:cubicBezTo>
                    <a:pt x="5545" y="10704"/>
                    <a:pt x="5073" y="11176"/>
                    <a:pt x="4506" y="11176"/>
                  </a:cubicBezTo>
                  <a:cubicBezTo>
                    <a:pt x="3939" y="11176"/>
                    <a:pt x="3498" y="10704"/>
                    <a:pt x="3498" y="10137"/>
                  </a:cubicBezTo>
                  <a:cubicBezTo>
                    <a:pt x="3498" y="9948"/>
                    <a:pt x="3340" y="9790"/>
                    <a:pt x="3151" y="9790"/>
                  </a:cubicBezTo>
                  <a:cubicBezTo>
                    <a:pt x="2994" y="9790"/>
                    <a:pt x="2836" y="9916"/>
                    <a:pt x="2773" y="10074"/>
                  </a:cubicBezTo>
                  <a:cubicBezTo>
                    <a:pt x="2395" y="9916"/>
                    <a:pt x="2080" y="9538"/>
                    <a:pt x="2080" y="9065"/>
                  </a:cubicBezTo>
                  <a:cubicBezTo>
                    <a:pt x="2080" y="8908"/>
                    <a:pt x="2111" y="8813"/>
                    <a:pt x="2143" y="8687"/>
                  </a:cubicBezTo>
                  <a:cubicBezTo>
                    <a:pt x="2426" y="8593"/>
                    <a:pt x="2710" y="8435"/>
                    <a:pt x="2930" y="8246"/>
                  </a:cubicBezTo>
                  <a:cubicBezTo>
                    <a:pt x="2994" y="8215"/>
                    <a:pt x="3057" y="8120"/>
                    <a:pt x="3088" y="8057"/>
                  </a:cubicBezTo>
                  <a:lnTo>
                    <a:pt x="3151" y="8057"/>
                  </a:lnTo>
                  <a:cubicBezTo>
                    <a:pt x="3718" y="8057"/>
                    <a:pt x="4159" y="8530"/>
                    <a:pt x="4159" y="9065"/>
                  </a:cubicBezTo>
                  <a:cubicBezTo>
                    <a:pt x="4159" y="9286"/>
                    <a:pt x="4317" y="9444"/>
                    <a:pt x="4506" y="9444"/>
                  </a:cubicBezTo>
                  <a:cubicBezTo>
                    <a:pt x="4726" y="9444"/>
                    <a:pt x="4884" y="9286"/>
                    <a:pt x="4884" y="9065"/>
                  </a:cubicBezTo>
                  <a:cubicBezTo>
                    <a:pt x="4884" y="8215"/>
                    <a:pt x="4254" y="7490"/>
                    <a:pt x="3403" y="7396"/>
                  </a:cubicBezTo>
                  <a:cubicBezTo>
                    <a:pt x="3466" y="7270"/>
                    <a:pt x="3466" y="7144"/>
                    <a:pt x="3466" y="7018"/>
                  </a:cubicBezTo>
                  <a:cubicBezTo>
                    <a:pt x="3466" y="6545"/>
                    <a:pt x="3246" y="6104"/>
                    <a:pt x="2930" y="5820"/>
                  </a:cubicBezTo>
                  <a:cubicBezTo>
                    <a:pt x="2883" y="5757"/>
                    <a:pt x="2797" y="5726"/>
                    <a:pt x="2706" y="5726"/>
                  </a:cubicBezTo>
                  <a:cubicBezTo>
                    <a:pt x="2615" y="5726"/>
                    <a:pt x="2521" y="5757"/>
                    <a:pt x="2458" y="5820"/>
                  </a:cubicBezTo>
                  <a:cubicBezTo>
                    <a:pt x="2363" y="5915"/>
                    <a:pt x="2363" y="6167"/>
                    <a:pt x="2458" y="6262"/>
                  </a:cubicBezTo>
                  <a:cubicBezTo>
                    <a:pt x="2678" y="6482"/>
                    <a:pt x="2773" y="6734"/>
                    <a:pt x="2773" y="7018"/>
                  </a:cubicBezTo>
                  <a:cubicBezTo>
                    <a:pt x="2773" y="7301"/>
                    <a:pt x="2678" y="7585"/>
                    <a:pt x="2458" y="7774"/>
                  </a:cubicBezTo>
                  <a:cubicBezTo>
                    <a:pt x="2269" y="7963"/>
                    <a:pt x="1985" y="8089"/>
                    <a:pt x="1733" y="8089"/>
                  </a:cubicBezTo>
                  <a:cubicBezTo>
                    <a:pt x="1450" y="8089"/>
                    <a:pt x="1166" y="7963"/>
                    <a:pt x="977" y="7774"/>
                  </a:cubicBezTo>
                  <a:cubicBezTo>
                    <a:pt x="788" y="7585"/>
                    <a:pt x="662" y="7301"/>
                    <a:pt x="662" y="7018"/>
                  </a:cubicBezTo>
                  <a:cubicBezTo>
                    <a:pt x="662" y="6829"/>
                    <a:pt x="725" y="6640"/>
                    <a:pt x="820" y="6419"/>
                  </a:cubicBezTo>
                  <a:cubicBezTo>
                    <a:pt x="1103" y="6608"/>
                    <a:pt x="1355" y="6671"/>
                    <a:pt x="1670" y="6671"/>
                  </a:cubicBezTo>
                  <a:cubicBezTo>
                    <a:pt x="1891" y="6671"/>
                    <a:pt x="2048" y="6514"/>
                    <a:pt x="2048" y="6325"/>
                  </a:cubicBezTo>
                  <a:cubicBezTo>
                    <a:pt x="2048" y="6104"/>
                    <a:pt x="1891" y="5946"/>
                    <a:pt x="1670" y="5946"/>
                  </a:cubicBezTo>
                  <a:cubicBezTo>
                    <a:pt x="1418" y="5946"/>
                    <a:pt x="1135" y="5852"/>
                    <a:pt x="946" y="5631"/>
                  </a:cubicBezTo>
                  <a:cubicBezTo>
                    <a:pt x="725" y="5442"/>
                    <a:pt x="631" y="5159"/>
                    <a:pt x="631" y="4907"/>
                  </a:cubicBezTo>
                  <a:cubicBezTo>
                    <a:pt x="631" y="4623"/>
                    <a:pt x="725" y="4340"/>
                    <a:pt x="946" y="4151"/>
                  </a:cubicBezTo>
                  <a:cubicBezTo>
                    <a:pt x="1135" y="3962"/>
                    <a:pt x="1418" y="3836"/>
                    <a:pt x="1670" y="3836"/>
                  </a:cubicBezTo>
                  <a:cubicBezTo>
                    <a:pt x="1954" y="3836"/>
                    <a:pt x="2237" y="3962"/>
                    <a:pt x="2426" y="4151"/>
                  </a:cubicBezTo>
                  <a:cubicBezTo>
                    <a:pt x="2489" y="4214"/>
                    <a:pt x="2576" y="4245"/>
                    <a:pt x="2663" y="4245"/>
                  </a:cubicBezTo>
                  <a:cubicBezTo>
                    <a:pt x="2749" y="4245"/>
                    <a:pt x="2836" y="4214"/>
                    <a:pt x="2899" y="4151"/>
                  </a:cubicBezTo>
                  <a:cubicBezTo>
                    <a:pt x="3025" y="4025"/>
                    <a:pt x="3025" y="3804"/>
                    <a:pt x="2899" y="3678"/>
                  </a:cubicBezTo>
                  <a:cubicBezTo>
                    <a:pt x="2678" y="3426"/>
                    <a:pt x="2426" y="3332"/>
                    <a:pt x="2111" y="3237"/>
                  </a:cubicBezTo>
                  <a:cubicBezTo>
                    <a:pt x="1954" y="2859"/>
                    <a:pt x="2048" y="2418"/>
                    <a:pt x="2363" y="2103"/>
                  </a:cubicBezTo>
                  <a:cubicBezTo>
                    <a:pt x="2552" y="1914"/>
                    <a:pt x="2836" y="1788"/>
                    <a:pt x="3088" y="1788"/>
                  </a:cubicBezTo>
                  <a:cubicBezTo>
                    <a:pt x="3372" y="1788"/>
                    <a:pt x="3655" y="1914"/>
                    <a:pt x="3844" y="2103"/>
                  </a:cubicBezTo>
                  <a:cubicBezTo>
                    <a:pt x="3907" y="2166"/>
                    <a:pt x="3994" y="2197"/>
                    <a:pt x="4080" y="2197"/>
                  </a:cubicBezTo>
                  <a:cubicBezTo>
                    <a:pt x="4167" y="2197"/>
                    <a:pt x="4254" y="2166"/>
                    <a:pt x="4317" y="2103"/>
                  </a:cubicBezTo>
                  <a:cubicBezTo>
                    <a:pt x="4443" y="1977"/>
                    <a:pt x="4443" y="1756"/>
                    <a:pt x="4317" y="1630"/>
                  </a:cubicBezTo>
                  <a:cubicBezTo>
                    <a:pt x="4128" y="1441"/>
                    <a:pt x="3876" y="1284"/>
                    <a:pt x="3624" y="1189"/>
                  </a:cubicBezTo>
                  <a:cubicBezTo>
                    <a:pt x="3781" y="969"/>
                    <a:pt x="3970" y="811"/>
                    <a:pt x="4254" y="748"/>
                  </a:cubicBezTo>
                  <a:cubicBezTo>
                    <a:pt x="4333" y="734"/>
                    <a:pt x="4413" y="726"/>
                    <a:pt x="4492" y="726"/>
                  </a:cubicBezTo>
                  <a:close/>
                  <a:moveTo>
                    <a:pt x="7254" y="0"/>
                  </a:moveTo>
                  <a:cubicBezTo>
                    <a:pt x="6817" y="0"/>
                    <a:pt x="6387" y="190"/>
                    <a:pt x="6049" y="528"/>
                  </a:cubicBezTo>
                  <a:cubicBezTo>
                    <a:pt x="6018" y="559"/>
                    <a:pt x="5923" y="654"/>
                    <a:pt x="5892" y="717"/>
                  </a:cubicBezTo>
                  <a:cubicBezTo>
                    <a:pt x="5860" y="654"/>
                    <a:pt x="5766" y="622"/>
                    <a:pt x="5734" y="528"/>
                  </a:cubicBezTo>
                  <a:cubicBezTo>
                    <a:pt x="5391" y="185"/>
                    <a:pt x="4972" y="13"/>
                    <a:pt x="4521" y="13"/>
                  </a:cubicBezTo>
                  <a:cubicBezTo>
                    <a:pt x="4392" y="13"/>
                    <a:pt x="4261" y="27"/>
                    <a:pt x="4128" y="55"/>
                  </a:cubicBezTo>
                  <a:cubicBezTo>
                    <a:pt x="3561" y="181"/>
                    <a:pt x="3151" y="559"/>
                    <a:pt x="2899" y="1126"/>
                  </a:cubicBezTo>
                  <a:cubicBezTo>
                    <a:pt x="2552" y="1158"/>
                    <a:pt x="2206" y="1347"/>
                    <a:pt x="1922" y="1599"/>
                  </a:cubicBezTo>
                  <a:cubicBezTo>
                    <a:pt x="1481" y="2040"/>
                    <a:pt x="1324" y="2607"/>
                    <a:pt x="1450" y="3206"/>
                  </a:cubicBezTo>
                  <a:cubicBezTo>
                    <a:pt x="1103" y="3237"/>
                    <a:pt x="788" y="3458"/>
                    <a:pt x="505" y="3678"/>
                  </a:cubicBezTo>
                  <a:cubicBezTo>
                    <a:pt x="190" y="3993"/>
                    <a:pt x="1" y="4434"/>
                    <a:pt x="1" y="4907"/>
                  </a:cubicBezTo>
                  <a:cubicBezTo>
                    <a:pt x="1" y="5285"/>
                    <a:pt x="127" y="5663"/>
                    <a:pt x="347" y="5915"/>
                  </a:cubicBezTo>
                  <a:cubicBezTo>
                    <a:pt x="127" y="6230"/>
                    <a:pt x="1" y="6608"/>
                    <a:pt x="1" y="6955"/>
                  </a:cubicBezTo>
                  <a:cubicBezTo>
                    <a:pt x="1" y="7427"/>
                    <a:pt x="190" y="7868"/>
                    <a:pt x="505" y="8183"/>
                  </a:cubicBezTo>
                  <a:cubicBezTo>
                    <a:pt x="788" y="8435"/>
                    <a:pt x="1103" y="8593"/>
                    <a:pt x="1450" y="8624"/>
                  </a:cubicBezTo>
                  <a:cubicBezTo>
                    <a:pt x="1418" y="8750"/>
                    <a:pt x="1418" y="8876"/>
                    <a:pt x="1418" y="9002"/>
                  </a:cubicBezTo>
                  <a:cubicBezTo>
                    <a:pt x="1418" y="9916"/>
                    <a:pt x="2080" y="10609"/>
                    <a:pt x="2962" y="10735"/>
                  </a:cubicBezTo>
                  <a:cubicBezTo>
                    <a:pt x="3214" y="11365"/>
                    <a:pt x="3813" y="11775"/>
                    <a:pt x="4569" y="11775"/>
                  </a:cubicBezTo>
                  <a:cubicBezTo>
                    <a:pt x="5104" y="11775"/>
                    <a:pt x="5640" y="11523"/>
                    <a:pt x="5955" y="11082"/>
                  </a:cubicBezTo>
                  <a:cubicBezTo>
                    <a:pt x="6270" y="11523"/>
                    <a:pt x="6774" y="11775"/>
                    <a:pt x="7310" y="11775"/>
                  </a:cubicBezTo>
                  <a:cubicBezTo>
                    <a:pt x="8034" y="11775"/>
                    <a:pt x="8664" y="11365"/>
                    <a:pt x="8948" y="10735"/>
                  </a:cubicBezTo>
                  <a:cubicBezTo>
                    <a:pt x="9799" y="10609"/>
                    <a:pt x="10460" y="9916"/>
                    <a:pt x="10460" y="9002"/>
                  </a:cubicBezTo>
                  <a:cubicBezTo>
                    <a:pt x="10460" y="8876"/>
                    <a:pt x="10460" y="8750"/>
                    <a:pt x="10429" y="8624"/>
                  </a:cubicBezTo>
                  <a:cubicBezTo>
                    <a:pt x="10775" y="8593"/>
                    <a:pt x="11090" y="8404"/>
                    <a:pt x="11374" y="8183"/>
                  </a:cubicBezTo>
                  <a:cubicBezTo>
                    <a:pt x="11689" y="7837"/>
                    <a:pt x="11878" y="7427"/>
                    <a:pt x="11878" y="6955"/>
                  </a:cubicBezTo>
                  <a:cubicBezTo>
                    <a:pt x="11878" y="6545"/>
                    <a:pt x="11783" y="6199"/>
                    <a:pt x="11531" y="5915"/>
                  </a:cubicBezTo>
                  <a:cubicBezTo>
                    <a:pt x="11689" y="5663"/>
                    <a:pt x="11815" y="5285"/>
                    <a:pt x="11815" y="4907"/>
                  </a:cubicBezTo>
                  <a:cubicBezTo>
                    <a:pt x="11815" y="4434"/>
                    <a:pt x="11594" y="3993"/>
                    <a:pt x="11279" y="3678"/>
                  </a:cubicBezTo>
                  <a:cubicBezTo>
                    <a:pt x="11027" y="3395"/>
                    <a:pt x="10712" y="3237"/>
                    <a:pt x="10334" y="3206"/>
                  </a:cubicBezTo>
                  <a:cubicBezTo>
                    <a:pt x="10460" y="2670"/>
                    <a:pt x="10303" y="2040"/>
                    <a:pt x="9862" y="1599"/>
                  </a:cubicBezTo>
                  <a:cubicBezTo>
                    <a:pt x="9610" y="1315"/>
                    <a:pt x="9231" y="1158"/>
                    <a:pt x="8885" y="1126"/>
                  </a:cubicBezTo>
                  <a:cubicBezTo>
                    <a:pt x="8664" y="559"/>
                    <a:pt x="8223" y="181"/>
                    <a:pt x="7656" y="55"/>
                  </a:cubicBezTo>
                  <a:cubicBezTo>
                    <a:pt x="7523" y="18"/>
                    <a:pt x="7388" y="0"/>
                    <a:pt x="72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71"/>
            <p:cNvSpPr/>
            <p:nvPr/>
          </p:nvSpPr>
          <p:spPr>
            <a:xfrm>
              <a:off x="-22685675" y="2408150"/>
              <a:ext cx="27575" cy="66175"/>
            </a:xfrm>
            <a:custGeom>
              <a:avLst/>
              <a:gdLst/>
              <a:ahLst/>
              <a:cxnLst/>
              <a:rect l="l" t="t" r="r" b="b"/>
              <a:pathLst>
                <a:path w="1103" h="2647" extrusionOk="0">
                  <a:moveTo>
                    <a:pt x="740" y="1"/>
                  </a:moveTo>
                  <a:cubicBezTo>
                    <a:pt x="654" y="1"/>
                    <a:pt x="567" y="32"/>
                    <a:pt x="504" y="95"/>
                  </a:cubicBezTo>
                  <a:cubicBezTo>
                    <a:pt x="189" y="410"/>
                    <a:pt x="0" y="820"/>
                    <a:pt x="0" y="1292"/>
                  </a:cubicBezTo>
                  <a:cubicBezTo>
                    <a:pt x="0" y="1765"/>
                    <a:pt x="189" y="2206"/>
                    <a:pt x="504" y="2521"/>
                  </a:cubicBezTo>
                  <a:cubicBezTo>
                    <a:pt x="599" y="2584"/>
                    <a:pt x="662" y="2647"/>
                    <a:pt x="756" y="2647"/>
                  </a:cubicBezTo>
                  <a:cubicBezTo>
                    <a:pt x="819" y="2647"/>
                    <a:pt x="945" y="2615"/>
                    <a:pt x="977" y="2521"/>
                  </a:cubicBezTo>
                  <a:cubicBezTo>
                    <a:pt x="1103" y="2395"/>
                    <a:pt x="1103" y="2174"/>
                    <a:pt x="977" y="2048"/>
                  </a:cubicBezTo>
                  <a:cubicBezTo>
                    <a:pt x="788" y="1859"/>
                    <a:pt x="662" y="1576"/>
                    <a:pt x="662" y="1292"/>
                  </a:cubicBezTo>
                  <a:cubicBezTo>
                    <a:pt x="662" y="1040"/>
                    <a:pt x="788" y="757"/>
                    <a:pt x="977" y="536"/>
                  </a:cubicBezTo>
                  <a:cubicBezTo>
                    <a:pt x="1103" y="442"/>
                    <a:pt x="1103" y="253"/>
                    <a:pt x="977" y="95"/>
                  </a:cubicBezTo>
                  <a:cubicBezTo>
                    <a:pt x="914" y="32"/>
                    <a:pt x="827" y="1"/>
                    <a:pt x="7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71"/>
            <p:cNvSpPr/>
            <p:nvPr/>
          </p:nvSpPr>
          <p:spPr>
            <a:xfrm>
              <a:off x="-22766800" y="2408950"/>
              <a:ext cx="27575" cy="66175"/>
            </a:xfrm>
            <a:custGeom>
              <a:avLst/>
              <a:gdLst/>
              <a:ahLst/>
              <a:cxnLst/>
              <a:rect l="l" t="t" r="r" b="b"/>
              <a:pathLst>
                <a:path w="1103" h="2647" extrusionOk="0">
                  <a:moveTo>
                    <a:pt x="362" y="0"/>
                  </a:moveTo>
                  <a:cubicBezTo>
                    <a:pt x="276" y="0"/>
                    <a:pt x="189" y="32"/>
                    <a:pt x="126" y="95"/>
                  </a:cubicBezTo>
                  <a:cubicBezTo>
                    <a:pt x="0" y="221"/>
                    <a:pt x="0" y="441"/>
                    <a:pt x="126" y="567"/>
                  </a:cubicBezTo>
                  <a:cubicBezTo>
                    <a:pt x="315" y="756"/>
                    <a:pt x="441" y="1040"/>
                    <a:pt x="441" y="1323"/>
                  </a:cubicBezTo>
                  <a:cubicBezTo>
                    <a:pt x="441" y="1575"/>
                    <a:pt x="315" y="1859"/>
                    <a:pt x="126" y="2048"/>
                  </a:cubicBezTo>
                  <a:cubicBezTo>
                    <a:pt x="0" y="2174"/>
                    <a:pt x="0" y="2426"/>
                    <a:pt x="126" y="2520"/>
                  </a:cubicBezTo>
                  <a:cubicBezTo>
                    <a:pt x="221" y="2615"/>
                    <a:pt x="284" y="2646"/>
                    <a:pt x="378" y="2646"/>
                  </a:cubicBezTo>
                  <a:cubicBezTo>
                    <a:pt x="441" y="2646"/>
                    <a:pt x="567" y="2615"/>
                    <a:pt x="599" y="2520"/>
                  </a:cubicBezTo>
                  <a:cubicBezTo>
                    <a:pt x="977" y="2174"/>
                    <a:pt x="1103" y="1733"/>
                    <a:pt x="1103" y="1323"/>
                  </a:cubicBezTo>
                  <a:cubicBezTo>
                    <a:pt x="1103" y="851"/>
                    <a:pt x="914" y="410"/>
                    <a:pt x="599" y="95"/>
                  </a:cubicBezTo>
                  <a:cubicBezTo>
                    <a:pt x="536" y="32"/>
                    <a:pt x="449" y="0"/>
                    <a:pt x="36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8" name="Google Shape;918;p71"/>
          <p:cNvGrpSpPr/>
          <p:nvPr/>
        </p:nvGrpSpPr>
        <p:grpSpPr>
          <a:xfrm>
            <a:off x="8168168" y="-11"/>
            <a:ext cx="975837" cy="853864"/>
            <a:chOff x="-22859750" y="2335900"/>
            <a:chExt cx="296950" cy="294375"/>
          </a:xfrm>
        </p:grpSpPr>
        <p:sp>
          <p:nvSpPr>
            <p:cNvPr id="919" name="Google Shape;919;p71"/>
            <p:cNvSpPr/>
            <p:nvPr/>
          </p:nvSpPr>
          <p:spPr>
            <a:xfrm>
              <a:off x="-22859750" y="2335900"/>
              <a:ext cx="296950" cy="294375"/>
            </a:xfrm>
            <a:custGeom>
              <a:avLst/>
              <a:gdLst/>
              <a:ahLst/>
              <a:cxnLst/>
              <a:rect l="l" t="t" r="r" b="b"/>
              <a:pathLst>
                <a:path w="11878" h="11775" extrusionOk="0">
                  <a:moveTo>
                    <a:pt x="7306" y="663"/>
                  </a:moveTo>
                  <a:cubicBezTo>
                    <a:pt x="7389" y="663"/>
                    <a:pt x="7475" y="671"/>
                    <a:pt x="7562" y="685"/>
                  </a:cubicBezTo>
                  <a:cubicBezTo>
                    <a:pt x="7814" y="780"/>
                    <a:pt x="8034" y="937"/>
                    <a:pt x="8192" y="1126"/>
                  </a:cubicBezTo>
                  <a:cubicBezTo>
                    <a:pt x="7908" y="1189"/>
                    <a:pt x="7656" y="1347"/>
                    <a:pt x="7467" y="1567"/>
                  </a:cubicBezTo>
                  <a:cubicBezTo>
                    <a:pt x="7341" y="1662"/>
                    <a:pt x="7341" y="1914"/>
                    <a:pt x="7467" y="2008"/>
                  </a:cubicBezTo>
                  <a:cubicBezTo>
                    <a:pt x="7530" y="2071"/>
                    <a:pt x="7617" y="2103"/>
                    <a:pt x="7703" y="2103"/>
                  </a:cubicBezTo>
                  <a:cubicBezTo>
                    <a:pt x="7790" y="2103"/>
                    <a:pt x="7877" y="2071"/>
                    <a:pt x="7940" y="2008"/>
                  </a:cubicBezTo>
                  <a:cubicBezTo>
                    <a:pt x="8129" y="1819"/>
                    <a:pt x="8412" y="1693"/>
                    <a:pt x="8696" y="1693"/>
                  </a:cubicBezTo>
                  <a:cubicBezTo>
                    <a:pt x="8979" y="1693"/>
                    <a:pt x="9231" y="1819"/>
                    <a:pt x="9452" y="2008"/>
                  </a:cubicBezTo>
                  <a:cubicBezTo>
                    <a:pt x="9767" y="2355"/>
                    <a:pt x="9830" y="2764"/>
                    <a:pt x="9673" y="3174"/>
                  </a:cubicBezTo>
                  <a:cubicBezTo>
                    <a:pt x="9389" y="3237"/>
                    <a:pt x="9137" y="3395"/>
                    <a:pt x="8885" y="3584"/>
                  </a:cubicBezTo>
                  <a:cubicBezTo>
                    <a:pt x="8759" y="3710"/>
                    <a:pt x="8759" y="3962"/>
                    <a:pt x="8885" y="4056"/>
                  </a:cubicBezTo>
                  <a:cubicBezTo>
                    <a:pt x="8948" y="4119"/>
                    <a:pt x="9035" y="4151"/>
                    <a:pt x="9121" y="4151"/>
                  </a:cubicBezTo>
                  <a:cubicBezTo>
                    <a:pt x="9208" y="4151"/>
                    <a:pt x="9294" y="4119"/>
                    <a:pt x="9358" y="4056"/>
                  </a:cubicBezTo>
                  <a:cubicBezTo>
                    <a:pt x="9547" y="3867"/>
                    <a:pt x="9830" y="3741"/>
                    <a:pt x="10114" y="3741"/>
                  </a:cubicBezTo>
                  <a:cubicBezTo>
                    <a:pt x="10397" y="3741"/>
                    <a:pt x="10649" y="3867"/>
                    <a:pt x="10870" y="4056"/>
                  </a:cubicBezTo>
                  <a:cubicBezTo>
                    <a:pt x="11059" y="4277"/>
                    <a:pt x="11185" y="4529"/>
                    <a:pt x="11185" y="4812"/>
                  </a:cubicBezTo>
                  <a:cubicBezTo>
                    <a:pt x="11185" y="5096"/>
                    <a:pt x="11059" y="5379"/>
                    <a:pt x="10870" y="5568"/>
                  </a:cubicBezTo>
                  <a:cubicBezTo>
                    <a:pt x="10649" y="5757"/>
                    <a:pt x="10397" y="5883"/>
                    <a:pt x="10114" y="5883"/>
                  </a:cubicBezTo>
                  <a:cubicBezTo>
                    <a:pt x="9925" y="5883"/>
                    <a:pt x="9767" y="6041"/>
                    <a:pt x="9767" y="6230"/>
                  </a:cubicBezTo>
                  <a:cubicBezTo>
                    <a:pt x="9767" y="6451"/>
                    <a:pt x="9925" y="6608"/>
                    <a:pt x="10114" y="6608"/>
                  </a:cubicBezTo>
                  <a:cubicBezTo>
                    <a:pt x="10429" y="6608"/>
                    <a:pt x="10712" y="6514"/>
                    <a:pt x="10964" y="6356"/>
                  </a:cubicBezTo>
                  <a:cubicBezTo>
                    <a:pt x="11090" y="6514"/>
                    <a:pt x="11122" y="6703"/>
                    <a:pt x="11122" y="6955"/>
                  </a:cubicBezTo>
                  <a:cubicBezTo>
                    <a:pt x="11122" y="7270"/>
                    <a:pt x="11027" y="7553"/>
                    <a:pt x="10807" y="7742"/>
                  </a:cubicBezTo>
                  <a:cubicBezTo>
                    <a:pt x="10618" y="7931"/>
                    <a:pt x="10366" y="8057"/>
                    <a:pt x="10082" y="8057"/>
                  </a:cubicBezTo>
                  <a:cubicBezTo>
                    <a:pt x="9799" y="8057"/>
                    <a:pt x="9515" y="7931"/>
                    <a:pt x="9326" y="7742"/>
                  </a:cubicBezTo>
                  <a:cubicBezTo>
                    <a:pt x="9137" y="7553"/>
                    <a:pt x="9011" y="7270"/>
                    <a:pt x="9011" y="6986"/>
                  </a:cubicBezTo>
                  <a:cubicBezTo>
                    <a:pt x="9011" y="6703"/>
                    <a:pt x="9137" y="6419"/>
                    <a:pt x="9326" y="6230"/>
                  </a:cubicBezTo>
                  <a:cubicBezTo>
                    <a:pt x="9452" y="6104"/>
                    <a:pt x="9452" y="5883"/>
                    <a:pt x="9326" y="5757"/>
                  </a:cubicBezTo>
                  <a:cubicBezTo>
                    <a:pt x="9263" y="5694"/>
                    <a:pt x="9176" y="5663"/>
                    <a:pt x="9090" y="5663"/>
                  </a:cubicBezTo>
                  <a:cubicBezTo>
                    <a:pt x="9003" y="5663"/>
                    <a:pt x="8916" y="5694"/>
                    <a:pt x="8853" y="5757"/>
                  </a:cubicBezTo>
                  <a:cubicBezTo>
                    <a:pt x="8538" y="6072"/>
                    <a:pt x="8349" y="6514"/>
                    <a:pt x="8349" y="6986"/>
                  </a:cubicBezTo>
                  <a:cubicBezTo>
                    <a:pt x="8349" y="7112"/>
                    <a:pt x="8349" y="7207"/>
                    <a:pt x="8381" y="7333"/>
                  </a:cubicBezTo>
                  <a:cubicBezTo>
                    <a:pt x="7562" y="7459"/>
                    <a:pt x="6932" y="8215"/>
                    <a:pt x="6932" y="9034"/>
                  </a:cubicBezTo>
                  <a:cubicBezTo>
                    <a:pt x="6932" y="9223"/>
                    <a:pt x="7089" y="9381"/>
                    <a:pt x="7278" y="9381"/>
                  </a:cubicBezTo>
                  <a:cubicBezTo>
                    <a:pt x="7467" y="9381"/>
                    <a:pt x="7625" y="9223"/>
                    <a:pt x="7625" y="9034"/>
                  </a:cubicBezTo>
                  <a:cubicBezTo>
                    <a:pt x="7625" y="8435"/>
                    <a:pt x="8097" y="8026"/>
                    <a:pt x="8664" y="8026"/>
                  </a:cubicBezTo>
                  <a:lnTo>
                    <a:pt x="8696" y="8026"/>
                  </a:lnTo>
                  <a:cubicBezTo>
                    <a:pt x="8727" y="8089"/>
                    <a:pt x="8822" y="8120"/>
                    <a:pt x="8853" y="8215"/>
                  </a:cubicBezTo>
                  <a:cubicBezTo>
                    <a:pt x="9074" y="8435"/>
                    <a:pt x="9326" y="8561"/>
                    <a:pt x="9641" y="8656"/>
                  </a:cubicBezTo>
                  <a:cubicBezTo>
                    <a:pt x="9673" y="8750"/>
                    <a:pt x="9704" y="8908"/>
                    <a:pt x="9704" y="9034"/>
                  </a:cubicBezTo>
                  <a:cubicBezTo>
                    <a:pt x="9704" y="9507"/>
                    <a:pt x="9452" y="9853"/>
                    <a:pt x="9011" y="10011"/>
                  </a:cubicBezTo>
                  <a:cubicBezTo>
                    <a:pt x="8979" y="9853"/>
                    <a:pt x="8853" y="9759"/>
                    <a:pt x="8664" y="9759"/>
                  </a:cubicBezTo>
                  <a:cubicBezTo>
                    <a:pt x="8444" y="9759"/>
                    <a:pt x="8286" y="9916"/>
                    <a:pt x="8286" y="10105"/>
                  </a:cubicBezTo>
                  <a:cubicBezTo>
                    <a:pt x="8286" y="10704"/>
                    <a:pt x="7814" y="11113"/>
                    <a:pt x="7278" y="11113"/>
                  </a:cubicBezTo>
                  <a:cubicBezTo>
                    <a:pt x="6711" y="11113"/>
                    <a:pt x="6239" y="10641"/>
                    <a:pt x="6239" y="10105"/>
                  </a:cubicBezTo>
                  <a:lnTo>
                    <a:pt x="6239" y="6640"/>
                  </a:lnTo>
                  <a:cubicBezTo>
                    <a:pt x="6522" y="6860"/>
                    <a:pt x="6932" y="6986"/>
                    <a:pt x="7278" y="6986"/>
                  </a:cubicBezTo>
                  <a:cubicBezTo>
                    <a:pt x="7467" y="6986"/>
                    <a:pt x="7625" y="6829"/>
                    <a:pt x="7625" y="6640"/>
                  </a:cubicBezTo>
                  <a:cubicBezTo>
                    <a:pt x="7625" y="6451"/>
                    <a:pt x="7467" y="6293"/>
                    <a:pt x="7278" y="6293"/>
                  </a:cubicBezTo>
                  <a:cubicBezTo>
                    <a:pt x="6680" y="6293"/>
                    <a:pt x="6239" y="5820"/>
                    <a:pt x="6239" y="5253"/>
                  </a:cubicBezTo>
                  <a:lnTo>
                    <a:pt x="6239" y="1788"/>
                  </a:lnTo>
                  <a:lnTo>
                    <a:pt x="6239" y="1756"/>
                  </a:lnTo>
                  <a:lnTo>
                    <a:pt x="6239" y="1725"/>
                  </a:lnTo>
                  <a:cubicBezTo>
                    <a:pt x="6239" y="1441"/>
                    <a:pt x="6365" y="1158"/>
                    <a:pt x="6554" y="969"/>
                  </a:cubicBezTo>
                  <a:cubicBezTo>
                    <a:pt x="6772" y="750"/>
                    <a:pt x="7027" y="663"/>
                    <a:pt x="7306" y="663"/>
                  </a:cubicBezTo>
                  <a:close/>
                  <a:moveTo>
                    <a:pt x="4492" y="726"/>
                  </a:moveTo>
                  <a:cubicBezTo>
                    <a:pt x="4756" y="726"/>
                    <a:pt x="5012" y="813"/>
                    <a:pt x="5230" y="1032"/>
                  </a:cubicBezTo>
                  <a:cubicBezTo>
                    <a:pt x="5419" y="1221"/>
                    <a:pt x="5545" y="1504"/>
                    <a:pt x="5545" y="1788"/>
                  </a:cubicBezTo>
                  <a:lnTo>
                    <a:pt x="5545" y="1819"/>
                  </a:lnTo>
                  <a:lnTo>
                    <a:pt x="5545" y="5285"/>
                  </a:lnTo>
                  <a:cubicBezTo>
                    <a:pt x="5545" y="5883"/>
                    <a:pt x="5073" y="6325"/>
                    <a:pt x="4506" y="6325"/>
                  </a:cubicBezTo>
                  <a:cubicBezTo>
                    <a:pt x="4317" y="6325"/>
                    <a:pt x="4159" y="6482"/>
                    <a:pt x="4159" y="6671"/>
                  </a:cubicBezTo>
                  <a:cubicBezTo>
                    <a:pt x="4159" y="6860"/>
                    <a:pt x="4317" y="7018"/>
                    <a:pt x="4506" y="7018"/>
                  </a:cubicBezTo>
                  <a:cubicBezTo>
                    <a:pt x="4915" y="7018"/>
                    <a:pt x="5262" y="6892"/>
                    <a:pt x="5545" y="6671"/>
                  </a:cubicBezTo>
                  <a:lnTo>
                    <a:pt x="5545" y="10105"/>
                  </a:lnTo>
                  <a:lnTo>
                    <a:pt x="5545" y="10137"/>
                  </a:lnTo>
                  <a:cubicBezTo>
                    <a:pt x="5545" y="10704"/>
                    <a:pt x="5073" y="11176"/>
                    <a:pt x="4506" y="11176"/>
                  </a:cubicBezTo>
                  <a:cubicBezTo>
                    <a:pt x="3939" y="11176"/>
                    <a:pt x="3498" y="10704"/>
                    <a:pt x="3498" y="10137"/>
                  </a:cubicBezTo>
                  <a:cubicBezTo>
                    <a:pt x="3498" y="9948"/>
                    <a:pt x="3340" y="9790"/>
                    <a:pt x="3151" y="9790"/>
                  </a:cubicBezTo>
                  <a:cubicBezTo>
                    <a:pt x="2994" y="9790"/>
                    <a:pt x="2836" y="9916"/>
                    <a:pt x="2773" y="10074"/>
                  </a:cubicBezTo>
                  <a:cubicBezTo>
                    <a:pt x="2395" y="9916"/>
                    <a:pt x="2080" y="9538"/>
                    <a:pt x="2080" y="9065"/>
                  </a:cubicBezTo>
                  <a:cubicBezTo>
                    <a:pt x="2080" y="8908"/>
                    <a:pt x="2111" y="8813"/>
                    <a:pt x="2143" y="8687"/>
                  </a:cubicBezTo>
                  <a:cubicBezTo>
                    <a:pt x="2426" y="8593"/>
                    <a:pt x="2710" y="8435"/>
                    <a:pt x="2930" y="8246"/>
                  </a:cubicBezTo>
                  <a:cubicBezTo>
                    <a:pt x="2994" y="8215"/>
                    <a:pt x="3057" y="8120"/>
                    <a:pt x="3088" y="8057"/>
                  </a:cubicBezTo>
                  <a:lnTo>
                    <a:pt x="3151" y="8057"/>
                  </a:lnTo>
                  <a:cubicBezTo>
                    <a:pt x="3718" y="8057"/>
                    <a:pt x="4159" y="8530"/>
                    <a:pt x="4159" y="9065"/>
                  </a:cubicBezTo>
                  <a:cubicBezTo>
                    <a:pt x="4159" y="9286"/>
                    <a:pt x="4317" y="9444"/>
                    <a:pt x="4506" y="9444"/>
                  </a:cubicBezTo>
                  <a:cubicBezTo>
                    <a:pt x="4726" y="9444"/>
                    <a:pt x="4884" y="9286"/>
                    <a:pt x="4884" y="9065"/>
                  </a:cubicBezTo>
                  <a:cubicBezTo>
                    <a:pt x="4884" y="8215"/>
                    <a:pt x="4254" y="7490"/>
                    <a:pt x="3403" y="7396"/>
                  </a:cubicBezTo>
                  <a:cubicBezTo>
                    <a:pt x="3466" y="7270"/>
                    <a:pt x="3466" y="7144"/>
                    <a:pt x="3466" y="7018"/>
                  </a:cubicBezTo>
                  <a:cubicBezTo>
                    <a:pt x="3466" y="6545"/>
                    <a:pt x="3246" y="6104"/>
                    <a:pt x="2930" y="5820"/>
                  </a:cubicBezTo>
                  <a:cubicBezTo>
                    <a:pt x="2883" y="5757"/>
                    <a:pt x="2797" y="5726"/>
                    <a:pt x="2706" y="5726"/>
                  </a:cubicBezTo>
                  <a:cubicBezTo>
                    <a:pt x="2615" y="5726"/>
                    <a:pt x="2521" y="5757"/>
                    <a:pt x="2458" y="5820"/>
                  </a:cubicBezTo>
                  <a:cubicBezTo>
                    <a:pt x="2363" y="5915"/>
                    <a:pt x="2363" y="6167"/>
                    <a:pt x="2458" y="6262"/>
                  </a:cubicBezTo>
                  <a:cubicBezTo>
                    <a:pt x="2678" y="6482"/>
                    <a:pt x="2773" y="6734"/>
                    <a:pt x="2773" y="7018"/>
                  </a:cubicBezTo>
                  <a:cubicBezTo>
                    <a:pt x="2773" y="7301"/>
                    <a:pt x="2678" y="7585"/>
                    <a:pt x="2458" y="7774"/>
                  </a:cubicBezTo>
                  <a:cubicBezTo>
                    <a:pt x="2269" y="7963"/>
                    <a:pt x="1985" y="8089"/>
                    <a:pt x="1733" y="8089"/>
                  </a:cubicBezTo>
                  <a:cubicBezTo>
                    <a:pt x="1450" y="8089"/>
                    <a:pt x="1166" y="7963"/>
                    <a:pt x="977" y="7774"/>
                  </a:cubicBezTo>
                  <a:cubicBezTo>
                    <a:pt x="788" y="7585"/>
                    <a:pt x="662" y="7301"/>
                    <a:pt x="662" y="7018"/>
                  </a:cubicBezTo>
                  <a:cubicBezTo>
                    <a:pt x="662" y="6829"/>
                    <a:pt x="725" y="6640"/>
                    <a:pt x="820" y="6419"/>
                  </a:cubicBezTo>
                  <a:cubicBezTo>
                    <a:pt x="1103" y="6608"/>
                    <a:pt x="1355" y="6671"/>
                    <a:pt x="1670" y="6671"/>
                  </a:cubicBezTo>
                  <a:cubicBezTo>
                    <a:pt x="1891" y="6671"/>
                    <a:pt x="2048" y="6514"/>
                    <a:pt x="2048" y="6325"/>
                  </a:cubicBezTo>
                  <a:cubicBezTo>
                    <a:pt x="2048" y="6104"/>
                    <a:pt x="1891" y="5946"/>
                    <a:pt x="1670" y="5946"/>
                  </a:cubicBezTo>
                  <a:cubicBezTo>
                    <a:pt x="1418" y="5946"/>
                    <a:pt x="1135" y="5852"/>
                    <a:pt x="946" y="5631"/>
                  </a:cubicBezTo>
                  <a:cubicBezTo>
                    <a:pt x="725" y="5442"/>
                    <a:pt x="631" y="5159"/>
                    <a:pt x="631" y="4907"/>
                  </a:cubicBezTo>
                  <a:cubicBezTo>
                    <a:pt x="631" y="4623"/>
                    <a:pt x="725" y="4340"/>
                    <a:pt x="946" y="4151"/>
                  </a:cubicBezTo>
                  <a:cubicBezTo>
                    <a:pt x="1135" y="3962"/>
                    <a:pt x="1418" y="3836"/>
                    <a:pt x="1670" y="3836"/>
                  </a:cubicBezTo>
                  <a:cubicBezTo>
                    <a:pt x="1954" y="3836"/>
                    <a:pt x="2237" y="3962"/>
                    <a:pt x="2426" y="4151"/>
                  </a:cubicBezTo>
                  <a:cubicBezTo>
                    <a:pt x="2489" y="4214"/>
                    <a:pt x="2576" y="4245"/>
                    <a:pt x="2663" y="4245"/>
                  </a:cubicBezTo>
                  <a:cubicBezTo>
                    <a:pt x="2749" y="4245"/>
                    <a:pt x="2836" y="4214"/>
                    <a:pt x="2899" y="4151"/>
                  </a:cubicBezTo>
                  <a:cubicBezTo>
                    <a:pt x="3025" y="4025"/>
                    <a:pt x="3025" y="3804"/>
                    <a:pt x="2899" y="3678"/>
                  </a:cubicBezTo>
                  <a:cubicBezTo>
                    <a:pt x="2678" y="3426"/>
                    <a:pt x="2426" y="3332"/>
                    <a:pt x="2111" y="3237"/>
                  </a:cubicBezTo>
                  <a:cubicBezTo>
                    <a:pt x="1954" y="2859"/>
                    <a:pt x="2048" y="2418"/>
                    <a:pt x="2363" y="2103"/>
                  </a:cubicBezTo>
                  <a:cubicBezTo>
                    <a:pt x="2552" y="1914"/>
                    <a:pt x="2836" y="1788"/>
                    <a:pt x="3088" y="1788"/>
                  </a:cubicBezTo>
                  <a:cubicBezTo>
                    <a:pt x="3372" y="1788"/>
                    <a:pt x="3655" y="1914"/>
                    <a:pt x="3844" y="2103"/>
                  </a:cubicBezTo>
                  <a:cubicBezTo>
                    <a:pt x="3907" y="2166"/>
                    <a:pt x="3994" y="2197"/>
                    <a:pt x="4080" y="2197"/>
                  </a:cubicBezTo>
                  <a:cubicBezTo>
                    <a:pt x="4167" y="2197"/>
                    <a:pt x="4254" y="2166"/>
                    <a:pt x="4317" y="2103"/>
                  </a:cubicBezTo>
                  <a:cubicBezTo>
                    <a:pt x="4443" y="1977"/>
                    <a:pt x="4443" y="1756"/>
                    <a:pt x="4317" y="1630"/>
                  </a:cubicBezTo>
                  <a:cubicBezTo>
                    <a:pt x="4128" y="1441"/>
                    <a:pt x="3876" y="1284"/>
                    <a:pt x="3624" y="1189"/>
                  </a:cubicBezTo>
                  <a:cubicBezTo>
                    <a:pt x="3781" y="969"/>
                    <a:pt x="3970" y="811"/>
                    <a:pt x="4254" y="748"/>
                  </a:cubicBezTo>
                  <a:cubicBezTo>
                    <a:pt x="4333" y="734"/>
                    <a:pt x="4413" y="726"/>
                    <a:pt x="4492" y="726"/>
                  </a:cubicBezTo>
                  <a:close/>
                  <a:moveTo>
                    <a:pt x="7254" y="0"/>
                  </a:moveTo>
                  <a:cubicBezTo>
                    <a:pt x="6817" y="0"/>
                    <a:pt x="6387" y="190"/>
                    <a:pt x="6049" y="528"/>
                  </a:cubicBezTo>
                  <a:cubicBezTo>
                    <a:pt x="6018" y="559"/>
                    <a:pt x="5923" y="654"/>
                    <a:pt x="5892" y="717"/>
                  </a:cubicBezTo>
                  <a:cubicBezTo>
                    <a:pt x="5860" y="654"/>
                    <a:pt x="5766" y="622"/>
                    <a:pt x="5734" y="528"/>
                  </a:cubicBezTo>
                  <a:cubicBezTo>
                    <a:pt x="5391" y="185"/>
                    <a:pt x="4972" y="13"/>
                    <a:pt x="4521" y="13"/>
                  </a:cubicBezTo>
                  <a:cubicBezTo>
                    <a:pt x="4392" y="13"/>
                    <a:pt x="4261" y="27"/>
                    <a:pt x="4128" y="55"/>
                  </a:cubicBezTo>
                  <a:cubicBezTo>
                    <a:pt x="3561" y="181"/>
                    <a:pt x="3151" y="559"/>
                    <a:pt x="2899" y="1126"/>
                  </a:cubicBezTo>
                  <a:cubicBezTo>
                    <a:pt x="2552" y="1158"/>
                    <a:pt x="2206" y="1347"/>
                    <a:pt x="1922" y="1599"/>
                  </a:cubicBezTo>
                  <a:cubicBezTo>
                    <a:pt x="1481" y="2040"/>
                    <a:pt x="1324" y="2607"/>
                    <a:pt x="1450" y="3206"/>
                  </a:cubicBezTo>
                  <a:cubicBezTo>
                    <a:pt x="1103" y="3237"/>
                    <a:pt x="788" y="3458"/>
                    <a:pt x="505" y="3678"/>
                  </a:cubicBezTo>
                  <a:cubicBezTo>
                    <a:pt x="190" y="3993"/>
                    <a:pt x="1" y="4434"/>
                    <a:pt x="1" y="4907"/>
                  </a:cubicBezTo>
                  <a:cubicBezTo>
                    <a:pt x="1" y="5285"/>
                    <a:pt x="127" y="5663"/>
                    <a:pt x="347" y="5915"/>
                  </a:cubicBezTo>
                  <a:cubicBezTo>
                    <a:pt x="127" y="6230"/>
                    <a:pt x="1" y="6608"/>
                    <a:pt x="1" y="6955"/>
                  </a:cubicBezTo>
                  <a:cubicBezTo>
                    <a:pt x="1" y="7427"/>
                    <a:pt x="190" y="7868"/>
                    <a:pt x="505" y="8183"/>
                  </a:cubicBezTo>
                  <a:cubicBezTo>
                    <a:pt x="788" y="8435"/>
                    <a:pt x="1103" y="8593"/>
                    <a:pt x="1450" y="8624"/>
                  </a:cubicBezTo>
                  <a:cubicBezTo>
                    <a:pt x="1418" y="8750"/>
                    <a:pt x="1418" y="8876"/>
                    <a:pt x="1418" y="9002"/>
                  </a:cubicBezTo>
                  <a:cubicBezTo>
                    <a:pt x="1418" y="9916"/>
                    <a:pt x="2080" y="10609"/>
                    <a:pt x="2962" y="10735"/>
                  </a:cubicBezTo>
                  <a:cubicBezTo>
                    <a:pt x="3214" y="11365"/>
                    <a:pt x="3813" y="11775"/>
                    <a:pt x="4569" y="11775"/>
                  </a:cubicBezTo>
                  <a:cubicBezTo>
                    <a:pt x="5104" y="11775"/>
                    <a:pt x="5640" y="11523"/>
                    <a:pt x="5955" y="11082"/>
                  </a:cubicBezTo>
                  <a:cubicBezTo>
                    <a:pt x="6270" y="11523"/>
                    <a:pt x="6774" y="11775"/>
                    <a:pt x="7310" y="11775"/>
                  </a:cubicBezTo>
                  <a:cubicBezTo>
                    <a:pt x="8034" y="11775"/>
                    <a:pt x="8664" y="11365"/>
                    <a:pt x="8948" y="10735"/>
                  </a:cubicBezTo>
                  <a:cubicBezTo>
                    <a:pt x="9799" y="10609"/>
                    <a:pt x="10460" y="9916"/>
                    <a:pt x="10460" y="9002"/>
                  </a:cubicBezTo>
                  <a:cubicBezTo>
                    <a:pt x="10460" y="8876"/>
                    <a:pt x="10460" y="8750"/>
                    <a:pt x="10429" y="8624"/>
                  </a:cubicBezTo>
                  <a:cubicBezTo>
                    <a:pt x="10775" y="8593"/>
                    <a:pt x="11090" y="8404"/>
                    <a:pt x="11374" y="8183"/>
                  </a:cubicBezTo>
                  <a:cubicBezTo>
                    <a:pt x="11689" y="7837"/>
                    <a:pt x="11878" y="7427"/>
                    <a:pt x="11878" y="6955"/>
                  </a:cubicBezTo>
                  <a:cubicBezTo>
                    <a:pt x="11878" y="6545"/>
                    <a:pt x="11783" y="6199"/>
                    <a:pt x="11531" y="5915"/>
                  </a:cubicBezTo>
                  <a:cubicBezTo>
                    <a:pt x="11689" y="5663"/>
                    <a:pt x="11815" y="5285"/>
                    <a:pt x="11815" y="4907"/>
                  </a:cubicBezTo>
                  <a:cubicBezTo>
                    <a:pt x="11815" y="4434"/>
                    <a:pt x="11594" y="3993"/>
                    <a:pt x="11279" y="3678"/>
                  </a:cubicBezTo>
                  <a:cubicBezTo>
                    <a:pt x="11027" y="3395"/>
                    <a:pt x="10712" y="3237"/>
                    <a:pt x="10334" y="3206"/>
                  </a:cubicBezTo>
                  <a:cubicBezTo>
                    <a:pt x="10460" y="2670"/>
                    <a:pt x="10303" y="2040"/>
                    <a:pt x="9862" y="1599"/>
                  </a:cubicBezTo>
                  <a:cubicBezTo>
                    <a:pt x="9610" y="1315"/>
                    <a:pt x="9231" y="1158"/>
                    <a:pt x="8885" y="1126"/>
                  </a:cubicBezTo>
                  <a:cubicBezTo>
                    <a:pt x="8664" y="559"/>
                    <a:pt x="8223" y="181"/>
                    <a:pt x="7656" y="55"/>
                  </a:cubicBezTo>
                  <a:cubicBezTo>
                    <a:pt x="7523" y="18"/>
                    <a:pt x="7388" y="0"/>
                    <a:pt x="72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71"/>
            <p:cNvSpPr/>
            <p:nvPr/>
          </p:nvSpPr>
          <p:spPr>
            <a:xfrm>
              <a:off x="-22685675" y="2408150"/>
              <a:ext cx="27575" cy="66175"/>
            </a:xfrm>
            <a:custGeom>
              <a:avLst/>
              <a:gdLst/>
              <a:ahLst/>
              <a:cxnLst/>
              <a:rect l="l" t="t" r="r" b="b"/>
              <a:pathLst>
                <a:path w="1103" h="2647" extrusionOk="0">
                  <a:moveTo>
                    <a:pt x="740" y="1"/>
                  </a:moveTo>
                  <a:cubicBezTo>
                    <a:pt x="654" y="1"/>
                    <a:pt x="567" y="32"/>
                    <a:pt x="504" y="95"/>
                  </a:cubicBezTo>
                  <a:cubicBezTo>
                    <a:pt x="189" y="410"/>
                    <a:pt x="0" y="820"/>
                    <a:pt x="0" y="1292"/>
                  </a:cubicBezTo>
                  <a:cubicBezTo>
                    <a:pt x="0" y="1765"/>
                    <a:pt x="189" y="2206"/>
                    <a:pt x="504" y="2521"/>
                  </a:cubicBezTo>
                  <a:cubicBezTo>
                    <a:pt x="599" y="2584"/>
                    <a:pt x="662" y="2647"/>
                    <a:pt x="756" y="2647"/>
                  </a:cubicBezTo>
                  <a:cubicBezTo>
                    <a:pt x="819" y="2647"/>
                    <a:pt x="945" y="2615"/>
                    <a:pt x="977" y="2521"/>
                  </a:cubicBezTo>
                  <a:cubicBezTo>
                    <a:pt x="1103" y="2395"/>
                    <a:pt x="1103" y="2174"/>
                    <a:pt x="977" y="2048"/>
                  </a:cubicBezTo>
                  <a:cubicBezTo>
                    <a:pt x="788" y="1859"/>
                    <a:pt x="662" y="1576"/>
                    <a:pt x="662" y="1292"/>
                  </a:cubicBezTo>
                  <a:cubicBezTo>
                    <a:pt x="662" y="1040"/>
                    <a:pt x="788" y="757"/>
                    <a:pt x="977" y="536"/>
                  </a:cubicBezTo>
                  <a:cubicBezTo>
                    <a:pt x="1103" y="442"/>
                    <a:pt x="1103" y="253"/>
                    <a:pt x="977" y="95"/>
                  </a:cubicBezTo>
                  <a:cubicBezTo>
                    <a:pt x="914" y="32"/>
                    <a:pt x="827" y="1"/>
                    <a:pt x="7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71"/>
            <p:cNvSpPr/>
            <p:nvPr/>
          </p:nvSpPr>
          <p:spPr>
            <a:xfrm>
              <a:off x="-22766800" y="2408950"/>
              <a:ext cx="27575" cy="66175"/>
            </a:xfrm>
            <a:custGeom>
              <a:avLst/>
              <a:gdLst/>
              <a:ahLst/>
              <a:cxnLst/>
              <a:rect l="l" t="t" r="r" b="b"/>
              <a:pathLst>
                <a:path w="1103" h="2647" extrusionOk="0">
                  <a:moveTo>
                    <a:pt x="362" y="0"/>
                  </a:moveTo>
                  <a:cubicBezTo>
                    <a:pt x="276" y="0"/>
                    <a:pt x="189" y="32"/>
                    <a:pt x="126" y="95"/>
                  </a:cubicBezTo>
                  <a:cubicBezTo>
                    <a:pt x="0" y="221"/>
                    <a:pt x="0" y="441"/>
                    <a:pt x="126" y="567"/>
                  </a:cubicBezTo>
                  <a:cubicBezTo>
                    <a:pt x="315" y="756"/>
                    <a:pt x="441" y="1040"/>
                    <a:pt x="441" y="1323"/>
                  </a:cubicBezTo>
                  <a:cubicBezTo>
                    <a:pt x="441" y="1575"/>
                    <a:pt x="315" y="1859"/>
                    <a:pt x="126" y="2048"/>
                  </a:cubicBezTo>
                  <a:cubicBezTo>
                    <a:pt x="0" y="2174"/>
                    <a:pt x="0" y="2426"/>
                    <a:pt x="126" y="2520"/>
                  </a:cubicBezTo>
                  <a:cubicBezTo>
                    <a:pt x="221" y="2615"/>
                    <a:pt x="284" y="2646"/>
                    <a:pt x="378" y="2646"/>
                  </a:cubicBezTo>
                  <a:cubicBezTo>
                    <a:pt x="441" y="2646"/>
                    <a:pt x="567" y="2615"/>
                    <a:pt x="599" y="2520"/>
                  </a:cubicBezTo>
                  <a:cubicBezTo>
                    <a:pt x="977" y="2174"/>
                    <a:pt x="1103" y="1733"/>
                    <a:pt x="1103" y="1323"/>
                  </a:cubicBezTo>
                  <a:cubicBezTo>
                    <a:pt x="1103" y="851"/>
                    <a:pt x="914" y="410"/>
                    <a:pt x="599" y="95"/>
                  </a:cubicBezTo>
                  <a:cubicBezTo>
                    <a:pt x="536" y="32"/>
                    <a:pt x="449" y="0"/>
                    <a:pt x="36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22" name="Google Shape;922;p71"/>
          <p:cNvSpPr/>
          <p:nvPr/>
        </p:nvSpPr>
        <p:spPr>
          <a:xfrm>
            <a:off x="4307407" y="4768450"/>
            <a:ext cx="529186" cy="485108"/>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2000" b="1"/>
              <a:t>26</a:t>
            </a:r>
            <a:endParaRPr sz="2000" b="1"/>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926"/>
        <p:cNvGrpSpPr/>
        <p:nvPr/>
      </p:nvGrpSpPr>
      <p:grpSpPr>
        <a:xfrm>
          <a:off x="0" y="0"/>
          <a:ext cx="0" cy="0"/>
          <a:chOff x="0" y="0"/>
          <a:chExt cx="0" cy="0"/>
        </a:xfrm>
      </p:grpSpPr>
      <p:sp>
        <p:nvSpPr>
          <p:cNvPr id="927" name="Google Shape;927;p72"/>
          <p:cNvSpPr txBox="1">
            <a:spLocks noGrp="1"/>
          </p:cNvSpPr>
          <p:nvPr>
            <p:ph type="title"/>
          </p:nvPr>
        </p:nvSpPr>
        <p:spPr>
          <a:xfrm>
            <a:off x="713225" y="2384250"/>
            <a:ext cx="4344300" cy="915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fr"/>
              <a:t>Conclusion</a:t>
            </a:r>
            <a:endParaRPr/>
          </a:p>
        </p:txBody>
      </p:sp>
      <p:sp>
        <p:nvSpPr>
          <p:cNvPr id="928" name="Google Shape;928;p72"/>
          <p:cNvSpPr txBox="1">
            <a:spLocks noGrp="1"/>
          </p:cNvSpPr>
          <p:nvPr>
            <p:ph type="title" idx="2"/>
          </p:nvPr>
        </p:nvSpPr>
        <p:spPr>
          <a:xfrm>
            <a:off x="713225" y="1468350"/>
            <a:ext cx="1264200" cy="915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fr"/>
              <a:t>06</a:t>
            </a:r>
            <a:endParaRPr/>
          </a:p>
        </p:txBody>
      </p:sp>
      <p:grpSp>
        <p:nvGrpSpPr>
          <p:cNvPr id="929" name="Google Shape;929;p72"/>
          <p:cNvGrpSpPr/>
          <p:nvPr/>
        </p:nvGrpSpPr>
        <p:grpSpPr>
          <a:xfrm>
            <a:off x="5104880" y="-153372"/>
            <a:ext cx="4218588" cy="6000577"/>
            <a:chOff x="5104880" y="-153372"/>
            <a:chExt cx="4218588" cy="6000577"/>
          </a:xfrm>
        </p:grpSpPr>
        <p:sp>
          <p:nvSpPr>
            <p:cNvPr id="930" name="Google Shape;930;p72"/>
            <p:cNvSpPr/>
            <p:nvPr/>
          </p:nvSpPr>
          <p:spPr>
            <a:xfrm>
              <a:off x="7074911" y="254737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72"/>
            <p:cNvSpPr/>
            <p:nvPr/>
          </p:nvSpPr>
          <p:spPr>
            <a:xfrm>
              <a:off x="7026089" y="-1533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72"/>
            <p:cNvSpPr/>
            <p:nvPr/>
          </p:nvSpPr>
          <p:spPr>
            <a:xfrm>
              <a:off x="6606684" y="318466"/>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72"/>
            <p:cNvSpPr/>
            <p:nvPr/>
          </p:nvSpPr>
          <p:spPr>
            <a:xfrm>
              <a:off x="6138958" y="13708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72"/>
            <p:cNvSpPr/>
            <p:nvPr/>
          </p:nvSpPr>
          <p:spPr>
            <a:xfrm>
              <a:off x="5732458" y="87452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72"/>
            <p:cNvSpPr/>
            <p:nvPr/>
          </p:nvSpPr>
          <p:spPr>
            <a:xfrm>
              <a:off x="7480889" y="9899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72"/>
            <p:cNvSpPr/>
            <p:nvPr/>
          </p:nvSpPr>
          <p:spPr>
            <a:xfrm>
              <a:off x="7074904" y="207505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72"/>
            <p:cNvSpPr/>
            <p:nvPr/>
          </p:nvSpPr>
          <p:spPr>
            <a:xfrm>
              <a:off x="7962441" y="140407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72"/>
            <p:cNvSpPr/>
            <p:nvPr/>
          </p:nvSpPr>
          <p:spPr>
            <a:xfrm rot="10800000" flipH="1">
              <a:off x="6036087" y="312497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72"/>
            <p:cNvSpPr/>
            <p:nvPr/>
          </p:nvSpPr>
          <p:spPr>
            <a:xfrm rot="10800000" flipH="1">
              <a:off x="6355205" y="410208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72"/>
            <p:cNvSpPr/>
            <p:nvPr/>
          </p:nvSpPr>
          <p:spPr>
            <a:xfrm rot="10800000" flipH="1">
              <a:off x="5732459" y="487908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72"/>
            <p:cNvSpPr/>
            <p:nvPr/>
          </p:nvSpPr>
          <p:spPr>
            <a:xfrm rot="10800000" flipH="1">
              <a:off x="6683197" y="351549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72"/>
            <p:cNvSpPr/>
            <p:nvPr/>
          </p:nvSpPr>
          <p:spPr>
            <a:xfrm rot="10800000" flipH="1">
              <a:off x="5104880" y="443452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72"/>
            <p:cNvSpPr/>
            <p:nvPr/>
          </p:nvSpPr>
          <p:spPr>
            <a:xfrm>
              <a:off x="8484758" y="243811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72"/>
            <p:cNvSpPr/>
            <p:nvPr/>
          </p:nvSpPr>
          <p:spPr>
            <a:xfrm>
              <a:off x="8038260" y="292128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72"/>
            <p:cNvSpPr/>
            <p:nvPr/>
          </p:nvSpPr>
          <p:spPr>
            <a:xfrm rot="10800000" flipH="1">
              <a:off x="7853362" y="396220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72"/>
            <p:cNvSpPr/>
            <p:nvPr/>
          </p:nvSpPr>
          <p:spPr>
            <a:xfrm rot="10800000" flipH="1">
              <a:off x="8261505" y="443452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947" name="Google Shape;947;p72"/>
          <p:cNvCxnSpPr/>
          <p:nvPr/>
        </p:nvCxnSpPr>
        <p:spPr>
          <a:xfrm>
            <a:off x="841250" y="1385850"/>
            <a:ext cx="373500" cy="0"/>
          </a:xfrm>
          <a:prstGeom prst="straightConnector1">
            <a:avLst/>
          </a:prstGeom>
          <a:noFill/>
          <a:ln w="19050" cap="flat" cmpd="sng">
            <a:solidFill>
              <a:schemeClr val="dk1"/>
            </a:solidFill>
            <a:prstDash val="solid"/>
            <a:round/>
            <a:headEnd type="none" w="med" len="med"/>
            <a:tailEnd type="none" w="med" len="med"/>
          </a:ln>
        </p:spPr>
      </p:cxnSp>
      <p:sp>
        <p:nvSpPr>
          <p:cNvPr id="948" name="Google Shape;948;p72"/>
          <p:cNvSpPr/>
          <p:nvPr/>
        </p:nvSpPr>
        <p:spPr>
          <a:xfrm>
            <a:off x="4307407" y="4768450"/>
            <a:ext cx="529186" cy="485108"/>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2000" b="1"/>
              <a:t>27</a:t>
            </a:r>
            <a:endParaRPr sz="2000" b="1"/>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952"/>
        <p:cNvGrpSpPr/>
        <p:nvPr/>
      </p:nvGrpSpPr>
      <p:grpSpPr>
        <a:xfrm>
          <a:off x="0" y="0"/>
          <a:ext cx="0" cy="0"/>
          <a:chOff x="0" y="0"/>
          <a:chExt cx="0" cy="0"/>
        </a:xfrm>
      </p:grpSpPr>
      <p:sp>
        <p:nvSpPr>
          <p:cNvPr id="953" name="Google Shape;953;p73"/>
          <p:cNvSpPr txBox="1">
            <a:spLocks noGrp="1"/>
          </p:cNvSpPr>
          <p:nvPr>
            <p:ph type="subTitle" idx="1"/>
          </p:nvPr>
        </p:nvSpPr>
        <p:spPr>
          <a:xfrm>
            <a:off x="1074025" y="1539650"/>
            <a:ext cx="6691200" cy="2375700"/>
          </a:xfrm>
          <a:prstGeom prst="rect">
            <a:avLst/>
          </a:prstGeom>
        </p:spPr>
        <p:txBody>
          <a:bodyPr spcFirstLastPara="1" wrap="square" lIns="91425" tIns="91425" rIns="91425" bIns="91425" anchor="b" anchorCtr="0">
            <a:noAutofit/>
          </a:bodyPr>
          <a:lstStyle/>
          <a:p>
            <a:pPr marL="0" lvl="0" indent="0" algn="just" rtl="0">
              <a:spcBef>
                <a:spcPts val="0"/>
              </a:spcBef>
              <a:spcAft>
                <a:spcPts val="0"/>
              </a:spcAft>
              <a:buNone/>
            </a:pPr>
            <a:r>
              <a:rPr lang="fr" sz="1400" dirty="0"/>
              <a:t>Dans le cadre de ce projet de classification des tumeurs cérébrales, </a:t>
            </a:r>
            <a:r>
              <a:rPr lang="fr" sz="1400" dirty="0" smtClean="0"/>
              <a:t>pour </a:t>
            </a:r>
            <a:r>
              <a:rPr lang="fr" sz="1400" dirty="0"/>
              <a:t>garantir la qualité et la fiabilité des données utilisées. </a:t>
            </a:r>
            <a:endParaRPr lang="fr" sz="1400" dirty="0" smtClean="0"/>
          </a:p>
          <a:p>
            <a:pPr marL="0" lvl="0" indent="0" algn="just" rtl="0">
              <a:spcBef>
                <a:spcPts val="0"/>
              </a:spcBef>
              <a:spcAft>
                <a:spcPts val="0"/>
              </a:spcAft>
              <a:buNone/>
            </a:pPr>
            <a:endParaRPr sz="1400" dirty="0"/>
          </a:p>
          <a:p>
            <a:pPr marL="457200" lvl="0" indent="-317500" algn="just" rtl="0">
              <a:spcBef>
                <a:spcPts val="0"/>
              </a:spcBef>
              <a:spcAft>
                <a:spcPts val="0"/>
              </a:spcAft>
              <a:buSzPts val="1400"/>
              <a:buChar char="●"/>
            </a:pPr>
            <a:r>
              <a:rPr lang="fr" sz="1400" dirty="0"/>
              <a:t>Nous avons commencé par la collecte et la préparation des données, en veillant à une labélisation correcte et à une exploration approfondie pour comprendre la distribution des classes. </a:t>
            </a:r>
            <a:endParaRPr sz="1400" dirty="0"/>
          </a:p>
          <a:p>
            <a:pPr marL="457200" lvl="0" indent="-317500" algn="just" rtl="0">
              <a:spcBef>
                <a:spcPts val="0"/>
              </a:spcBef>
              <a:spcAft>
                <a:spcPts val="0"/>
              </a:spcAft>
              <a:buSzPts val="1400"/>
              <a:buChar char="●"/>
            </a:pPr>
            <a:r>
              <a:rPr lang="fr" sz="1400" dirty="0"/>
              <a:t>Ensuite, des techniques de traitement, telles que l'analyse des tailles d'images et leur uniformisation, ont permis d'harmoniser les données.</a:t>
            </a:r>
            <a:endParaRPr sz="1400" dirty="0"/>
          </a:p>
          <a:p>
            <a:pPr marL="0" lvl="0" indent="0" algn="just" rtl="0">
              <a:spcBef>
                <a:spcPts val="0"/>
              </a:spcBef>
              <a:spcAft>
                <a:spcPts val="0"/>
              </a:spcAft>
              <a:buNone/>
            </a:pPr>
            <a:endParaRPr sz="1400" dirty="0"/>
          </a:p>
        </p:txBody>
      </p:sp>
      <p:sp>
        <p:nvSpPr>
          <p:cNvPr id="954" name="Google Shape;954;p73"/>
          <p:cNvSpPr/>
          <p:nvPr/>
        </p:nvSpPr>
        <p:spPr>
          <a:xfrm>
            <a:off x="685793" y="370864"/>
            <a:ext cx="975837" cy="853864"/>
          </a:xfrm>
          <a:custGeom>
            <a:avLst/>
            <a:gdLst/>
            <a:ahLst/>
            <a:cxnLst/>
            <a:rect l="l" t="t" r="r" b="b"/>
            <a:pathLst>
              <a:path w="11878" h="11775" extrusionOk="0">
                <a:moveTo>
                  <a:pt x="7306" y="663"/>
                </a:moveTo>
                <a:cubicBezTo>
                  <a:pt x="7389" y="663"/>
                  <a:pt x="7475" y="671"/>
                  <a:pt x="7562" y="685"/>
                </a:cubicBezTo>
                <a:cubicBezTo>
                  <a:pt x="7814" y="780"/>
                  <a:pt x="8034" y="937"/>
                  <a:pt x="8192" y="1126"/>
                </a:cubicBezTo>
                <a:cubicBezTo>
                  <a:pt x="7908" y="1189"/>
                  <a:pt x="7656" y="1347"/>
                  <a:pt x="7467" y="1567"/>
                </a:cubicBezTo>
                <a:cubicBezTo>
                  <a:pt x="7341" y="1662"/>
                  <a:pt x="7341" y="1914"/>
                  <a:pt x="7467" y="2008"/>
                </a:cubicBezTo>
                <a:cubicBezTo>
                  <a:pt x="7530" y="2071"/>
                  <a:pt x="7617" y="2103"/>
                  <a:pt x="7703" y="2103"/>
                </a:cubicBezTo>
                <a:cubicBezTo>
                  <a:pt x="7790" y="2103"/>
                  <a:pt x="7877" y="2071"/>
                  <a:pt x="7940" y="2008"/>
                </a:cubicBezTo>
                <a:cubicBezTo>
                  <a:pt x="8129" y="1819"/>
                  <a:pt x="8412" y="1693"/>
                  <a:pt x="8696" y="1693"/>
                </a:cubicBezTo>
                <a:cubicBezTo>
                  <a:pt x="8979" y="1693"/>
                  <a:pt x="9231" y="1819"/>
                  <a:pt x="9452" y="2008"/>
                </a:cubicBezTo>
                <a:cubicBezTo>
                  <a:pt x="9767" y="2355"/>
                  <a:pt x="9830" y="2764"/>
                  <a:pt x="9673" y="3174"/>
                </a:cubicBezTo>
                <a:cubicBezTo>
                  <a:pt x="9389" y="3237"/>
                  <a:pt x="9137" y="3395"/>
                  <a:pt x="8885" y="3584"/>
                </a:cubicBezTo>
                <a:cubicBezTo>
                  <a:pt x="8759" y="3710"/>
                  <a:pt x="8759" y="3962"/>
                  <a:pt x="8885" y="4056"/>
                </a:cubicBezTo>
                <a:cubicBezTo>
                  <a:pt x="8948" y="4119"/>
                  <a:pt x="9035" y="4151"/>
                  <a:pt x="9121" y="4151"/>
                </a:cubicBezTo>
                <a:cubicBezTo>
                  <a:pt x="9208" y="4151"/>
                  <a:pt x="9294" y="4119"/>
                  <a:pt x="9358" y="4056"/>
                </a:cubicBezTo>
                <a:cubicBezTo>
                  <a:pt x="9547" y="3867"/>
                  <a:pt x="9830" y="3741"/>
                  <a:pt x="10114" y="3741"/>
                </a:cubicBezTo>
                <a:cubicBezTo>
                  <a:pt x="10397" y="3741"/>
                  <a:pt x="10649" y="3867"/>
                  <a:pt x="10870" y="4056"/>
                </a:cubicBezTo>
                <a:cubicBezTo>
                  <a:pt x="11059" y="4277"/>
                  <a:pt x="11185" y="4529"/>
                  <a:pt x="11185" y="4812"/>
                </a:cubicBezTo>
                <a:cubicBezTo>
                  <a:pt x="11185" y="5096"/>
                  <a:pt x="11059" y="5379"/>
                  <a:pt x="10870" y="5568"/>
                </a:cubicBezTo>
                <a:cubicBezTo>
                  <a:pt x="10649" y="5757"/>
                  <a:pt x="10397" y="5883"/>
                  <a:pt x="10114" y="5883"/>
                </a:cubicBezTo>
                <a:cubicBezTo>
                  <a:pt x="9925" y="5883"/>
                  <a:pt x="9767" y="6041"/>
                  <a:pt x="9767" y="6230"/>
                </a:cubicBezTo>
                <a:cubicBezTo>
                  <a:pt x="9767" y="6451"/>
                  <a:pt x="9925" y="6608"/>
                  <a:pt x="10114" y="6608"/>
                </a:cubicBezTo>
                <a:cubicBezTo>
                  <a:pt x="10429" y="6608"/>
                  <a:pt x="10712" y="6514"/>
                  <a:pt x="10964" y="6356"/>
                </a:cubicBezTo>
                <a:cubicBezTo>
                  <a:pt x="11090" y="6514"/>
                  <a:pt x="11122" y="6703"/>
                  <a:pt x="11122" y="6955"/>
                </a:cubicBezTo>
                <a:cubicBezTo>
                  <a:pt x="11122" y="7270"/>
                  <a:pt x="11027" y="7553"/>
                  <a:pt x="10807" y="7742"/>
                </a:cubicBezTo>
                <a:cubicBezTo>
                  <a:pt x="10618" y="7931"/>
                  <a:pt x="10366" y="8057"/>
                  <a:pt x="10082" y="8057"/>
                </a:cubicBezTo>
                <a:cubicBezTo>
                  <a:pt x="9799" y="8057"/>
                  <a:pt x="9515" y="7931"/>
                  <a:pt x="9326" y="7742"/>
                </a:cubicBezTo>
                <a:cubicBezTo>
                  <a:pt x="9137" y="7553"/>
                  <a:pt x="9011" y="7270"/>
                  <a:pt x="9011" y="6986"/>
                </a:cubicBezTo>
                <a:cubicBezTo>
                  <a:pt x="9011" y="6703"/>
                  <a:pt x="9137" y="6419"/>
                  <a:pt x="9326" y="6230"/>
                </a:cubicBezTo>
                <a:cubicBezTo>
                  <a:pt x="9452" y="6104"/>
                  <a:pt x="9452" y="5883"/>
                  <a:pt x="9326" y="5757"/>
                </a:cubicBezTo>
                <a:cubicBezTo>
                  <a:pt x="9263" y="5694"/>
                  <a:pt x="9176" y="5663"/>
                  <a:pt x="9090" y="5663"/>
                </a:cubicBezTo>
                <a:cubicBezTo>
                  <a:pt x="9003" y="5663"/>
                  <a:pt x="8916" y="5694"/>
                  <a:pt x="8853" y="5757"/>
                </a:cubicBezTo>
                <a:cubicBezTo>
                  <a:pt x="8538" y="6072"/>
                  <a:pt x="8349" y="6514"/>
                  <a:pt x="8349" y="6986"/>
                </a:cubicBezTo>
                <a:cubicBezTo>
                  <a:pt x="8349" y="7112"/>
                  <a:pt x="8349" y="7207"/>
                  <a:pt x="8381" y="7333"/>
                </a:cubicBezTo>
                <a:cubicBezTo>
                  <a:pt x="7562" y="7459"/>
                  <a:pt x="6932" y="8215"/>
                  <a:pt x="6932" y="9034"/>
                </a:cubicBezTo>
                <a:cubicBezTo>
                  <a:pt x="6932" y="9223"/>
                  <a:pt x="7089" y="9381"/>
                  <a:pt x="7278" y="9381"/>
                </a:cubicBezTo>
                <a:cubicBezTo>
                  <a:pt x="7467" y="9381"/>
                  <a:pt x="7625" y="9223"/>
                  <a:pt x="7625" y="9034"/>
                </a:cubicBezTo>
                <a:cubicBezTo>
                  <a:pt x="7625" y="8435"/>
                  <a:pt x="8097" y="8026"/>
                  <a:pt x="8664" y="8026"/>
                </a:cubicBezTo>
                <a:lnTo>
                  <a:pt x="8696" y="8026"/>
                </a:lnTo>
                <a:cubicBezTo>
                  <a:pt x="8727" y="8089"/>
                  <a:pt x="8822" y="8120"/>
                  <a:pt x="8853" y="8215"/>
                </a:cubicBezTo>
                <a:cubicBezTo>
                  <a:pt x="9074" y="8435"/>
                  <a:pt x="9326" y="8561"/>
                  <a:pt x="9641" y="8656"/>
                </a:cubicBezTo>
                <a:cubicBezTo>
                  <a:pt x="9673" y="8750"/>
                  <a:pt x="9704" y="8908"/>
                  <a:pt x="9704" y="9034"/>
                </a:cubicBezTo>
                <a:cubicBezTo>
                  <a:pt x="9704" y="9507"/>
                  <a:pt x="9452" y="9853"/>
                  <a:pt x="9011" y="10011"/>
                </a:cubicBezTo>
                <a:cubicBezTo>
                  <a:pt x="8979" y="9853"/>
                  <a:pt x="8853" y="9759"/>
                  <a:pt x="8664" y="9759"/>
                </a:cubicBezTo>
                <a:cubicBezTo>
                  <a:pt x="8444" y="9759"/>
                  <a:pt x="8286" y="9916"/>
                  <a:pt x="8286" y="10105"/>
                </a:cubicBezTo>
                <a:cubicBezTo>
                  <a:pt x="8286" y="10704"/>
                  <a:pt x="7814" y="11113"/>
                  <a:pt x="7278" y="11113"/>
                </a:cubicBezTo>
                <a:cubicBezTo>
                  <a:pt x="6711" y="11113"/>
                  <a:pt x="6239" y="10641"/>
                  <a:pt x="6239" y="10105"/>
                </a:cubicBezTo>
                <a:lnTo>
                  <a:pt x="6239" y="6640"/>
                </a:lnTo>
                <a:cubicBezTo>
                  <a:pt x="6522" y="6860"/>
                  <a:pt x="6932" y="6986"/>
                  <a:pt x="7278" y="6986"/>
                </a:cubicBezTo>
                <a:cubicBezTo>
                  <a:pt x="7467" y="6986"/>
                  <a:pt x="7625" y="6829"/>
                  <a:pt x="7625" y="6640"/>
                </a:cubicBezTo>
                <a:cubicBezTo>
                  <a:pt x="7625" y="6451"/>
                  <a:pt x="7467" y="6293"/>
                  <a:pt x="7278" y="6293"/>
                </a:cubicBezTo>
                <a:cubicBezTo>
                  <a:pt x="6680" y="6293"/>
                  <a:pt x="6239" y="5820"/>
                  <a:pt x="6239" y="5253"/>
                </a:cubicBezTo>
                <a:lnTo>
                  <a:pt x="6239" y="1788"/>
                </a:lnTo>
                <a:lnTo>
                  <a:pt x="6239" y="1756"/>
                </a:lnTo>
                <a:lnTo>
                  <a:pt x="6239" y="1725"/>
                </a:lnTo>
                <a:cubicBezTo>
                  <a:pt x="6239" y="1441"/>
                  <a:pt x="6365" y="1158"/>
                  <a:pt x="6554" y="969"/>
                </a:cubicBezTo>
                <a:cubicBezTo>
                  <a:pt x="6772" y="750"/>
                  <a:pt x="7027" y="663"/>
                  <a:pt x="7306" y="663"/>
                </a:cubicBezTo>
                <a:close/>
                <a:moveTo>
                  <a:pt x="4492" y="726"/>
                </a:moveTo>
                <a:cubicBezTo>
                  <a:pt x="4756" y="726"/>
                  <a:pt x="5012" y="813"/>
                  <a:pt x="5230" y="1032"/>
                </a:cubicBezTo>
                <a:cubicBezTo>
                  <a:pt x="5419" y="1221"/>
                  <a:pt x="5545" y="1504"/>
                  <a:pt x="5545" y="1788"/>
                </a:cubicBezTo>
                <a:lnTo>
                  <a:pt x="5545" y="1819"/>
                </a:lnTo>
                <a:lnTo>
                  <a:pt x="5545" y="5285"/>
                </a:lnTo>
                <a:cubicBezTo>
                  <a:pt x="5545" y="5883"/>
                  <a:pt x="5073" y="6325"/>
                  <a:pt x="4506" y="6325"/>
                </a:cubicBezTo>
                <a:cubicBezTo>
                  <a:pt x="4317" y="6325"/>
                  <a:pt x="4159" y="6482"/>
                  <a:pt x="4159" y="6671"/>
                </a:cubicBezTo>
                <a:cubicBezTo>
                  <a:pt x="4159" y="6860"/>
                  <a:pt x="4317" y="7018"/>
                  <a:pt x="4506" y="7018"/>
                </a:cubicBezTo>
                <a:cubicBezTo>
                  <a:pt x="4915" y="7018"/>
                  <a:pt x="5262" y="6892"/>
                  <a:pt x="5545" y="6671"/>
                </a:cubicBezTo>
                <a:lnTo>
                  <a:pt x="5545" y="10105"/>
                </a:lnTo>
                <a:lnTo>
                  <a:pt x="5545" y="10137"/>
                </a:lnTo>
                <a:cubicBezTo>
                  <a:pt x="5545" y="10704"/>
                  <a:pt x="5073" y="11176"/>
                  <a:pt x="4506" y="11176"/>
                </a:cubicBezTo>
                <a:cubicBezTo>
                  <a:pt x="3939" y="11176"/>
                  <a:pt x="3498" y="10704"/>
                  <a:pt x="3498" y="10137"/>
                </a:cubicBezTo>
                <a:cubicBezTo>
                  <a:pt x="3498" y="9948"/>
                  <a:pt x="3340" y="9790"/>
                  <a:pt x="3151" y="9790"/>
                </a:cubicBezTo>
                <a:cubicBezTo>
                  <a:pt x="2994" y="9790"/>
                  <a:pt x="2836" y="9916"/>
                  <a:pt x="2773" y="10074"/>
                </a:cubicBezTo>
                <a:cubicBezTo>
                  <a:pt x="2395" y="9916"/>
                  <a:pt x="2080" y="9538"/>
                  <a:pt x="2080" y="9065"/>
                </a:cubicBezTo>
                <a:cubicBezTo>
                  <a:pt x="2080" y="8908"/>
                  <a:pt x="2111" y="8813"/>
                  <a:pt x="2143" y="8687"/>
                </a:cubicBezTo>
                <a:cubicBezTo>
                  <a:pt x="2426" y="8593"/>
                  <a:pt x="2710" y="8435"/>
                  <a:pt x="2930" y="8246"/>
                </a:cubicBezTo>
                <a:cubicBezTo>
                  <a:pt x="2994" y="8215"/>
                  <a:pt x="3057" y="8120"/>
                  <a:pt x="3088" y="8057"/>
                </a:cubicBezTo>
                <a:lnTo>
                  <a:pt x="3151" y="8057"/>
                </a:lnTo>
                <a:cubicBezTo>
                  <a:pt x="3718" y="8057"/>
                  <a:pt x="4159" y="8530"/>
                  <a:pt x="4159" y="9065"/>
                </a:cubicBezTo>
                <a:cubicBezTo>
                  <a:pt x="4159" y="9286"/>
                  <a:pt x="4317" y="9444"/>
                  <a:pt x="4506" y="9444"/>
                </a:cubicBezTo>
                <a:cubicBezTo>
                  <a:pt x="4726" y="9444"/>
                  <a:pt x="4884" y="9286"/>
                  <a:pt x="4884" y="9065"/>
                </a:cubicBezTo>
                <a:cubicBezTo>
                  <a:pt x="4884" y="8215"/>
                  <a:pt x="4254" y="7490"/>
                  <a:pt x="3403" y="7396"/>
                </a:cubicBezTo>
                <a:cubicBezTo>
                  <a:pt x="3466" y="7270"/>
                  <a:pt x="3466" y="7144"/>
                  <a:pt x="3466" y="7018"/>
                </a:cubicBezTo>
                <a:cubicBezTo>
                  <a:pt x="3466" y="6545"/>
                  <a:pt x="3246" y="6104"/>
                  <a:pt x="2930" y="5820"/>
                </a:cubicBezTo>
                <a:cubicBezTo>
                  <a:pt x="2883" y="5757"/>
                  <a:pt x="2797" y="5726"/>
                  <a:pt x="2706" y="5726"/>
                </a:cubicBezTo>
                <a:cubicBezTo>
                  <a:pt x="2615" y="5726"/>
                  <a:pt x="2521" y="5757"/>
                  <a:pt x="2458" y="5820"/>
                </a:cubicBezTo>
                <a:cubicBezTo>
                  <a:pt x="2363" y="5915"/>
                  <a:pt x="2363" y="6167"/>
                  <a:pt x="2458" y="6262"/>
                </a:cubicBezTo>
                <a:cubicBezTo>
                  <a:pt x="2678" y="6482"/>
                  <a:pt x="2773" y="6734"/>
                  <a:pt x="2773" y="7018"/>
                </a:cubicBezTo>
                <a:cubicBezTo>
                  <a:pt x="2773" y="7301"/>
                  <a:pt x="2678" y="7585"/>
                  <a:pt x="2458" y="7774"/>
                </a:cubicBezTo>
                <a:cubicBezTo>
                  <a:pt x="2269" y="7963"/>
                  <a:pt x="1985" y="8089"/>
                  <a:pt x="1733" y="8089"/>
                </a:cubicBezTo>
                <a:cubicBezTo>
                  <a:pt x="1450" y="8089"/>
                  <a:pt x="1166" y="7963"/>
                  <a:pt x="977" y="7774"/>
                </a:cubicBezTo>
                <a:cubicBezTo>
                  <a:pt x="788" y="7585"/>
                  <a:pt x="662" y="7301"/>
                  <a:pt x="662" y="7018"/>
                </a:cubicBezTo>
                <a:cubicBezTo>
                  <a:pt x="662" y="6829"/>
                  <a:pt x="725" y="6640"/>
                  <a:pt x="820" y="6419"/>
                </a:cubicBezTo>
                <a:cubicBezTo>
                  <a:pt x="1103" y="6608"/>
                  <a:pt x="1355" y="6671"/>
                  <a:pt x="1670" y="6671"/>
                </a:cubicBezTo>
                <a:cubicBezTo>
                  <a:pt x="1891" y="6671"/>
                  <a:pt x="2048" y="6514"/>
                  <a:pt x="2048" y="6325"/>
                </a:cubicBezTo>
                <a:cubicBezTo>
                  <a:pt x="2048" y="6104"/>
                  <a:pt x="1891" y="5946"/>
                  <a:pt x="1670" y="5946"/>
                </a:cubicBezTo>
                <a:cubicBezTo>
                  <a:pt x="1418" y="5946"/>
                  <a:pt x="1135" y="5852"/>
                  <a:pt x="946" y="5631"/>
                </a:cubicBezTo>
                <a:cubicBezTo>
                  <a:pt x="725" y="5442"/>
                  <a:pt x="631" y="5159"/>
                  <a:pt x="631" y="4907"/>
                </a:cubicBezTo>
                <a:cubicBezTo>
                  <a:pt x="631" y="4623"/>
                  <a:pt x="725" y="4340"/>
                  <a:pt x="946" y="4151"/>
                </a:cubicBezTo>
                <a:cubicBezTo>
                  <a:pt x="1135" y="3962"/>
                  <a:pt x="1418" y="3836"/>
                  <a:pt x="1670" y="3836"/>
                </a:cubicBezTo>
                <a:cubicBezTo>
                  <a:pt x="1954" y="3836"/>
                  <a:pt x="2237" y="3962"/>
                  <a:pt x="2426" y="4151"/>
                </a:cubicBezTo>
                <a:cubicBezTo>
                  <a:pt x="2489" y="4214"/>
                  <a:pt x="2576" y="4245"/>
                  <a:pt x="2663" y="4245"/>
                </a:cubicBezTo>
                <a:cubicBezTo>
                  <a:pt x="2749" y="4245"/>
                  <a:pt x="2836" y="4214"/>
                  <a:pt x="2899" y="4151"/>
                </a:cubicBezTo>
                <a:cubicBezTo>
                  <a:pt x="3025" y="4025"/>
                  <a:pt x="3025" y="3804"/>
                  <a:pt x="2899" y="3678"/>
                </a:cubicBezTo>
                <a:cubicBezTo>
                  <a:pt x="2678" y="3426"/>
                  <a:pt x="2426" y="3332"/>
                  <a:pt x="2111" y="3237"/>
                </a:cubicBezTo>
                <a:cubicBezTo>
                  <a:pt x="1954" y="2859"/>
                  <a:pt x="2048" y="2418"/>
                  <a:pt x="2363" y="2103"/>
                </a:cubicBezTo>
                <a:cubicBezTo>
                  <a:pt x="2552" y="1914"/>
                  <a:pt x="2836" y="1788"/>
                  <a:pt x="3088" y="1788"/>
                </a:cubicBezTo>
                <a:cubicBezTo>
                  <a:pt x="3372" y="1788"/>
                  <a:pt x="3655" y="1914"/>
                  <a:pt x="3844" y="2103"/>
                </a:cubicBezTo>
                <a:cubicBezTo>
                  <a:pt x="3907" y="2166"/>
                  <a:pt x="3994" y="2197"/>
                  <a:pt x="4080" y="2197"/>
                </a:cubicBezTo>
                <a:cubicBezTo>
                  <a:pt x="4167" y="2197"/>
                  <a:pt x="4254" y="2166"/>
                  <a:pt x="4317" y="2103"/>
                </a:cubicBezTo>
                <a:cubicBezTo>
                  <a:pt x="4443" y="1977"/>
                  <a:pt x="4443" y="1756"/>
                  <a:pt x="4317" y="1630"/>
                </a:cubicBezTo>
                <a:cubicBezTo>
                  <a:pt x="4128" y="1441"/>
                  <a:pt x="3876" y="1284"/>
                  <a:pt x="3624" y="1189"/>
                </a:cubicBezTo>
                <a:cubicBezTo>
                  <a:pt x="3781" y="969"/>
                  <a:pt x="3970" y="811"/>
                  <a:pt x="4254" y="748"/>
                </a:cubicBezTo>
                <a:cubicBezTo>
                  <a:pt x="4333" y="734"/>
                  <a:pt x="4413" y="726"/>
                  <a:pt x="4492" y="726"/>
                </a:cubicBezTo>
                <a:close/>
                <a:moveTo>
                  <a:pt x="7254" y="0"/>
                </a:moveTo>
                <a:cubicBezTo>
                  <a:pt x="6817" y="0"/>
                  <a:pt x="6387" y="190"/>
                  <a:pt x="6049" y="528"/>
                </a:cubicBezTo>
                <a:cubicBezTo>
                  <a:pt x="6018" y="559"/>
                  <a:pt x="5923" y="654"/>
                  <a:pt x="5892" y="717"/>
                </a:cubicBezTo>
                <a:cubicBezTo>
                  <a:pt x="5860" y="654"/>
                  <a:pt x="5766" y="622"/>
                  <a:pt x="5734" y="528"/>
                </a:cubicBezTo>
                <a:cubicBezTo>
                  <a:pt x="5391" y="185"/>
                  <a:pt x="4972" y="13"/>
                  <a:pt x="4521" y="13"/>
                </a:cubicBezTo>
                <a:cubicBezTo>
                  <a:pt x="4392" y="13"/>
                  <a:pt x="4261" y="27"/>
                  <a:pt x="4128" y="55"/>
                </a:cubicBezTo>
                <a:cubicBezTo>
                  <a:pt x="3561" y="181"/>
                  <a:pt x="3151" y="559"/>
                  <a:pt x="2899" y="1126"/>
                </a:cubicBezTo>
                <a:cubicBezTo>
                  <a:pt x="2552" y="1158"/>
                  <a:pt x="2206" y="1347"/>
                  <a:pt x="1922" y="1599"/>
                </a:cubicBezTo>
                <a:cubicBezTo>
                  <a:pt x="1481" y="2040"/>
                  <a:pt x="1324" y="2607"/>
                  <a:pt x="1450" y="3206"/>
                </a:cubicBezTo>
                <a:cubicBezTo>
                  <a:pt x="1103" y="3237"/>
                  <a:pt x="788" y="3458"/>
                  <a:pt x="505" y="3678"/>
                </a:cubicBezTo>
                <a:cubicBezTo>
                  <a:pt x="190" y="3993"/>
                  <a:pt x="1" y="4434"/>
                  <a:pt x="1" y="4907"/>
                </a:cubicBezTo>
                <a:cubicBezTo>
                  <a:pt x="1" y="5285"/>
                  <a:pt x="127" y="5663"/>
                  <a:pt x="347" y="5915"/>
                </a:cubicBezTo>
                <a:cubicBezTo>
                  <a:pt x="127" y="6230"/>
                  <a:pt x="1" y="6608"/>
                  <a:pt x="1" y="6955"/>
                </a:cubicBezTo>
                <a:cubicBezTo>
                  <a:pt x="1" y="7427"/>
                  <a:pt x="190" y="7868"/>
                  <a:pt x="505" y="8183"/>
                </a:cubicBezTo>
                <a:cubicBezTo>
                  <a:pt x="788" y="8435"/>
                  <a:pt x="1103" y="8593"/>
                  <a:pt x="1450" y="8624"/>
                </a:cubicBezTo>
                <a:cubicBezTo>
                  <a:pt x="1418" y="8750"/>
                  <a:pt x="1418" y="8876"/>
                  <a:pt x="1418" y="9002"/>
                </a:cubicBezTo>
                <a:cubicBezTo>
                  <a:pt x="1418" y="9916"/>
                  <a:pt x="2080" y="10609"/>
                  <a:pt x="2962" y="10735"/>
                </a:cubicBezTo>
                <a:cubicBezTo>
                  <a:pt x="3214" y="11365"/>
                  <a:pt x="3813" y="11775"/>
                  <a:pt x="4569" y="11775"/>
                </a:cubicBezTo>
                <a:cubicBezTo>
                  <a:pt x="5104" y="11775"/>
                  <a:pt x="5640" y="11523"/>
                  <a:pt x="5955" y="11082"/>
                </a:cubicBezTo>
                <a:cubicBezTo>
                  <a:pt x="6270" y="11523"/>
                  <a:pt x="6774" y="11775"/>
                  <a:pt x="7310" y="11775"/>
                </a:cubicBezTo>
                <a:cubicBezTo>
                  <a:pt x="8034" y="11775"/>
                  <a:pt x="8664" y="11365"/>
                  <a:pt x="8948" y="10735"/>
                </a:cubicBezTo>
                <a:cubicBezTo>
                  <a:pt x="9799" y="10609"/>
                  <a:pt x="10460" y="9916"/>
                  <a:pt x="10460" y="9002"/>
                </a:cubicBezTo>
                <a:cubicBezTo>
                  <a:pt x="10460" y="8876"/>
                  <a:pt x="10460" y="8750"/>
                  <a:pt x="10429" y="8624"/>
                </a:cubicBezTo>
                <a:cubicBezTo>
                  <a:pt x="10775" y="8593"/>
                  <a:pt x="11090" y="8404"/>
                  <a:pt x="11374" y="8183"/>
                </a:cubicBezTo>
                <a:cubicBezTo>
                  <a:pt x="11689" y="7837"/>
                  <a:pt x="11878" y="7427"/>
                  <a:pt x="11878" y="6955"/>
                </a:cubicBezTo>
                <a:cubicBezTo>
                  <a:pt x="11878" y="6545"/>
                  <a:pt x="11783" y="6199"/>
                  <a:pt x="11531" y="5915"/>
                </a:cubicBezTo>
                <a:cubicBezTo>
                  <a:pt x="11689" y="5663"/>
                  <a:pt x="11815" y="5285"/>
                  <a:pt x="11815" y="4907"/>
                </a:cubicBezTo>
                <a:cubicBezTo>
                  <a:pt x="11815" y="4434"/>
                  <a:pt x="11594" y="3993"/>
                  <a:pt x="11279" y="3678"/>
                </a:cubicBezTo>
                <a:cubicBezTo>
                  <a:pt x="11027" y="3395"/>
                  <a:pt x="10712" y="3237"/>
                  <a:pt x="10334" y="3206"/>
                </a:cubicBezTo>
                <a:cubicBezTo>
                  <a:pt x="10460" y="2670"/>
                  <a:pt x="10303" y="2040"/>
                  <a:pt x="9862" y="1599"/>
                </a:cubicBezTo>
                <a:cubicBezTo>
                  <a:pt x="9610" y="1315"/>
                  <a:pt x="9231" y="1158"/>
                  <a:pt x="8885" y="1126"/>
                </a:cubicBezTo>
                <a:cubicBezTo>
                  <a:pt x="8664" y="559"/>
                  <a:pt x="8223" y="181"/>
                  <a:pt x="7656" y="55"/>
                </a:cubicBezTo>
                <a:cubicBezTo>
                  <a:pt x="7523" y="18"/>
                  <a:pt x="7388" y="0"/>
                  <a:pt x="72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55" name="Google Shape;955;p73"/>
          <p:cNvGrpSpPr/>
          <p:nvPr/>
        </p:nvGrpSpPr>
        <p:grpSpPr>
          <a:xfrm>
            <a:off x="7482368" y="457189"/>
            <a:ext cx="975837" cy="853864"/>
            <a:chOff x="-22859750" y="2335900"/>
            <a:chExt cx="296950" cy="294375"/>
          </a:xfrm>
        </p:grpSpPr>
        <p:sp>
          <p:nvSpPr>
            <p:cNvPr id="956" name="Google Shape;956;p73"/>
            <p:cNvSpPr/>
            <p:nvPr/>
          </p:nvSpPr>
          <p:spPr>
            <a:xfrm>
              <a:off x="-22859750" y="2335900"/>
              <a:ext cx="296950" cy="294375"/>
            </a:xfrm>
            <a:custGeom>
              <a:avLst/>
              <a:gdLst/>
              <a:ahLst/>
              <a:cxnLst/>
              <a:rect l="l" t="t" r="r" b="b"/>
              <a:pathLst>
                <a:path w="11878" h="11775" extrusionOk="0">
                  <a:moveTo>
                    <a:pt x="7306" y="663"/>
                  </a:moveTo>
                  <a:cubicBezTo>
                    <a:pt x="7389" y="663"/>
                    <a:pt x="7475" y="671"/>
                    <a:pt x="7562" y="685"/>
                  </a:cubicBezTo>
                  <a:cubicBezTo>
                    <a:pt x="7814" y="780"/>
                    <a:pt x="8034" y="937"/>
                    <a:pt x="8192" y="1126"/>
                  </a:cubicBezTo>
                  <a:cubicBezTo>
                    <a:pt x="7908" y="1189"/>
                    <a:pt x="7656" y="1347"/>
                    <a:pt x="7467" y="1567"/>
                  </a:cubicBezTo>
                  <a:cubicBezTo>
                    <a:pt x="7341" y="1662"/>
                    <a:pt x="7341" y="1914"/>
                    <a:pt x="7467" y="2008"/>
                  </a:cubicBezTo>
                  <a:cubicBezTo>
                    <a:pt x="7530" y="2071"/>
                    <a:pt x="7617" y="2103"/>
                    <a:pt x="7703" y="2103"/>
                  </a:cubicBezTo>
                  <a:cubicBezTo>
                    <a:pt x="7790" y="2103"/>
                    <a:pt x="7877" y="2071"/>
                    <a:pt x="7940" y="2008"/>
                  </a:cubicBezTo>
                  <a:cubicBezTo>
                    <a:pt x="8129" y="1819"/>
                    <a:pt x="8412" y="1693"/>
                    <a:pt x="8696" y="1693"/>
                  </a:cubicBezTo>
                  <a:cubicBezTo>
                    <a:pt x="8979" y="1693"/>
                    <a:pt x="9231" y="1819"/>
                    <a:pt x="9452" y="2008"/>
                  </a:cubicBezTo>
                  <a:cubicBezTo>
                    <a:pt x="9767" y="2355"/>
                    <a:pt x="9830" y="2764"/>
                    <a:pt x="9673" y="3174"/>
                  </a:cubicBezTo>
                  <a:cubicBezTo>
                    <a:pt x="9389" y="3237"/>
                    <a:pt x="9137" y="3395"/>
                    <a:pt x="8885" y="3584"/>
                  </a:cubicBezTo>
                  <a:cubicBezTo>
                    <a:pt x="8759" y="3710"/>
                    <a:pt x="8759" y="3962"/>
                    <a:pt x="8885" y="4056"/>
                  </a:cubicBezTo>
                  <a:cubicBezTo>
                    <a:pt x="8948" y="4119"/>
                    <a:pt x="9035" y="4151"/>
                    <a:pt x="9121" y="4151"/>
                  </a:cubicBezTo>
                  <a:cubicBezTo>
                    <a:pt x="9208" y="4151"/>
                    <a:pt x="9294" y="4119"/>
                    <a:pt x="9358" y="4056"/>
                  </a:cubicBezTo>
                  <a:cubicBezTo>
                    <a:pt x="9547" y="3867"/>
                    <a:pt x="9830" y="3741"/>
                    <a:pt x="10114" y="3741"/>
                  </a:cubicBezTo>
                  <a:cubicBezTo>
                    <a:pt x="10397" y="3741"/>
                    <a:pt x="10649" y="3867"/>
                    <a:pt x="10870" y="4056"/>
                  </a:cubicBezTo>
                  <a:cubicBezTo>
                    <a:pt x="11059" y="4277"/>
                    <a:pt x="11185" y="4529"/>
                    <a:pt x="11185" y="4812"/>
                  </a:cubicBezTo>
                  <a:cubicBezTo>
                    <a:pt x="11185" y="5096"/>
                    <a:pt x="11059" y="5379"/>
                    <a:pt x="10870" y="5568"/>
                  </a:cubicBezTo>
                  <a:cubicBezTo>
                    <a:pt x="10649" y="5757"/>
                    <a:pt x="10397" y="5883"/>
                    <a:pt x="10114" y="5883"/>
                  </a:cubicBezTo>
                  <a:cubicBezTo>
                    <a:pt x="9925" y="5883"/>
                    <a:pt x="9767" y="6041"/>
                    <a:pt x="9767" y="6230"/>
                  </a:cubicBezTo>
                  <a:cubicBezTo>
                    <a:pt x="9767" y="6451"/>
                    <a:pt x="9925" y="6608"/>
                    <a:pt x="10114" y="6608"/>
                  </a:cubicBezTo>
                  <a:cubicBezTo>
                    <a:pt x="10429" y="6608"/>
                    <a:pt x="10712" y="6514"/>
                    <a:pt x="10964" y="6356"/>
                  </a:cubicBezTo>
                  <a:cubicBezTo>
                    <a:pt x="11090" y="6514"/>
                    <a:pt x="11122" y="6703"/>
                    <a:pt x="11122" y="6955"/>
                  </a:cubicBezTo>
                  <a:cubicBezTo>
                    <a:pt x="11122" y="7270"/>
                    <a:pt x="11027" y="7553"/>
                    <a:pt x="10807" y="7742"/>
                  </a:cubicBezTo>
                  <a:cubicBezTo>
                    <a:pt x="10618" y="7931"/>
                    <a:pt x="10366" y="8057"/>
                    <a:pt x="10082" y="8057"/>
                  </a:cubicBezTo>
                  <a:cubicBezTo>
                    <a:pt x="9799" y="8057"/>
                    <a:pt x="9515" y="7931"/>
                    <a:pt x="9326" y="7742"/>
                  </a:cubicBezTo>
                  <a:cubicBezTo>
                    <a:pt x="9137" y="7553"/>
                    <a:pt x="9011" y="7270"/>
                    <a:pt x="9011" y="6986"/>
                  </a:cubicBezTo>
                  <a:cubicBezTo>
                    <a:pt x="9011" y="6703"/>
                    <a:pt x="9137" y="6419"/>
                    <a:pt x="9326" y="6230"/>
                  </a:cubicBezTo>
                  <a:cubicBezTo>
                    <a:pt x="9452" y="6104"/>
                    <a:pt x="9452" y="5883"/>
                    <a:pt x="9326" y="5757"/>
                  </a:cubicBezTo>
                  <a:cubicBezTo>
                    <a:pt x="9263" y="5694"/>
                    <a:pt x="9176" y="5663"/>
                    <a:pt x="9090" y="5663"/>
                  </a:cubicBezTo>
                  <a:cubicBezTo>
                    <a:pt x="9003" y="5663"/>
                    <a:pt x="8916" y="5694"/>
                    <a:pt x="8853" y="5757"/>
                  </a:cubicBezTo>
                  <a:cubicBezTo>
                    <a:pt x="8538" y="6072"/>
                    <a:pt x="8349" y="6514"/>
                    <a:pt x="8349" y="6986"/>
                  </a:cubicBezTo>
                  <a:cubicBezTo>
                    <a:pt x="8349" y="7112"/>
                    <a:pt x="8349" y="7207"/>
                    <a:pt x="8381" y="7333"/>
                  </a:cubicBezTo>
                  <a:cubicBezTo>
                    <a:pt x="7562" y="7459"/>
                    <a:pt x="6932" y="8215"/>
                    <a:pt x="6932" y="9034"/>
                  </a:cubicBezTo>
                  <a:cubicBezTo>
                    <a:pt x="6932" y="9223"/>
                    <a:pt x="7089" y="9381"/>
                    <a:pt x="7278" y="9381"/>
                  </a:cubicBezTo>
                  <a:cubicBezTo>
                    <a:pt x="7467" y="9381"/>
                    <a:pt x="7625" y="9223"/>
                    <a:pt x="7625" y="9034"/>
                  </a:cubicBezTo>
                  <a:cubicBezTo>
                    <a:pt x="7625" y="8435"/>
                    <a:pt x="8097" y="8026"/>
                    <a:pt x="8664" y="8026"/>
                  </a:cubicBezTo>
                  <a:lnTo>
                    <a:pt x="8696" y="8026"/>
                  </a:lnTo>
                  <a:cubicBezTo>
                    <a:pt x="8727" y="8089"/>
                    <a:pt x="8822" y="8120"/>
                    <a:pt x="8853" y="8215"/>
                  </a:cubicBezTo>
                  <a:cubicBezTo>
                    <a:pt x="9074" y="8435"/>
                    <a:pt x="9326" y="8561"/>
                    <a:pt x="9641" y="8656"/>
                  </a:cubicBezTo>
                  <a:cubicBezTo>
                    <a:pt x="9673" y="8750"/>
                    <a:pt x="9704" y="8908"/>
                    <a:pt x="9704" y="9034"/>
                  </a:cubicBezTo>
                  <a:cubicBezTo>
                    <a:pt x="9704" y="9507"/>
                    <a:pt x="9452" y="9853"/>
                    <a:pt x="9011" y="10011"/>
                  </a:cubicBezTo>
                  <a:cubicBezTo>
                    <a:pt x="8979" y="9853"/>
                    <a:pt x="8853" y="9759"/>
                    <a:pt x="8664" y="9759"/>
                  </a:cubicBezTo>
                  <a:cubicBezTo>
                    <a:pt x="8444" y="9759"/>
                    <a:pt x="8286" y="9916"/>
                    <a:pt x="8286" y="10105"/>
                  </a:cubicBezTo>
                  <a:cubicBezTo>
                    <a:pt x="8286" y="10704"/>
                    <a:pt x="7814" y="11113"/>
                    <a:pt x="7278" y="11113"/>
                  </a:cubicBezTo>
                  <a:cubicBezTo>
                    <a:pt x="6711" y="11113"/>
                    <a:pt x="6239" y="10641"/>
                    <a:pt x="6239" y="10105"/>
                  </a:cubicBezTo>
                  <a:lnTo>
                    <a:pt x="6239" y="6640"/>
                  </a:lnTo>
                  <a:cubicBezTo>
                    <a:pt x="6522" y="6860"/>
                    <a:pt x="6932" y="6986"/>
                    <a:pt x="7278" y="6986"/>
                  </a:cubicBezTo>
                  <a:cubicBezTo>
                    <a:pt x="7467" y="6986"/>
                    <a:pt x="7625" y="6829"/>
                    <a:pt x="7625" y="6640"/>
                  </a:cubicBezTo>
                  <a:cubicBezTo>
                    <a:pt x="7625" y="6451"/>
                    <a:pt x="7467" y="6293"/>
                    <a:pt x="7278" y="6293"/>
                  </a:cubicBezTo>
                  <a:cubicBezTo>
                    <a:pt x="6680" y="6293"/>
                    <a:pt x="6239" y="5820"/>
                    <a:pt x="6239" y="5253"/>
                  </a:cubicBezTo>
                  <a:lnTo>
                    <a:pt x="6239" y="1788"/>
                  </a:lnTo>
                  <a:lnTo>
                    <a:pt x="6239" y="1756"/>
                  </a:lnTo>
                  <a:lnTo>
                    <a:pt x="6239" y="1725"/>
                  </a:lnTo>
                  <a:cubicBezTo>
                    <a:pt x="6239" y="1441"/>
                    <a:pt x="6365" y="1158"/>
                    <a:pt x="6554" y="969"/>
                  </a:cubicBezTo>
                  <a:cubicBezTo>
                    <a:pt x="6772" y="750"/>
                    <a:pt x="7027" y="663"/>
                    <a:pt x="7306" y="663"/>
                  </a:cubicBezTo>
                  <a:close/>
                  <a:moveTo>
                    <a:pt x="4492" y="726"/>
                  </a:moveTo>
                  <a:cubicBezTo>
                    <a:pt x="4756" y="726"/>
                    <a:pt x="5012" y="813"/>
                    <a:pt x="5230" y="1032"/>
                  </a:cubicBezTo>
                  <a:cubicBezTo>
                    <a:pt x="5419" y="1221"/>
                    <a:pt x="5545" y="1504"/>
                    <a:pt x="5545" y="1788"/>
                  </a:cubicBezTo>
                  <a:lnTo>
                    <a:pt x="5545" y="1819"/>
                  </a:lnTo>
                  <a:lnTo>
                    <a:pt x="5545" y="5285"/>
                  </a:lnTo>
                  <a:cubicBezTo>
                    <a:pt x="5545" y="5883"/>
                    <a:pt x="5073" y="6325"/>
                    <a:pt x="4506" y="6325"/>
                  </a:cubicBezTo>
                  <a:cubicBezTo>
                    <a:pt x="4317" y="6325"/>
                    <a:pt x="4159" y="6482"/>
                    <a:pt x="4159" y="6671"/>
                  </a:cubicBezTo>
                  <a:cubicBezTo>
                    <a:pt x="4159" y="6860"/>
                    <a:pt x="4317" y="7018"/>
                    <a:pt x="4506" y="7018"/>
                  </a:cubicBezTo>
                  <a:cubicBezTo>
                    <a:pt x="4915" y="7018"/>
                    <a:pt x="5262" y="6892"/>
                    <a:pt x="5545" y="6671"/>
                  </a:cubicBezTo>
                  <a:lnTo>
                    <a:pt x="5545" y="10105"/>
                  </a:lnTo>
                  <a:lnTo>
                    <a:pt x="5545" y="10137"/>
                  </a:lnTo>
                  <a:cubicBezTo>
                    <a:pt x="5545" y="10704"/>
                    <a:pt x="5073" y="11176"/>
                    <a:pt x="4506" y="11176"/>
                  </a:cubicBezTo>
                  <a:cubicBezTo>
                    <a:pt x="3939" y="11176"/>
                    <a:pt x="3498" y="10704"/>
                    <a:pt x="3498" y="10137"/>
                  </a:cubicBezTo>
                  <a:cubicBezTo>
                    <a:pt x="3498" y="9948"/>
                    <a:pt x="3340" y="9790"/>
                    <a:pt x="3151" y="9790"/>
                  </a:cubicBezTo>
                  <a:cubicBezTo>
                    <a:pt x="2994" y="9790"/>
                    <a:pt x="2836" y="9916"/>
                    <a:pt x="2773" y="10074"/>
                  </a:cubicBezTo>
                  <a:cubicBezTo>
                    <a:pt x="2395" y="9916"/>
                    <a:pt x="2080" y="9538"/>
                    <a:pt x="2080" y="9065"/>
                  </a:cubicBezTo>
                  <a:cubicBezTo>
                    <a:pt x="2080" y="8908"/>
                    <a:pt x="2111" y="8813"/>
                    <a:pt x="2143" y="8687"/>
                  </a:cubicBezTo>
                  <a:cubicBezTo>
                    <a:pt x="2426" y="8593"/>
                    <a:pt x="2710" y="8435"/>
                    <a:pt x="2930" y="8246"/>
                  </a:cubicBezTo>
                  <a:cubicBezTo>
                    <a:pt x="2994" y="8215"/>
                    <a:pt x="3057" y="8120"/>
                    <a:pt x="3088" y="8057"/>
                  </a:cubicBezTo>
                  <a:lnTo>
                    <a:pt x="3151" y="8057"/>
                  </a:lnTo>
                  <a:cubicBezTo>
                    <a:pt x="3718" y="8057"/>
                    <a:pt x="4159" y="8530"/>
                    <a:pt x="4159" y="9065"/>
                  </a:cubicBezTo>
                  <a:cubicBezTo>
                    <a:pt x="4159" y="9286"/>
                    <a:pt x="4317" y="9444"/>
                    <a:pt x="4506" y="9444"/>
                  </a:cubicBezTo>
                  <a:cubicBezTo>
                    <a:pt x="4726" y="9444"/>
                    <a:pt x="4884" y="9286"/>
                    <a:pt x="4884" y="9065"/>
                  </a:cubicBezTo>
                  <a:cubicBezTo>
                    <a:pt x="4884" y="8215"/>
                    <a:pt x="4254" y="7490"/>
                    <a:pt x="3403" y="7396"/>
                  </a:cubicBezTo>
                  <a:cubicBezTo>
                    <a:pt x="3466" y="7270"/>
                    <a:pt x="3466" y="7144"/>
                    <a:pt x="3466" y="7018"/>
                  </a:cubicBezTo>
                  <a:cubicBezTo>
                    <a:pt x="3466" y="6545"/>
                    <a:pt x="3246" y="6104"/>
                    <a:pt x="2930" y="5820"/>
                  </a:cubicBezTo>
                  <a:cubicBezTo>
                    <a:pt x="2883" y="5757"/>
                    <a:pt x="2797" y="5726"/>
                    <a:pt x="2706" y="5726"/>
                  </a:cubicBezTo>
                  <a:cubicBezTo>
                    <a:pt x="2615" y="5726"/>
                    <a:pt x="2521" y="5757"/>
                    <a:pt x="2458" y="5820"/>
                  </a:cubicBezTo>
                  <a:cubicBezTo>
                    <a:pt x="2363" y="5915"/>
                    <a:pt x="2363" y="6167"/>
                    <a:pt x="2458" y="6262"/>
                  </a:cubicBezTo>
                  <a:cubicBezTo>
                    <a:pt x="2678" y="6482"/>
                    <a:pt x="2773" y="6734"/>
                    <a:pt x="2773" y="7018"/>
                  </a:cubicBezTo>
                  <a:cubicBezTo>
                    <a:pt x="2773" y="7301"/>
                    <a:pt x="2678" y="7585"/>
                    <a:pt x="2458" y="7774"/>
                  </a:cubicBezTo>
                  <a:cubicBezTo>
                    <a:pt x="2269" y="7963"/>
                    <a:pt x="1985" y="8089"/>
                    <a:pt x="1733" y="8089"/>
                  </a:cubicBezTo>
                  <a:cubicBezTo>
                    <a:pt x="1450" y="8089"/>
                    <a:pt x="1166" y="7963"/>
                    <a:pt x="977" y="7774"/>
                  </a:cubicBezTo>
                  <a:cubicBezTo>
                    <a:pt x="788" y="7585"/>
                    <a:pt x="662" y="7301"/>
                    <a:pt x="662" y="7018"/>
                  </a:cubicBezTo>
                  <a:cubicBezTo>
                    <a:pt x="662" y="6829"/>
                    <a:pt x="725" y="6640"/>
                    <a:pt x="820" y="6419"/>
                  </a:cubicBezTo>
                  <a:cubicBezTo>
                    <a:pt x="1103" y="6608"/>
                    <a:pt x="1355" y="6671"/>
                    <a:pt x="1670" y="6671"/>
                  </a:cubicBezTo>
                  <a:cubicBezTo>
                    <a:pt x="1891" y="6671"/>
                    <a:pt x="2048" y="6514"/>
                    <a:pt x="2048" y="6325"/>
                  </a:cubicBezTo>
                  <a:cubicBezTo>
                    <a:pt x="2048" y="6104"/>
                    <a:pt x="1891" y="5946"/>
                    <a:pt x="1670" y="5946"/>
                  </a:cubicBezTo>
                  <a:cubicBezTo>
                    <a:pt x="1418" y="5946"/>
                    <a:pt x="1135" y="5852"/>
                    <a:pt x="946" y="5631"/>
                  </a:cubicBezTo>
                  <a:cubicBezTo>
                    <a:pt x="725" y="5442"/>
                    <a:pt x="631" y="5159"/>
                    <a:pt x="631" y="4907"/>
                  </a:cubicBezTo>
                  <a:cubicBezTo>
                    <a:pt x="631" y="4623"/>
                    <a:pt x="725" y="4340"/>
                    <a:pt x="946" y="4151"/>
                  </a:cubicBezTo>
                  <a:cubicBezTo>
                    <a:pt x="1135" y="3962"/>
                    <a:pt x="1418" y="3836"/>
                    <a:pt x="1670" y="3836"/>
                  </a:cubicBezTo>
                  <a:cubicBezTo>
                    <a:pt x="1954" y="3836"/>
                    <a:pt x="2237" y="3962"/>
                    <a:pt x="2426" y="4151"/>
                  </a:cubicBezTo>
                  <a:cubicBezTo>
                    <a:pt x="2489" y="4214"/>
                    <a:pt x="2576" y="4245"/>
                    <a:pt x="2663" y="4245"/>
                  </a:cubicBezTo>
                  <a:cubicBezTo>
                    <a:pt x="2749" y="4245"/>
                    <a:pt x="2836" y="4214"/>
                    <a:pt x="2899" y="4151"/>
                  </a:cubicBezTo>
                  <a:cubicBezTo>
                    <a:pt x="3025" y="4025"/>
                    <a:pt x="3025" y="3804"/>
                    <a:pt x="2899" y="3678"/>
                  </a:cubicBezTo>
                  <a:cubicBezTo>
                    <a:pt x="2678" y="3426"/>
                    <a:pt x="2426" y="3332"/>
                    <a:pt x="2111" y="3237"/>
                  </a:cubicBezTo>
                  <a:cubicBezTo>
                    <a:pt x="1954" y="2859"/>
                    <a:pt x="2048" y="2418"/>
                    <a:pt x="2363" y="2103"/>
                  </a:cubicBezTo>
                  <a:cubicBezTo>
                    <a:pt x="2552" y="1914"/>
                    <a:pt x="2836" y="1788"/>
                    <a:pt x="3088" y="1788"/>
                  </a:cubicBezTo>
                  <a:cubicBezTo>
                    <a:pt x="3372" y="1788"/>
                    <a:pt x="3655" y="1914"/>
                    <a:pt x="3844" y="2103"/>
                  </a:cubicBezTo>
                  <a:cubicBezTo>
                    <a:pt x="3907" y="2166"/>
                    <a:pt x="3994" y="2197"/>
                    <a:pt x="4080" y="2197"/>
                  </a:cubicBezTo>
                  <a:cubicBezTo>
                    <a:pt x="4167" y="2197"/>
                    <a:pt x="4254" y="2166"/>
                    <a:pt x="4317" y="2103"/>
                  </a:cubicBezTo>
                  <a:cubicBezTo>
                    <a:pt x="4443" y="1977"/>
                    <a:pt x="4443" y="1756"/>
                    <a:pt x="4317" y="1630"/>
                  </a:cubicBezTo>
                  <a:cubicBezTo>
                    <a:pt x="4128" y="1441"/>
                    <a:pt x="3876" y="1284"/>
                    <a:pt x="3624" y="1189"/>
                  </a:cubicBezTo>
                  <a:cubicBezTo>
                    <a:pt x="3781" y="969"/>
                    <a:pt x="3970" y="811"/>
                    <a:pt x="4254" y="748"/>
                  </a:cubicBezTo>
                  <a:cubicBezTo>
                    <a:pt x="4333" y="734"/>
                    <a:pt x="4413" y="726"/>
                    <a:pt x="4492" y="726"/>
                  </a:cubicBezTo>
                  <a:close/>
                  <a:moveTo>
                    <a:pt x="7254" y="0"/>
                  </a:moveTo>
                  <a:cubicBezTo>
                    <a:pt x="6817" y="0"/>
                    <a:pt x="6387" y="190"/>
                    <a:pt x="6049" y="528"/>
                  </a:cubicBezTo>
                  <a:cubicBezTo>
                    <a:pt x="6018" y="559"/>
                    <a:pt x="5923" y="654"/>
                    <a:pt x="5892" y="717"/>
                  </a:cubicBezTo>
                  <a:cubicBezTo>
                    <a:pt x="5860" y="654"/>
                    <a:pt x="5766" y="622"/>
                    <a:pt x="5734" y="528"/>
                  </a:cubicBezTo>
                  <a:cubicBezTo>
                    <a:pt x="5391" y="185"/>
                    <a:pt x="4972" y="13"/>
                    <a:pt x="4521" y="13"/>
                  </a:cubicBezTo>
                  <a:cubicBezTo>
                    <a:pt x="4392" y="13"/>
                    <a:pt x="4261" y="27"/>
                    <a:pt x="4128" y="55"/>
                  </a:cubicBezTo>
                  <a:cubicBezTo>
                    <a:pt x="3561" y="181"/>
                    <a:pt x="3151" y="559"/>
                    <a:pt x="2899" y="1126"/>
                  </a:cubicBezTo>
                  <a:cubicBezTo>
                    <a:pt x="2552" y="1158"/>
                    <a:pt x="2206" y="1347"/>
                    <a:pt x="1922" y="1599"/>
                  </a:cubicBezTo>
                  <a:cubicBezTo>
                    <a:pt x="1481" y="2040"/>
                    <a:pt x="1324" y="2607"/>
                    <a:pt x="1450" y="3206"/>
                  </a:cubicBezTo>
                  <a:cubicBezTo>
                    <a:pt x="1103" y="3237"/>
                    <a:pt x="788" y="3458"/>
                    <a:pt x="505" y="3678"/>
                  </a:cubicBezTo>
                  <a:cubicBezTo>
                    <a:pt x="190" y="3993"/>
                    <a:pt x="1" y="4434"/>
                    <a:pt x="1" y="4907"/>
                  </a:cubicBezTo>
                  <a:cubicBezTo>
                    <a:pt x="1" y="5285"/>
                    <a:pt x="127" y="5663"/>
                    <a:pt x="347" y="5915"/>
                  </a:cubicBezTo>
                  <a:cubicBezTo>
                    <a:pt x="127" y="6230"/>
                    <a:pt x="1" y="6608"/>
                    <a:pt x="1" y="6955"/>
                  </a:cubicBezTo>
                  <a:cubicBezTo>
                    <a:pt x="1" y="7427"/>
                    <a:pt x="190" y="7868"/>
                    <a:pt x="505" y="8183"/>
                  </a:cubicBezTo>
                  <a:cubicBezTo>
                    <a:pt x="788" y="8435"/>
                    <a:pt x="1103" y="8593"/>
                    <a:pt x="1450" y="8624"/>
                  </a:cubicBezTo>
                  <a:cubicBezTo>
                    <a:pt x="1418" y="8750"/>
                    <a:pt x="1418" y="8876"/>
                    <a:pt x="1418" y="9002"/>
                  </a:cubicBezTo>
                  <a:cubicBezTo>
                    <a:pt x="1418" y="9916"/>
                    <a:pt x="2080" y="10609"/>
                    <a:pt x="2962" y="10735"/>
                  </a:cubicBezTo>
                  <a:cubicBezTo>
                    <a:pt x="3214" y="11365"/>
                    <a:pt x="3813" y="11775"/>
                    <a:pt x="4569" y="11775"/>
                  </a:cubicBezTo>
                  <a:cubicBezTo>
                    <a:pt x="5104" y="11775"/>
                    <a:pt x="5640" y="11523"/>
                    <a:pt x="5955" y="11082"/>
                  </a:cubicBezTo>
                  <a:cubicBezTo>
                    <a:pt x="6270" y="11523"/>
                    <a:pt x="6774" y="11775"/>
                    <a:pt x="7310" y="11775"/>
                  </a:cubicBezTo>
                  <a:cubicBezTo>
                    <a:pt x="8034" y="11775"/>
                    <a:pt x="8664" y="11365"/>
                    <a:pt x="8948" y="10735"/>
                  </a:cubicBezTo>
                  <a:cubicBezTo>
                    <a:pt x="9799" y="10609"/>
                    <a:pt x="10460" y="9916"/>
                    <a:pt x="10460" y="9002"/>
                  </a:cubicBezTo>
                  <a:cubicBezTo>
                    <a:pt x="10460" y="8876"/>
                    <a:pt x="10460" y="8750"/>
                    <a:pt x="10429" y="8624"/>
                  </a:cubicBezTo>
                  <a:cubicBezTo>
                    <a:pt x="10775" y="8593"/>
                    <a:pt x="11090" y="8404"/>
                    <a:pt x="11374" y="8183"/>
                  </a:cubicBezTo>
                  <a:cubicBezTo>
                    <a:pt x="11689" y="7837"/>
                    <a:pt x="11878" y="7427"/>
                    <a:pt x="11878" y="6955"/>
                  </a:cubicBezTo>
                  <a:cubicBezTo>
                    <a:pt x="11878" y="6545"/>
                    <a:pt x="11783" y="6199"/>
                    <a:pt x="11531" y="5915"/>
                  </a:cubicBezTo>
                  <a:cubicBezTo>
                    <a:pt x="11689" y="5663"/>
                    <a:pt x="11815" y="5285"/>
                    <a:pt x="11815" y="4907"/>
                  </a:cubicBezTo>
                  <a:cubicBezTo>
                    <a:pt x="11815" y="4434"/>
                    <a:pt x="11594" y="3993"/>
                    <a:pt x="11279" y="3678"/>
                  </a:cubicBezTo>
                  <a:cubicBezTo>
                    <a:pt x="11027" y="3395"/>
                    <a:pt x="10712" y="3237"/>
                    <a:pt x="10334" y="3206"/>
                  </a:cubicBezTo>
                  <a:cubicBezTo>
                    <a:pt x="10460" y="2670"/>
                    <a:pt x="10303" y="2040"/>
                    <a:pt x="9862" y="1599"/>
                  </a:cubicBezTo>
                  <a:cubicBezTo>
                    <a:pt x="9610" y="1315"/>
                    <a:pt x="9231" y="1158"/>
                    <a:pt x="8885" y="1126"/>
                  </a:cubicBezTo>
                  <a:cubicBezTo>
                    <a:pt x="8664" y="559"/>
                    <a:pt x="8223" y="181"/>
                    <a:pt x="7656" y="55"/>
                  </a:cubicBezTo>
                  <a:cubicBezTo>
                    <a:pt x="7523" y="18"/>
                    <a:pt x="7388" y="0"/>
                    <a:pt x="72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73"/>
            <p:cNvSpPr/>
            <p:nvPr/>
          </p:nvSpPr>
          <p:spPr>
            <a:xfrm>
              <a:off x="-22685675" y="2408150"/>
              <a:ext cx="27575" cy="66175"/>
            </a:xfrm>
            <a:custGeom>
              <a:avLst/>
              <a:gdLst/>
              <a:ahLst/>
              <a:cxnLst/>
              <a:rect l="l" t="t" r="r" b="b"/>
              <a:pathLst>
                <a:path w="1103" h="2647" extrusionOk="0">
                  <a:moveTo>
                    <a:pt x="740" y="1"/>
                  </a:moveTo>
                  <a:cubicBezTo>
                    <a:pt x="654" y="1"/>
                    <a:pt x="567" y="32"/>
                    <a:pt x="504" y="95"/>
                  </a:cubicBezTo>
                  <a:cubicBezTo>
                    <a:pt x="189" y="410"/>
                    <a:pt x="0" y="820"/>
                    <a:pt x="0" y="1292"/>
                  </a:cubicBezTo>
                  <a:cubicBezTo>
                    <a:pt x="0" y="1765"/>
                    <a:pt x="189" y="2206"/>
                    <a:pt x="504" y="2521"/>
                  </a:cubicBezTo>
                  <a:cubicBezTo>
                    <a:pt x="599" y="2584"/>
                    <a:pt x="662" y="2647"/>
                    <a:pt x="756" y="2647"/>
                  </a:cubicBezTo>
                  <a:cubicBezTo>
                    <a:pt x="819" y="2647"/>
                    <a:pt x="945" y="2615"/>
                    <a:pt x="977" y="2521"/>
                  </a:cubicBezTo>
                  <a:cubicBezTo>
                    <a:pt x="1103" y="2395"/>
                    <a:pt x="1103" y="2174"/>
                    <a:pt x="977" y="2048"/>
                  </a:cubicBezTo>
                  <a:cubicBezTo>
                    <a:pt x="788" y="1859"/>
                    <a:pt x="662" y="1576"/>
                    <a:pt x="662" y="1292"/>
                  </a:cubicBezTo>
                  <a:cubicBezTo>
                    <a:pt x="662" y="1040"/>
                    <a:pt x="788" y="757"/>
                    <a:pt x="977" y="536"/>
                  </a:cubicBezTo>
                  <a:cubicBezTo>
                    <a:pt x="1103" y="442"/>
                    <a:pt x="1103" y="253"/>
                    <a:pt x="977" y="95"/>
                  </a:cubicBezTo>
                  <a:cubicBezTo>
                    <a:pt x="914" y="32"/>
                    <a:pt x="827" y="1"/>
                    <a:pt x="7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73"/>
            <p:cNvSpPr/>
            <p:nvPr/>
          </p:nvSpPr>
          <p:spPr>
            <a:xfrm>
              <a:off x="-22766800" y="2408950"/>
              <a:ext cx="27575" cy="66175"/>
            </a:xfrm>
            <a:custGeom>
              <a:avLst/>
              <a:gdLst/>
              <a:ahLst/>
              <a:cxnLst/>
              <a:rect l="l" t="t" r="r" b="b"/>
              <a:pathLst>
                <a:path w="1103" h="2647" extrusionOk="0">
                  <a:moveTo>
                    <a:pt x="362" y="0"/>
                  </a:moveTo>
                  <a:cubicBezTo>
                    <a:pt x="276" y="0"/>
                    <a:pt x="189" y="32"/>
                    <a:pt x="126" y="95"/>
                  </a:cubicBezTo>
                  <a:cubicBezTo>
                    <a:pt x="0" y="221"/>
                    <a:pt x="0" y="441"/>
                    <a:pt x="126" y="567"/>
                  </a:cubicBezTo>
                  <a:cubicBezTo>
                    <a:pt x="315" y="756"/>
                    <a:pt x="441" y="1040"/>
                    <a:pt x="441" y="1323"/>
                  </a:cubicBezTo>
                  <a:cubicBezTo>
                    <a:pt x="441" y="1575"/>
                    <a:pt x="315" y="1859"/>
                    <a:pt x="126" y="2048"/>
                  </a:cubicBezTo>
                  <a:cubicBezTo>
                    <a:pt x="0" y="2174"/>
                    <a:pt x="0" y="2426"/>
                    <a:pt x="126" y="2520"/>
                  </a:cubicBezTo>
                  <a:cubicBezTo>
                    <a:pt x="221" y="2615"/>
                    <a:pt x="284" y="2646"/>
                    <a:pt x="378" y="2646"/>
                  </a:cubicBezTo>
                  <a:cubicBezTo>
                    <a:pt x="441" y="2646"/>
                    <a:pt x="567" y="2615"/>
                    <a:pt x="599" y="2520"/>
                  </a:cubicBezTo>
                  <a:cubicBezTo>
                    <a:pt x="977" y="2174"/>
                    <a:pt x="1103" y="1733"/>
                    <a:pt x="1103" y="1323"/>
                  </a:cubicBezTo>
                  <a:cubicBezTo>
                    <a:pt x="1103" y="851"/>
                    <a:pt x="914" y="410"/>
                    <a:pt x="599" y="95"/>
                  </a:cubicBezTo>
                  <a:cubicBezTo>
                    <a:pt x="536" y="32"/>
                    <a:pt x="449" y="0"/>
                    <a:pt x="36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9" name="Google Shape;959;p73"/>
          <p:cNvGrpSpPr/>
          <p:nvPr/>
        </p:nvGrpSpPr>
        <p:grpSpPr>
          <a:xfrm>
            <a:off x="685793" y="3777289"/>
            <a:ext cx="975837" cy="853864"/>
            <a:chOff x="-22859750" y="2335900"/>
            <a:chExt cx="296950" cy="294375"/>
          </a:xfrm>
        </p:grpSpPr>
        <p:sp>
          <p:nvSpPr>
            <p:cNvPr id="960" name="Google Shape;960;p73"/>
            <p:cNvSpPr/>
            <p:nvPr/>
          </p:nvSpPr>
          <p:spPr>
            <a:xfrm>
              <a:off x="-22859750" y="2335900"/>
              <a:ext cx="296950" cy="294375"/>
            </a:xfrm>
            <a:custGeom>
              <a:avLst/>
              <a:gdLst/>
              <a:ahLst/>
              <a:cxnLst/>
              <a:rect l="l" t="t" r="r" b="b"/>
              <a:pathLst>
                <a:path w="11878" h="11775" extrusionOk="0">
                  <a:moveTo>
                    <a:pt x="7306" y="663"/>
                  </a:moveTo>
                  <a:cubicBezTo>
                    <a:pt x="7389" y="663"/>
                    <a:pt x="7475" y="671"/>
                    <a:pt x="7562" y="685"/>
                  </a:cubicBezTo>
                  <a:cubicBezTo>
                    <a:pt x="7814" y="780"/>
                    <a:pt x="8034" y="937"/>
                    <a:pt x="8192" y="1126"/>
                  </a:cubicBezTo>
                  <a:cubicBezTo>
                    <a:pt x="7908" y="1189"/>
                    <a:pt x="7656" y="1347"/>
                    <a:pt x="7467" y="1567"/>
                  </a:cubicBezTo>
                  <a:cubicBezTo>
                    <a:pt x="7341" y="1662"/>
                    <a:pt x="7341" y="1914"/>
                    <a:pt x="7467" y="2008"/>
                  </a:cubicBezTo>
                  <a:cubicBezTo>
                    <a:pt x="7530" y="2071"/>
                    <a:pt x="7617" y="2103"/>
                    <a:pt x="7703" y="2103"/>
                  </a:cubicBezTo>
                  <a:cubicBezTo>
                    <a:pt x="7790" y="2103"/>
                    <a:pt x="7877" y="2071"/>
                    <a:pt x="7940" y="2008"/>
                  </a:cubicBezTo>
                  <a:cubicBezTo>
                    <a:pt x="8129" y="1819"/>
                    <a:pt x="8412" y="1693"/>
                    <a:pt x="8696" y="1693"/>
                  </a:cubicBezTo>
                  <a:cubicBezTo>
                    <a:pt x="8979" y="1693"/>
                    <a:pt x="9231" y="1819"/>
                    <a:pt x="9452" y="2008"/>
                  </a:cubicBezTo>
                  <a:cubicBezTo>
                    <a:pt x="9767" y="2355"/>
                    <a:pt x="9830" y="2764"/>
                    <a:pt x="9673" y="3174"/>
                  </a:cubicBezTo>
                  <a:cubicBezTo>
                    <a:pt x="9389" y="3237"/>
                    <a:pt x="9137" y="3395"/>
                    <a:pt x="8885" y="3584"/>
                  </a:cubicBezTo>
                  <a:cubicBezTo>
                    <a:pt x="8759" y="3710"/>
                    <a:pt x="8759" y="3962"/>
                    <a:pt x="8885" y="4056"/>
                  </a:cubicBezTo>
                  <a:cubicBezTo>
                    <a:pt x="8948" y="4119"/>
                    <a:pt x="9035" y="4151"/>
                    <a:pt x="9121" y="4151"/>
                  </a:cubicBezTo>
                  <a:cubicBezTo>
                    <a:pt x="9208" y="4151"/>
                    <a:pt x="9294" y="4119"/>
                    <a:pt x="9358" y="4056"/>
                  </a:cubicBezTo>
                  <a:cubicBezTo>
                    <a:pt x="9547" y="3867"/>
                    <a:pt x="9830" y="3741"/>
                    <a:pt x="10114" y="3741"/>
                  </a:cubicBezTo>
                  <a:cubicBezTo>
                    <a:pt x="10397" y="3741"/>
                    <a:pt x="10649" y="3867"/>
                    <a:pt x="10870" y="4056"/>
                  </a:cubicBezTo>
                  <a:cubicBezTo>
                    <a:pt x="11059" y="4277"/>
                    <a:pt x="11185" y="4529"/>
                    <a:pt x="11185" y="4812"/>
                  </a:cubicBezTo>
                  <a:cubicBezTo>
                    <a:pt x="11185" y="5096"/>
                    <a:pt x="11059" y="5379"/>
                    <a:pt x="10870" y="5568"/>
                  </a:cubicBezTo>
                  <a:cubicBezTo>
                    <a:pt x="10649" y="5757"/>
                    <a:pt x="10397" y="5883"/>
                    <a:pt x="10114" y="5883"/>
                  </a:cubicBezTo>
                  <a:cubicBezTo>
                    <a:pt x="9925" y="5883"/>
                    <a:pt x="9767" y="6041"/>
                    <a:pt x="9767" y="6230"/>
                  </a:cubicBezTo>
                  <a:cubicBezTo>
                    <a:pt x="9767" y="6451"/>
                    <a:pt x="9925" y="6608"/>
                    <a:pt x="10114" y="6608"/>
                  </a:cubicBezTo>
                  <a:cubicBezTo>
                    <a:pt x="10429" y="6608"/>
                    <a:pt x="10712" y="6514"/>
                    <a:pt x="10964" y="6356"/>
                  </a:cubicBezTo>
                  <a:cubicBezTo>
                    <a:pt x="11090" y="6514"/>
                    <a:pt x="11122" y="6703"/>
                    <a:pt x="11122" y="6955"/>
                  </a:cubicBezTo>
                  <a:cubicBezTo>
                    <a:pt x="11122" y="7270"/>
                    <a:pt x="11027" y="7553"/>
                    <a:pt x="10807" y="7742"/>
                  </a:cubicBezTo>
                  <a:cubicBezTo>
                    <a:pt x="10618" y="7931"/>
                    <a:pt x="10366" y="8057"/>
                    <a:pt x="10082" y="8057"/>
                  </a:cubicBezTo>
                  <a:cubicBezTo>
                    <a:pt x="9799" y="8057"/>
                    <a:pt x="9515" y="7931"/>
                    <a:pt x="9326" y="7742"/>
                  </a:cubicBezTo>
                  <a:cubicBezTo>
                    <a:pt x="9137" y="7553"/>
                    <a:pt x="9011" y="7270"/>
                    <a:pt x="9011" y="6986"/>
                  </a:cubicBezTo>
                  <a:cubicBezTo>
                    <a:pt x="9011" y="6703"/>
                    <a:pt x="9137" y="6419"/>
                    <a:pt x="9326" y="6230"/>
                  </a:cubicBezTo>
                  <a:cubicBezTo>
                    <a:pt x="9452" y="6104"/>
                    <a:pt x="9452" y="5883"/>
                    <a:pt x="9326" y="5757"/>
                  </a:cubicBezTo>
                  <a:cubicBezTo>
                    <a:pt x="9263" y="5694"/>
                    <a:pt x="9176" y="5663"/>
                    <a:pt x="9090" y="5663"/>
                  </a:cubicBezTo>
                  <a:cubicBezTo>
                    <a:pt x="9003" y="5663"/>
                    <a:pt x="8916" y="5694"/>
                    <a:pt x="8853" y="5757"/>
                  </a:cubicBezTo>
                  <a:cubicBezTo>
                    <a:pt x="8538" y="6072"/>
                    <a:pt x="8349" y="6514"/>
                    <a:pt x="8349" y="6986"/>
                  </a:cubicBezTo>
                  <a:cubicBezTo>
                    <a:pt x="8349" y="7112"/>
                    <a:pt x="8349" y="7207"/>
                    <a:pt x="8381" y="7333"/>
                  </a:cubicBezTo>
                  <a:cubicBezTo>
                    <a:pt x="7562" y="7459"/>
                    <a:pt x="6932" y="8215"/>
                    <a:pt x="6932" y="9034"/>
                  </a:cubicBezTo>
                  <a:cubicBezTo>
                    <a:pt x="6932" y="9223"/>
                    <a:pt x="7089" y="9381"/>
                    <a:pt x="7278" y="9381"/>
                  </a:cubicBezTo>
                  <a:cubicBezTo>
                    <a:pt x="7467" y="9381"/>
                    <a:pt x="7625" y="9223"/>
                    <a:pt x="7625" y="9034"/>
                  </a:cubicBezTo>
                  <a:cubicBezTo>
                    <a:pt x="7625" y="8435"/>
                    <a:pt x="8097" y="8026"/>
                    <a:pt x="8664" y="8026"/>
                  </a:cubicBezTo>
                  <a:lnTo>
                    <a:pt x="8696" y="8026"/>
                  </a:lnTo>
                  <a:cubicBezTo>
                    <a:pt x="8727" y="8089"/>
                    <a:pt x="8822" y="8120"/>
                    <a:pt x="8853" y="8215"/>
                  </a:cubicBezTo>
                  <a:cubicBezTo>
                    <a:pt x="9074" y="8435"/>
                    <a:pt x="9326" y="8561"/>
                    <a:pt x="9641" y="8656"/>
                  </a:cubicBezTo>
                  <a:cubicBezTo>
                    <a:pt x="9673" y="8750"/>
                    <a:pt x="9704" y="8908"/>
                    <a:pt x="9704" y="9034"/>
                  </a:cubicBezTo>
                  <a:cubicBezTo>
                    <a:pt x="9704" y="9507"/>
                    <a:pt x="9452" y="9853"/>
                    <a:pt x="9011" y="10011"/>
                  </a:cubicBezTo>
                  <a:cubicBezTo>
                    <a:pt x="8979" y="9853"/>
                    <a:pt x="8853" y="9759"/>
                    <a:pt x="8664" y="9759"/>
                  </a:cubicBezTo>
                  <a:cubicBezTo>
                    <a:pt x="8444" y="9759"/>
                    <a:pt x="8286" y="9916"/>
                    <a:pt x="8286" y="10105"/>
                  </a:cubicBezTo>
                  <a:cubicBezTo>
                    <a:pt x="8286" y="10704"/>
                    <a:pt x="7814" y="11113"/>
                    <a:pt x="7278" y="11113"/>
                  </a:cubicBezTo>
                  <a:cubicBezTo>
                    <a:pt x="6711" y="11113"/>
                    <a:pt x="6239" y="10641"/>
                    <a:pt x="6239" y="10105"/>
                  </a:cubicBezTo>
                  <a:lnTo>
                    <a:pt x="6239" y="6640"/>
                  </a:lnTo>
                  <a:cubicBezTo>
                    <a:pt x="6522" y="6860"/>
                    <a:pt x="6932" y="6986"/>
                    <a:pt x="7278" y="6986"/>
                  </a:cubicBezTo>
                  <a:cubicBezTo>
                    <a:pt x="7467" y="6986"/>
                    <a:pt x="7625" y="6829"/>
                    <a:pt x="7625" y="6640"/>
                  </a:cubicBezTo>
                  <a:cubicBezTo>
                    <a:pt x="7625" y="6451"/>
                    <a:pt x="7467" y="6293"/>
                    <a:pt x="7278" y="6293"/>
                  </a:cubicBezTo>
                  <a:cubicBezTo>
                    <a:pt x="6680" y="6293"/>
                    <a:pt x="6239" y="5820"/>
                    <a:pt x="6239" y="5253"/>
                  </a:cubicBezTo>
                  <a:lnTo>
                    <a:pt x="6239" y="1788"/>
                  </a:lnTo>
                  <a:lnTo>
                    <a:pt x="6239" y="1756"/>
                  </a:lnTo>
                  <a:lnTo>
                    <a:pt x="6239" y="1725"/>
                  </a:lnTo>
                  <a:cubicBezTo>
                    <a:pt x="6239" y="1441"/>
                    <a:pt x="6365" y="1158"/>
                    <a:pt x="6554" y="969"/>
                  </a:cubicBezTo>
                  <a:cubicBezTo>
                    <a:pt x="6772" y="750"/>
                    <a:pt x="7027" y="663"/>
                    <a:pt x="7306" y="663"/>
                  </a:cubicBezTo>
                  <a:close/>
                  <a:moveTo>
                    <a:pt x="4492" y="726"/>
                  </a:moveTo>
                  <a:cubicBezTo>
                    <a:pt x="4756" y="726"/>
                    <a:pt x="5012" y="813"/>
                    <a:pt x="5230" y="1032"/>
                  </a:cubicBezTo>
                  <a:cubicBezTo>
                    <a:pt x="5419" y="1221"/>
                    <a:pt x="5545" y="1504"/>
                    <a:pt x="5545" y="1788"/>
                  </a:cubicBezTo>
                  <a:lnTo>
                    <a:pt x="5545" y="1819"/>
                  </a:lnTo>
                  <a:lnTo>
                    <a:pt x="5545" y="5285"/>
                  </a:lnTo>
                  <a:cubicBezTo>
                    <a:pt x="5545" y="5883"/>
                    <a:pt x="5073" y="6325"/>
                    <a:pt x="4506" y="6325"/>
                  </a:cubicBezTo>
                  <a:cubicBezTo>
                    <a:pt x="4317" y="6325"/>
                    <a:pt x="4159" y="6482"/>
                    <a:pt x="4159" y="6671"/>
                  </a:cubicBezTo>
                  <a:cubicBezTo>
                    <a:pt x="4159" y="6860"/>
                    <a:pt x="4317" y="7018"/>
                    <a:pt x="4506" y="7018"/>
                  </a:cubicBezTo>
                  <a:cubicBezTo>
                    <a:pt x="4915" y="7018"/>
                    <a:pt x="5262" y="6892"/>
                    <a:pt x="5545" y="6671"/>
                  </a:cubicBezTo>
                  <a:lnTo>
                    <a:pt x="5545" y="10105"/>
                  </a:lnTo>
                  <a:lnTo>
                    <a:pt x="5545" y="10137"/>
                  </a:lnTo>
                  <a:cubicBezTo>
                    <a:pt x="5545" y="10704"/>
                    <a:pt x="5073" y="11176"/>
                    <a:pt x="4506" y="11176"/>
                  </a:cubicBezTo>
                  <a:cubicBezTo>
                    <a:pt x="3939" y="11176"/>
                    <a:pt x="3498" y="10704"/>
                    <a:pt x="3498" y="10137"/>
                  </a:cubicBezTo>
                  <a:cubicBezTo>
                    <a:pt x="3498" y="9948"/>
                    <a:pt x="3340" y="9790"/>
                    <a:pt x="3151" y="9790"/>
                  </a:cubicBezTo>
                  <a:cubicBezTo>
                    <a:pt x="2994" y="9790"/>
                    <a:pt x="2836" y="9916"/>
                    <a:pt x="2773" y="10074"/>
                  </a:cubicBezTo>
                  <a:cubicBezTo>
                    <a:pt x="2395" y="9916"/>
                    <a:pt x="2080" y="9538"/>
                    <a:pt x="2080" y="9065"/>
                  </a:cubicBezTo>
                  <a:cubicBezTo>
                    <a:pt x="2080" y="8908"/>
                    <a:pt x="2111" y="8813"/>
                    <a:pt x="2143" y="8687"/>
                  </a:cubicBezTo>
                  <a:cubicBezTo>
                    <a:pt x="2426" y="8593"/>
                    <a:pt x="2710" y="8435"/>
                    <a:pt x="2930" y="8246"/>
                  </a:cubicBezTo>
                  <a:cubicBezTo>
                    <a:pt x="2994" y="8215"/>
                    <a:pt x="3057" y="8120"/>
                    <a:pt x="3088" y="8057"/>
                  </a:cubicBezTo>
                  <a:lnTo>
                    <a:pt x="3151" y="8057"/>
                  </a:lnTo>
                  <a:cubicBezTo>
                    <a:pt x="3718" y="8057"/>
                    <a:pt x="4159" y="8530"/>
                    <a:pt x="4159" y="9065"/>
                  </a:cubicBezTo>
                  <a:cubicBezTo>
                    <a:pt x="4159" y="9286"/>
                    <a:pt x="4317" y="9444"/>
                    <a:pt x="4506" y="9444"/>
                  </a:cubicBezTo>
                  <a:cubicBezTo>
                    <a:pt x="4726" y="9444"/>
                    <a:pt x="4884" y="9286"/>
                    <a:pt x="4884" y="9065"/>
                  </a:cubicBezTo>
                  <a:cubicBezTo>
                    <a:pt x="4884" y="8215"/>
                    <a:pt x="4254" y="7490"/>
                    <a:pt x="3403" y="7396"/>
                  </a:cubicBezTo>
                  <a:cubicBezTo>
                    <a:pt x="3466" y="7270"/>
                    <a:pt x="3466" y="7144"/>
                    <a:pt x="3466" y="7018"/>
                  </a:cubicBezTo>
                  <a:cubicBezTo>
                    <a:pt x="3466" y="6545"/>
                    <a:pt x="3246" y="6104"/>
                    <a:pt x="2930" y="5820"/>
                  </a:cubicBezTo>
                  <a:cubicBezTo>
                    <a:pt x="2883" y="5757"/>
                    <a:pt x="2797" y="5726"/>
                    <a:pt x="2706" y="5726"/>
                  </a:cubicBezTo>
                  <a:cubicBezTo>
                    <a:pt x="2615" y="5726"/>
                    <a:pt x="2521" y="5757"/>
                    <a:pt x="2458" y="5820"/>
                  </a:cubicBezTo>
                  <a:cubicBezTo>
                    <a:pt x="2363" y="5915"/>
                    <a:pt x="2363" y="6167"/>
                    <a:pt x="2458" y="6262"/>
                  </a:cubicBezTo>
                  <a:cubicBezTo>
                    <a:pt x="2678" y="6482"/>
                    <a:pt x="2773" y="6734"/>
                    <a:pt x="2773" y="7018"/>
                  </a:cubicBezTo>
                  <a:cubicBezTo>
                    <a:pt x="2773" y="7301"/>
                    <a:pt x="2678" y="7585"/>
                    <a:pt x="2458" y="7774"/>
                  </a:cubicBezTo>
                  <a:cubicBezTo>
                    <a:pt x="2269" y="7963"/>
                    <a:pt x="1985" y="8089"/>
                    <a:pt x="1733" y="8089"/>
                  </a:cubicBezTo>
                  <a:cubicBezTo>
                    <a:pt x="1450" y="8089"/>
                    <a:pt x="1166" y="7963"/>
                    <a:pt x="977" y="7774"/>
                  </a:cubicBezTo>
                  <a:cubicBezTo>
                    <a:pt x="788" y="7585"/>
                    <a:pt x="662" y="7301"/>
                    <a:pt x="662" y="7018"/>
                  </a:cubicBezTo>
                  <a:cubicBezTo>
                    <a:pt x="662" y="6829"/>
                    <a:pt x="725" y="6640"/>
                    <a:pt x="820" y="6419"/>
                  </a:cubicBezTo>
                  <a:cubicBezTo>
                    <a:pt x="1103" y="6608"/>
                    <a:pt x="1355" y="6671"/>
                    <a:pt x="1670" y="6671"/>
                  </a:cubicBezTo>
                  <a:cubicBezTo>
                    <a:pt x="1891" y="6671"/>
                    <a:pt x="2048" y="6514"/>
                    <a:pt x="2048" y="6325"/>
                  </a:cubicBezTo>
                  <a:cubicBezTo>
                    <a:pt x="2048" y="6104"/>
                    <a:pt x="1891" y="5946"/>
                    <a:pt x="1670" y="5946"/>
                  </a:cubicBezTo>
                  <a:cubicBezTo>
                    <a:pt x="1418" y="5946"/>
                    <a:pt x="1135" y="5852"/>
                    <a:pt x="946" y="5631"/>
                  </a:cubicBezTo>
                  <a:cubicBezTo>
                    <a:pt x="725" y="5442"/>
                    <a:pt x="631" y="5159"/>
                    <a:pt x="631" y="4907"/>
                  </a:cubicBezTo>
                  <a:cubicBezTo>
                    <a:pt x="631" y="4623"/>
                    <a:pt x="725" y="4340"/>
                    <a:pt x="946" y="4151"/>
                  </a:cubicBezTo>
                  <a:cubicBezTo>
                    <a:pt x="1135" y="3962"/>
                    <a:pt x="1418" y="3836"/>
                    <a:pt x="1670" y="3836"/>
                  </a:cubicBezTo>
                  <a:cubicBezTo>
                    <a:pt x="1954" y="3836"/>
                    <a:pt x="2237" y="3962"/>
                    <a:pt x="2426" y="4151"/>
                  </a:cubicBezTo>
                  <a:cubicBezTo>
                    <a:pt x="2489" y="4214"/>
                    <a:pt x="2576" y="4245"/>
                    <a:pt x="2663" y="4245"/>
                  </a:cubicBezTo>
                  <a:cubicBezTo>
                    <a:pt x="2749" y="4245"/>
                    <a:pt x="2836" y="4214"/>
                    <a:pt x="2899" y="4151"/>
                  </a:cubicBezTo>
                  <a:cubicBezTo>
                    <a:pt x="3025" y="4025"/>
                    <a:pt x="3025" y="3804"/>
                    <a:pt x="2899" y="3678"/>
                  </a:cubicBezTo>
                  <a:cubicBezTo>
                    <a:pt x="2678" y="3426"/>
                    <a:pt x="2426" y="3332"/>
                    <a:pt x="2111" y="3237"/>
                  </a:cubicBezTo>
                  <a:cubicBezTo>
                    <a:pt x="1954" y="2859"/>
                    <a:pt x="2048" y="2418"/>
                    <a:pt x="2363" y="2103"/>
                  </a:cubicBezTo>
                  <a:cubicBezTo>
                    <a:pt x="2552" y="1914"/>
                    <a:pt x="2836" y="1788"/>
                    <a:pt x="3088" y="1788"/>
                  </a:cubicBezTo>
                  <a:cubicBezTo>
                    <a:pt x="3372" y="1788"/>
                    <a:pt x="3655" y="1914"/>
                    <a:pt x="3844" y="2103"/>
                  </a:cubicBezTo>
                  <a:cubicBezTo>
                    <a:pt x="3907" y="2166"/>
                    <a:pt x="3994" y="2197"/>
                    <a:pt x="4080" y="2197"/>
                  </a:cubicBezTo>
                  <a:cubicBezTo>
                    <a:pt x="4167" y="2197"/>
                    <a:pt x="4254" y="2166"/>
                    <a:pt x="4317" y="2103"/>
                  </a:cubicBezTo>
                  <a:cubicBezTo>
                    <a:pt x="4443" y="1977"/>
                    <a:pt x="4443" y="1756"/>
                    <a:pt x="4317" y="1630"/>
                  </a:cubicBezTo>
                  <a:cubicBezTo>
                    <a:pt x="4128" y="1441"/>
                    <a:pt x="3876" y="1284"/>
                    <a:pt x="3624" y="1189"/>
                  </a:cubicBezTo>
                  <a:cubicBezTo>
                    <a:pt x="3781" y="969"/>
                    <a:pt x="3970" y="811"/>
                    <a:pt x="4254" y="748"/>
                  </a:cubicBezTo>
                  <a:cubicBezTo>
                    <a:pt x="4333" y="734"/>
                    <a:pt x="4413" y="726"/>
                    <a:pt x="4492" y="726"/>
                  </a:cubicBezTo>
                  <a:close/>
                  <a:moveTo>
                    <a:pt x="7254" y="0"/>
                  </a:moveTo>
                  <a:cubicBezTo>
                    <a:pt x="6817" y="0"/>
                    <a:pt x="6387" y="190"/>
                    <a:pt x="6049" y="528"/>
                  </a:cubicBezTo>
                  <a:cubicBezTo>
                    <a:pt x="6018" y="559"/>
                    <a:pt x="5923" y="654"/>
                    <a:pt x="5892" y="717"/>
                  </a:cubicBezTo>
                  <a:cubicBezTo>
                    <a:pt x="5860" y="654"/>
                    <a:pt x="5766" y="622"/>
                    <a:pt x="5734" y="528"/>
                  </a:cubicBezTo>
                  <a:cubicBezTo>
                    <a:pt x="5391" y="185"/>
                    <a:pt x="4972" y="13"/>
                    <a:pt x="4521" y="13"/>
                  </a:cubicBezTo>
                  <a:cubicBezTo>
                    <a:pt x="4392" y="13"/>
                    <a:pt x="4261" y="27"/>
                    <a:pt x="4128" y="55"/>
                  </a:cubicBezTo>
                  <a:cubicBezTo>
                    <a:pt x="3561" y="181"/>
                    <a:pt x="3151" y="559"/>
                    <a:pt x="2899" y="1126"/>
                  </a:cubicBezTo>
                  <a:cubicBezTo>
                    <a:pt x="2552" y="1158"/>
                    <a:pt x="2206" y="1347"/>
                    <a:pt x="1922" y="1599"/>
                  </a:cubicBezTo>
                  <a:cubicBezTo>
                    <a:pt x="1481" y="2040"/>
                    <a:pt x="1324" y="2607"/>
                    <a:pt x="1450" y="3206"/>
                  </a:cubicBezTo>
                  <a:cubicBezTo>
                    <a:pt x="1103" y="3237"/>
                    <a:pt x="788" y="3458"/>
                    <a:pt x="505" y="3678"/>
                  </a:cubicBezTo>
                  <a:cubicBezTo>
                    <a:pt x="190" y="3993"/>
                    <a:pt x="1" y="4434"/>
                    <a:pt x="1" y="4907"/>
                  </a:cubicBezTo>
                  <a:cubicBezTo>
                    <a:pt x="1" y="5285"/>
                    <a:pt x="127" y="5663"/>
                    <a:pt x="347" y="5915"/>
                  </a:cubicBezTo>
                  <a:cubicBezTo>
                    <a:pt x="127" y="6230"/>
                    <a:pt x="1" y="6608"/>
                    <a:pt x="1" y="6955"/>
                  </a:cubicBezTo>
                  <a:cubicBezTo>
                    <a:pt x="1" y="7427"/>
                    <a:pt x="190" y="7868"/>
                    <a:pt x="505" y="8183"/>
                  </a:cubicBezTo>
                  <a:cubicBezTo>
                    <a:pt x="788" y="8435"/>
                    <a:pt x="1103" y="8593"/>
                    <a:pt x="1450" y="8624"/>
                  </a:cubicBezTo>
                  <a:cubicBezTo>
                    <a:pt x="1418" y="8750"/>
                    <a:pt x="1418" y="8876"/>
                    <a:pt x="1418" y="9002"/>
                  </a:cubicBezTo>
                  <a:cubicBezTo>
                    <a:pt x="1418" y="9916"/>
                    <a:pt x="2080" y="10609"/>
                    <a:pt x="2962" y="10735"/>
                  </a:cubicBezTo>
                  <a:cubicBezTo>
                    <a:pt x="3214" y="11365"/>
                    <a:pt x="3813" y="11775"/>
                    <a:pt x="4569" y="11775"/>
                  </a:cubicBezTo>
                  <a:cubicBezTo>
                    <a:pt x="5104" y="11775"/>
                    <a:pt x="5640" y="11523"/>
                    <a:pt x="5955" y="11082"/>
                  </a:cubicBezTo>
                  <a:cubicBezTo>
                    <a:pt x="6270" y="11523"/>
                    <a:pt x="6774" y="11775"/>
                    <a:pt x="7310" y="11775"/>
                  </a:cubicBezTo>
                  <a:cubicBezTo>
                    <a:pt x="8034" y="11775"/>
                    <a:pt x="8664" y="11365"/>
                    <a:pt x="8948" y="10735"/>
                  </a:cubicBezTo>
                  <a:cubicBezTo>
                    <a:pt x="9799" y="10609"/>
                    <a:pt x="10460" y="9916"/>
                    <a:pt x="10460" y="9002"/>
                  </a:cubicBezTo>
                  <a:cubicBezTo>
                    <a:pt x="10460" y="8876"/>
                    <a:pt x="10460" y="8750"/>
                    <a:pt x="10429" y="8624"/>
                  </a:cubicBezTo>
                  <a:cubicBezTo>
                    <a:pt x="10775" y="8593"/>
                    <a:pt x="11090" y="8404"/>
                    <a:pt x="11374" y="8183"/>
                  </a:cubicBezTo>
                  <a:cubicBezTo>
                    <a:pt x="11689" y="7837"/>
                    <a:pt x="11878" y="7427"/>
                    <a:pt x="11878" y="6955"/>
                  </a:cubicBezTo>
                  <a:cubicBezTo>
                    <a:pt x="11878" y="6545"/>
                    <a:pt x="11783" y="6199"/>
                    <a:pt x="11531" y="5915"/>
                  </a:cubicBezTo>
                  <a:cubicBezTo>
                    <a:pt x="11689" y="5663"/>
                    <a:pt x="11815" y="5285"/>
                    <a:pt x="11815" y="4907"/>
                  </a:cubicBezTo>
                  <a:cubicBezTo>
                    <a:pt x="11815" y="4434"/>
                    <a:pt x="11594" y="3993"/>
                    <a:pt x="11279" y="3678"/>
                  </a:cubicBezTo>
                  <a:cubicBezTo>
                    <a:pt x="11027" y="3395"/>
                    <a:pt x="10712" y="3237"/>
                    <a:pt x="10334" y="3206"/>
                  </a:cubicBezTo>
                  <a:cubicBezTo>
                    <a:pt x="10460" y="2670"/>
                    <a:pt x="10303" y="2040"/>
                    <a:pt x="9862" y="1599"/>
                  </a:cubicBezTo>
                  <a:cubicBezTo>
                    <a:pt x="9610" y="1315"/>
                    <a:pt x="9231" y="1158"/>
                    <a:pt x="8885" y="1126"/>
                  </a:cubicBezTo>
                  <a:cubicBezTo>
                    <a:pt x="8664" y="559"/>
                    <a:pt x="8223" y="181"/>
                    <a:pt x="7656" y="55"/>
                  </a:cubicBezTo>
                  <a:cubicBezTo>
                    <a:pt x="7523" y="18"/>
                    <a:pt x="7388" y="0"/>
                    <a:pt x="72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73"/>
            <p:cNvSpPr/>
            <p:nvPr/>
          </p:nvSpPr>
          <p:spPr>
            <a:xfrm>
              <a:off x="-22685675" y="2408150"/>
              <a:ext cx="27575" cy="66175"/>
            </a:xfrm>
            <a:custGeom>
              <a:avLst/>
              <a:gdLst/>
              <a:ahLst/>
              <a:cxnLst/>
              <a:rect l="l" t="t" r="r" b="b"/>
              <a:pathLst>
                <a:path w="1103" h="2647" extrusionOk="0">
                  <a:moveTo>
                    <a:pt x="740" y="1"/>
                  </a:moveTo>
                  <a:cubicBezTo>
                    <a:pt x="654" y="1"/>
                    <a:pt x="567" y="32"/>
                    <a:pt x="504" y="95"/>
                  </a:cubicBezTo>
                  <a:cubicBezTo>
                    <a:pt x="189" y="410"/>
                    <a:pt x="0" y="820"/>
                    <a:pt x="0" y="1292"/>
                  </a:cubicBezTo>
                  <a:cubicBezTo>
                    <a:pt x="0" y="1765"/>
                    <a:pt x="189" y="2206"/>
                    <a:pt x="504" y="2521"/>
                  </a:cubicBezTo>
                  <a:cubicBezTo>
                    <a:pt x="599" y="2584"/>
                    <a:pt x="662" y="2647"/>
                    <a:pt x="756" y="2647"/>
                  </a:cubicBezTo>
                  <a:cubicBezTo>
                    <a:pt x="819" y="2647"/>
                    <a:pt x="945" y="2615"/>
                    <a:pt x="977" y="2521"/>
                  </a:cubicBezTo>
                  <a:cubicBezTo>
                    <a:pt x="1103" y="2395"/>
                    <a:pt x="1103" y="2174"/>
                    <a:pt x="977" y="2048"/>
                  </a:cubicBezTo>
                  <a:cubicBezTo>
                    <a:pt x="788" y="1859"/>
                    <a:pt x="662" y="1576"/>
                    <a:pt x="662" y="1292"/>
                  </a:cubicBezTo>
                  <a:cubicBezTo>
                    <a:pt x="662" y="1040"/>
                    <a:pt x="788" y="757"/>
                    <a:pt x="977" y="536"/>
                  </a:cubicBezTo>
                  <a:cubicBezTo>
                    <a:pt x="1103" y="442"/>
                    <a:pt x="1103" y="253"/>
                    <a:pt x="977" y="95"/>
                  </a:cubicBezTo>
                  <a:cubicBezTo>
                    <a:pt x="914" y="32"/>
                    <a:pt x="827" y="1"/>
                    <a:pt x="7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73"/>
            <p:cNvSpPr/>
            <p:nvPr/>
          </p:nvSpPr>
          <p:spPr>
            <a:xfrm>
              <a:off x="-22766800" y="2408950"/>
              <a:ext cx="27575" cy="66175"/>
            </a:xfrm>
            <a:custGeom>
              <a:avLst/>
              <a:gdLst/>
              <a:ahLst/>
              <a:cxnLst/>
              <a:rect l="l" t="t" r="r" b="b"/>
              <a:pathLst>
                <a:path w="1103" h="2647" extrusionOk="0">
                  <a:moveTo>
                    <a:pt x="362" y="0"/>
                  </a:moveTo>
                  <a:cubicBezTo>
                    <a:pt x="276" y="0"/>
                    <a:pt x="189" y="32"/>
                    <a:pt x="126" y="95"/>
                  </a:cubicBezTo>
                  <a:cubicBezTo>
                    <a:pt x="0" y="221"/>
                    <a:pt x="0" y="441"/>
                    <a:pt x="126" y="567"/>
                  </a:cubicBezTo>
                  <a:cubicBezTo>
                    <a:pt x="315" y="756"/>
                    <a:pt x="441" y="1040"/>
                    <a:pt x="441" y="1323"/>
                  </a:cubicBezTo>
                  <a:cubicBezTo>
                    <a:pt x="441" y="1575"/>
                    <a:pt x="315" y="1859"/>
                    <a:pt x="126" y="2048"/>
                  </a:cubicBezTo>
                  <a:cubicBezTo>
                    <a:pt x="0" y="2174"/>
                    <a:pt x="0" y="2426"/>
                    <a:pt x="126" y="2520"/>
                  </a:cubicBezTo>
                  <a:cubicBezTo>
                    <a:pt x="221" y="2615"/>
                    <a:pt x="284" y="2646"/>
                    <a:pt x="378" y="2646"/>
                  </a:cubicBezTo>
                  <a:cubicBezTo>
                    <a:pt x="441" y="2646"/>
                    <a:pt x="567" y="2615"/>
                    <a:pt x="599" y="2520"/>
                  </a:cubicBezTo>
                  <a:cubicBezTo>
                    <a:pt x="977" y="2174"/>
                    <a:pt x="1103" y="1733"/>
                    <a:pt x="1103" y="1323"/>
                  </a:cubicBezTo>
                  <a:cubicBezTo>
                    <a:pt x="1103" y="851"/>
                    <a:pt x="914" y="410"/>
                    <a:pt x="599" y="95"/>
                  </a:cubicBezTo>
                  <a:cubicBezTo>
                    <a:pt x="536" y="32"/>
                    <a:pt x="449" y="0"/>
                    <a:pt x="36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63" name="Google Shape;963;p73"/>
          <p:cNvSpPr/>
          <p:nvPr/>
        </p:nvSpPr>
        <p:spPr>
          <a:xfrm>
            <a:off x="4307407" y="4768450"/>
            <a:ext cx="529186" cy="485108"/>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2000" b="1"/>
              <a:t>28</a:t>
            </a:r>
            <a:endParaRPr sz="2000" b="1"/>
          </a:p>
        </p:txBody>
      </p:sp>
      <p:sp>
        <p:nvSpPr>
          <p:cNvPr id="964" name="Google Shape;964;p73"/>
          <p:cNvSpPr/>
          <p:nvPr/>
        </p:nvSpPr>
        <p:spPr>
          <a:xfrm>
            <a:off x="7548193" y="3777289"/>
            <a:ext cx="975837" cy="853864"/>
          </a:xfrm>
          <a:custGeom>
            <a:avLst/>
            <a:gdLst/>
            <a:ahLst/>
            <a:cxnLst/>
            <a:rect l="l" t="t" r="r" b="b"/>
            <a:pathLst>
              <a:path w="11878" h="11775" extrusionOk="0">
                <a:moveTo>
                  <a:pt x="7306" y="663"/>
                </a:moveTo>
                <a:cubicBezTo>
                  <a:pt x="7389" y="663"/>
                  <a:pt x="7475" y="671"/>
                  <a:pt x="7562" y="685"/>
                </a:cubicBezTo>
                <a:cubicBezTo>
                  <a:pt x="7814" y="780"/>
                  <a:pt x="8034" y="937"/>
                  <a:pt x="8192" y="1126"/>
                </a:cubicBezTo>
                <a:cubicBezTo>
                  <a:pt x="7908" y="1189"/>
                  <a:pt x="7656" y="1347"/>
                  <a:pt x="7467" y="1567"/>
                </a:cubicBezTo>
                <a:cubicBezTo>
                  <a:pt x="7341" y="1662"/>
                  <a:pt x="7341" y="1914"/>
                  <a:pt x="7467" y="2008"/>
                </a:cubicBezTo>
                <a:cubicBezTo>
                  <a:pt x="7530" y="2071"/>
                  <a:pt x="7617" y="2103"/>
                  <a:pt x="7703" y="2103"/>
                </a:cubicBezTo>
                <a:cubicBezTo>
                  <a:pt x="7790" y="2103"/>
                  <a:pt x="7877" y="2071"/>
                  <a:pt x="7940" y="2008"/>
                </a:cubicBezTo>
                <a:cubicBezTo>
                  <a:pt x="8129" y="1819"/>
                  <a:pt x="8412" y="1693"/>
                  <a:pt x="8696" y="1693"/>
                </a:cubicBezTo>
                <a:cubicBezTo>
                  <a:pt x="8979" y="1693"/>
                  <a:pt x="9231" y="1819"/>
                  <a:pt x="9452" y="2008"/>
                </a:cubicBezTo>
                <a:cubicBezTo>
                  <a:pt x="9767" y="2355"/>
                  <a:pt x="9830" y="2764"/>
                  <a:pt x="9673" y="3174"/>
                </a:cubicBezTo>
                <a:cubicBezTo>
                  <a:pt x="9389" y="3237"/>
                  <a:pt x="9137" y="3395"/>
                  <a:pt x="8885" y="3584"/>
                </a:cubicBezTo>
                <a:cubicBezTo>
                  <a:pt x="8759" y="3710"/>
                  <a:pt x="8759" y="3962"/>
                  <a:pt x="8885" y="4056"/>
                </a:cubicBezTo>
                <a:cubicBezTo>
                  <a:pt x="8948" y="4119"/>
                  <a:pt x="9035" y="4151"/>
                  <a:pt x="9121" y="4151"/>
                </a:cubicBezTo>
                <a:cubicBezTo>
                  <a:pt x="9208" y="4151"/>
                  <a:pt x="9294" y="4119"/>
                  <a:pt x="9358" y="4056"/>
                </a:cubicBezTo>
                <a:cubicBezTo>
                  <a:pt x="9547" y="3867"/>
                  <a:pt x="9830" y="3741"/>
                  <a:pt x="10114" y="3741"/>
                </a:cubicBezTo>
                <a:cubicBezTo>
                  <a:pt x="10397" y="3741"/>
                  <a:pt x="10649" y="3867"/>
                  <a:pt x="10870" y="4056"/>
                </a:cubicBezTo>
                <a:cubicBezTo>
                  <a:pt x="11059" y="4277"/>
                  <a:pt x="11185" y="4529"/>
                  <a:pt x="11185" y="4812"/>
                </a:cubicBezTo>
                <a:cubicBezTo>
                  <a:pt x="11185" y="5096"/>
                  <a:pt x="11059" y="5379"/>
                  <a:pt x="10870" y="5568"/>
                </a:cubicBezTo>
                <a:cubicBezTo>
                  <a:pt x="10649" y="5757"/>
                  <a:pt x="10397" y="5883"/>
                  <a:pt x="10114" y="5883"/>
                </a:cubicBezTo>
                <a:cubicBezTo>
                  <a:pt x="9925" y="5883"/>
                  <a:pt x="9767" y="6041"/>
                  <a:pt x="9767" y="6230"/>
                </a:cubicBezTo>
                <a:cubicBezTo>
                  <a:pt x="9767" y="6451"/>
                  <a:pt x="9925" y="6608"/>
                  <a:pt x="10114" y="6608"/>
                </a:cubicBezTo>
                <a:cubicBezTo>
                  <a:pt x="10429" y="6608"/>
                  <a:pt x="10712" y="6514"/>
                  <a:pt x="10964" y="6356"/>
                </a:cubicBezTo>
                <a:cubicBezTo>
                  <a:pt x="11090" y="6514"/>
                  <a:pt x="11122" y="6703"/>
                  <a:pt x="11122" y="6955"/>
                </a:cubicBezTo>
                <a:cubicBezTo>
                  <a:pt x="11122" y="7270"/>
                  <a:pt x="11027" y="7553"/>
                  <a:pt x="10807" y="7742"/>
                </a:cubicBezTo>
                <a:cubicBezTo>
                  <a:pt x="10618" y="7931"/>
                  <a:pt x="10366" y="8057"/>
                  <a:pt x="10082" y="8057"/>
                </a:cubicBezTo>
                <a:cubicBezTo>
                  <a:pt x="9799" y="8057"/>
                  <a:pt x="9515" y="7931"/>
                  <a:pt x="9326" y="7742"/>
                </a:cubicBezTo>
                <a:cubicBezTo>
                  <a:pt x="9137" y="7553"/>
                  <a:pt x="9011" y="7270"/>
                  <a:pt x="9011" y="6986"/>
                </a:cubicBezTo>
                <a:cubicBezTo>
                  <a:pt x="9011" y="6703"/>
                  <a:pt x="9137" y="6419"/>
                  <a:pt x="9326" y="6230"/>
                </a:cubicBezTo>
                <a:cubicBezTo>
                  <a:pt x="9452" y="6104"/>
                  <a:pt x="9452" y="5883"/>
                  <a:pt x="9326" y="5757"/>
                </a:cubicBezTo>
                <a:cubicBezTo>
                  <a:pt x="9263" y="5694"/>
                  <a:pt x="9176" y="5663"/>
                  <a:pt x="9090" y="5663"/>
                </a:cubicBezTo>
                <a:cubicBezTo>
                  <a:pt x="9003" y="5663"/>
                  <a:pt x="8916" y="5694"/>
                  <a:pt x="8853" y="5757"/>
                </a:cubicBezTo>
                <a:cubicBezTo>
                  <a:pt x="8538" y="6072"/>
                  <a:pt x="8349" y="6514"/>
                  <a:pt x="8349" y="6986"/>
                </a:cubicBezTo>
                <a:cubicBezTo>
                  <a:pt x="8349" y="7112"/>
                  <a:pt x="8349" y="7207"/>
                  <a:pt x="8381" y="7333"/>
                </a:cubicBezTo>
                <a:cubicBezTo>
                  <a:pt x="7562" y="7459"/>
                  <a:pt x="6932" y="8215"/>
                  <a:pt x="6932" y="9034"/>
                </a:cubicBezTo>
                <a:cubicBezTo>
                  <a:pt x="6932" y="9223"/>
                  <a:pt x="7089" y="9381"/>
                  <a:pt x="7278" y="9381"/>
                </a:cubicBezTo>
                <a:cubicBezTo>
                  <a:pt x="7467" y="9381"/>
                  <a:pt x="7625" y="9223"/>
                  <a:pt x="7625" y="9034"/>
                </a:cubicBezTo>
                <a:cubicBezTo>
                  <a:pt x="7625" y="8435"/>
                  <a:pt x="8097" y="8026"/>
                  <a:pt x="8664" y="8026"/>
                </a:cubicBezTo>
                <a:lnTo>
                  <a:pt x="8696" y="8026"/>
                </a:lnTo>
                <a:cubicBezTo>
                  <a:pt x="8727" y="8089"/>
                  <a:pt x="8822" y="8120"/>
                  <a:pt x="8853" y="8215"/>
                </a:cubicBezTo>
                <a:cubicBezTo>
                  <a:pt x="9074" y="8435"/>
                  <a:pt x="9326" y="8561"/>
                  <a:pt x="9641" y="8656"/>
                </a:cubicBezTo>
                <a:cubicBezTo>
                  <a:pt x="9673" y="8750"/>
                  <a:pt x="9704" y="8908"/>
                  <a:pt x="9704" y="9034"/>
                </a:cubicBezTo>
                <a:cubicBezTo>
                  <a:pt x="9704" y="9507"/>
                  <a:pt x="9452" y="9853"/>
                  <a:pt x="9011" y="10011"/>
                </a:cubicBezTo>
                <a:cubicBezTo>
                  <a:pt x="8979" y="9853"/>
                  <a:pt x="8853" y="9759"/>
                  <a:pt x="8664" y="9759"/>
                </a:cubicBezTo>
                <a:cubicBezTo>
                  <a:pt x="8444" y="9759"/>
                  <a:pt x="8286" y="9916"/>
                  <a:pt x="8286" y="10105"/>
                </a:cubicBezTo>
                <a:cubicBezTo>
                  <a:pt x="8286" y="10704"/>
                  <a:pt x="7814" y="11113"/>
                  <a:pt x="7278" y="11113"/>
                </a:cubicBezTo>
                <a:cubicBezTo>
                  <a:pt x="6711" y="11113"/>
                  <a:pt x="6239" y="10641"/>
                  <a:pt x="6239" y="10105"/>
                </a:cubicBezTo>
                <a:lnTo>
                  <a:pt x="6239" y="6640"/>
                </a:lnTo>
                <a:cubicBezTo>
                  <a:pt x="6522" y="6860"/>
                  <a:pt x="6932" y="6986"/>
                  <a:pt x="7278" y="6986"/>
                </a:cubicBezTo>
                <a:cubicBezTo>
                  <a:pt x="7467" y="6986"/>
                  <a:pt x="7625" y="6829"/>
                  <a:pt x="7625" y="6640"/>
                </a:cubicBezTo>
                <a:cubicBezTo>
                  <a:pt x="7625" y="6451"/>
                  <a:pt x="7467" y="6293"/>
                  <a:pt x="7278" y="6293"/>
                </a:cubicBezTo>
                <a:cubicBezTo>
                  <a:pt x="6680" y="6293"/>
                  <a:pt x="6239" y="5820"/>
                  <a:pt x="6239" y="5253"/>
                </a:cubicBezTo>
                <a:lnTo>
                  <a:pt x="6239" y="1788"/>
                </a:lnTo>
                <a:lnTo>
                  <a:pt x="6239" y="1756"/>
                </a:lnTo>
                <a:lnTo>
                  <a:pt x="6239" y="1725"/>
                </a:lnTo>
                <a:cubicBezTo>
                  <a:pt x="6239" y="1441"/>
                  <a:pt x="6365" y="1158"/>
                  <a:pt x="6554" y="969"/>
                </a:cubicBezTo>
                <a:cubicBezTo>
                  <a:pt x="6772" y="750"/>
                  <a:pt x="7027" y="663"/>
                  <a:pt x="7306" y="663"/>
                </a:cubicBezTo>
                <a:close/>
                <a:moveTo>
                  <a:pt x="4492" y="726"/>
                </a:moveTo>
                <a:cubicBezTo>
                  <a:pt x="4756" y="726"/>
                  <a:pt x="5012" y="813"/>
                  <a:pt x="5230" y="1032"/>
                </a:cubicBezTo>
                <a:cubicBezTo>
                  <a:pt x="5419" y="1221"/>
                  <a:pt x="5545" y="1504"/>
                  <a:pt x="5545" y="1788"/>
                </a:cubicBezTo>
                <a:lnTo>
                  <a:pt x="5545" y="1819"/>
                </a:lnTo>
                <a:lnTo>
                  <a:pt x="5545" y="5285"/>
                </a:lnTo>
                <a:cubicBezTo>
                  <a:pt x="5545" y="5883"/>
                  <a:pt x="5073" y="6325"/>
                  <a:pt x="4506" y="6325"/>
                </a:cubicBezTo>
                <a:cubicBezTo>
                  <a:pt x="4317" y="6325"/>
                  <a:pt x="4159" y="6482"/>
                  <a:pt x="4159" y="6671"/>
                </a:cubicBezTo>
                <a:cubicBezTo>
                  <a:pt x="4159" y="6860"/>
                  <a:pt x="4317" y="7018"/>
                  <a:pt x="4506" y="7018"/>
                </a:cubicBezTo>
                <a:cubicBezTo>
                  <a:pt x="4915" y="7018"/>
                  <a:pt x="5262" y="6892"/>
                  <a:pt x="5545" y="6671"/>
                </a:cubicBezTo>
                <a:lnTo>
                  <a:pt x="5545" y="10105"/>
                </a:lnTo>
                <a:lnTo>
                  <a:pt x="5545" y="10137"/>
                </a:lnTo>
                <a:cubicBezTo>
                  <a:pt x="5545" y="10704"/>
                  <a:pt x="5073" y="11176"/>
                  <a:pt x="4506" y="11176"/>
                </a:cubicBezTo>
                <a:cubicBezTo>
                  <a:pt x="3939" y="11176"/>
                  <a:pt x="3498" y="10704"/>
                  <a:pt x="3498" y="10137"/>
                </a:cubicBezTo>
                <a:cubicBezTo>
                  <a:pt x="3498" y="9948"/>
                  <a:pt x="3340" y="9790"/>
                  <a:pt x="3151" y="9790"/>
                </a:cubicBezTo>
                <a:cubicBezTo>
                  <a:pt x="2994" y="9790"/>
                  <a:pt x="2836" y="9916"/>
                  <a:pt x="2773" y="10074"/>
                </a:cubicBezTo>
                <a:cubicBezTo>
                  <a:pt x="2395" y="9916"/>
                  <a:pt x="2080" y="9538"/>
                  <a:pt x="2080" y="9065"/>
                </a:cubicBezTo>
                <a:cubicBezTo>
                  <a:pt x="2080" y="8908"/>
                  <a:pt x="2111" y="8813"/>
                  <a:pt x="2143" y="8687"/>
                </a:cubicBezTo>
                <a:cubicBezTo>
                  <a:pt x="2426" y="8593"/>
                  <a:pt x="2710" y="8435"/>
                  <a:pt x="2930" y="8246"/>
                </a:cubicBezTo>
                <a:cubicBezTo>
                  <a:pt x="2994" y="8215"/>
                  <a:pt x="3057" y="8120"/>
                  <a:pt x="3088" y="8057"/>
                </a:cubicBezTo>
                <a:lnTo>
                  <a:pt x="3151" y="8057"/>
                </a:lnTo>
                <a:cubicBezTo>
                  <a:pt x="3718" y="8057"/>
                  <a:pt x="4159" y="8530"/>
                  <a:pt x="4159" y="9065"/>
                </a:cubicBezTo>
                <a:cubicBezTo>
                  <a:pt x="4159" y="9286"/>
                  <a:pt x="4317" y="9444"/>
                  <a:pt x="4506" y="9444"/>
                </a:cubicBezTo>
                <a:cubicBezTo>
                  <a:pt x="4726" y="9444"/>
                  <a:pt x="4884" y="9286"/>
                  <a:pt x="4884" y="9065"/>
                </a:cubicBezTo>
                <a:cubicBezTo>
                  <a:pt x="4884" y="8215"/>
                  <a:pt x="4254" y="7490"/>
                  <a:pt x="3403" y="7396"/>
                </a:cubicBezTo>
                <a:cubicBezTo>
                  <a:pt x="3466" y="7270"/>
                  <a:pt x="3466" y="7144"/>
                  <a:pt x="3466" y="7018"/>
                </a:cubicBezTo>
                <a:cubicBezTo>
                  <a:pt x="3466" y="6545"/>
                  <a:pt x="3246" y="6104"/>
                  <a:pt x="2930" y="5820"/>
                </a:cubicBezTo>
                <a:cubicBezTo>
                  <a:pt x="2883" y="5757"/>
                  <a:pt x="2797" y="5726"/>
                  <a:pt x="2706" y="5726"/>
                </a:cubicBezTo>
                <a:cubicBezTo>
                  <a:pt x="2615" y="5726"/>
                  <a:pt x="2521" y="5757"/>
                  <a:pt x="2458" y="5820"/>
                </a:cubicBezTo>
                <a:cubicBezTo>
                  <a:pt x="2363" y="5915"/>
                  <a:pt x="2363" y="6167"/>
                  <a:pt x="2458" y="6262"/>
                </a:cubicBezTo>
                <a:cubicBezTo>
                  <a:pt x="2678" y="6482"/>
                  <a:pt x="2773" y="6734"/>
                  <a:pt x="2773" y="7018"/>
                </a:cubicBezTo>
                <a:cubicBezTo>
                  <a:pt x="2773" y="7301"/>
                  <a:pt x="2678" y="7585"/>
                  <a:pt x="2458" y="7774"/>
                </a:cubicBezTo>
                <a:cubicBezTo>
                  <a:pt x="2269" y="7963"/>
                  <a:pt x="1985" y="8089"/>
                  <a:pt x="1733" y="8089"/>
                </a:cubicBezTo>
                <a:cubicBezTo>
                  <a:pt x="1450" y="8089"/>
                  <a:pt x="1166" y="7963"/>
                  <a:pt x="977" y="7774"/>
                </a:cubicBezTo>
                <a:cubicBezTo>
                  <a:pt x="788" y="7585"/>
                  <a:pt x="662" y="7301"/>
                  <a:pt x="662" y="7018"/>
                </a:cubicBezTo>
                <a:cubicBezTo>
                  <a:pt x="662" y="6829"/>
                  <a:pt x="725" y="6640"/>
                  <a:pt x="820" y="6419"/>
                </a:cubicBezTo>
                <a:cubicBezTo>
                  <a:pt x="1103" y="6608"/>
                  <a:pt x="1355" y="6671"/>
                  <a:pt x="1670" y="6671"/>
                </a:cubicBezTo>
                <a:cubicBezTo>
                  <a:pt x="1891" y="6671"/>
                  <a:pt x="2048" y="6514"/>
                  <a:pt x="2048" y="6325"/>
                </a:cubicBezTo>
                <a:cubicBezTo>
                  <a:pt x="2048" y="6104"/>
                  <a:pt x="1891" y="5946"/>
                  <a:pt x="1670" y="5946"/>
                </a:cubicBezTo>
                <a:cubicBezTo>
                  <a:pt x="1418" y="5946"/>
                  <a:pt x="1135" y="5852"/>
                  <a:pt x="946" y="5631"/>
                </a:cubicBezTo>
                <a:cubicBezTo>
                  <a:pt x="725" y="5442"/>
                  <a:pt x="631" y="5159"/>
                  <a:pt x="631" y="4907"/>
                </a:cubicBezTo>
                <a:cubicBezTo>
                  <a:pt x="631" y="4623"/>
                  <a:pt x="725" y="4340"/>
                  <a:pt x="946" y="4151"/>
                </a:cubicBezTo>
                <a:cubicBezTo>
                  <a:pt x="1135" y="3962"/>
                  <a:pt x="1418" y="3836"/>
                  <a:pt x="1670" y="3836"/>
                </a:cubicBezTo>
                <a:cubicBezTo>
                  <a:pt x="1954" y="3836"/>
                  <a:pt x="2237" y="3962"/>
                  <a:pt x="2426" y="4151"/>
                </a:cubicBezTo>
                <a:cubicBezTo>
                  <a:pt x="2489" y="4214"/>
                  <a:pt x="2576" y="4245"/>
                  <a:pt x="2663" y="4245"/>
                </a:cubicBezTo>
                <a:cubicBezTo>
                  <a:pt x="2749" y="4245"/>
                  <a:pt x="2836" y="4214"/>
                  <a:pt x="2899" y="4151"/>
                </a:cubicBezTo>
                <a:cubicBezTo>
                  <a:pt x="3025" y="4025"/>
                  <a:pt x="3025" y="3804"/>
                  <a:pt x="2899" y="3678"/>
                </a:cubicBezTo>
                <a:cubicBezTo>
                  <a:pt x="2678" y="3426"/>
                  <a:pt x="2426" y="3332"/>
                  <a:pt x="2111" y="3237"/>
                </a:cubicBezTo>
                <a:cubicBezTo>
                  <a:pt x="1954" y="2859"/>
                  <a:pt x="2048" y="2418"/>
                  <a:pt x="2363" y="2103"/>
                </a:cubicBezTo>
                <a:cubicBezTo>
                  <a:pt x="2552" y="1914"/>
                  <a:pt x="2836" y="1788"/>
                  <a:pt x="3088" y="1788"/>
                </a:cubicBezTo>
                <a:cubicBezTo>
                  <a:pt x="3372" y="1788"/>
                  <a:pt x="3655" y="1914"/>
                  <a:pt x="3844" y="2103"/>
                </a:cubicBezTo>
                <a:cubicBezTo>
                  <a:pt x="3907" y="2166"/>
                  <a:pt x="3994" y="2197"/>
                  <a:pt x="4080" y="2197"/>
                </a:cubicBezTo>
                <a:cubicBezTo>
                  <a:pt x="4167" y="2197"/>
                  <a:pt x="4254" y="2166"/>
                  <a:pt x="4317" y="2103"/>
                </a:cubicBezTo>
                <a:cubicBezTo>
                  <a:pt x="4443" y="1977"/>
                  <a:pt x="4443" y="1756"/>
                  <a:pt x="4317" y="1630"/>
                </a:cubicBezTo>
                <a:cubicBezTo>
                  <a:pt x="4128" y="1441"/>
                  <a:pt x="3876" y="1284"/>
                  <a:pt x="3624" y="1189"/>
                </a:cubicBezTo>
                <a:cubicBezTo>
                  <a:pt x="3781" y="969"/>
                  <a:pt x="3970" y="811"/>
                  <a:pt x="4254" y="748"/>
                </a:cubicBezTo>
                <a:cubicBezTo>
                  <a:pt x="4333" y="734"/>
                  <a:pt x="4413" y="726"/>
                  <a:pt x="4492" y="726"/>
                </a:cubicBezTo>
                <a:close/>
                <a:moveTo>
                  <a:pt x="7254" y="0"/>
                </a:moveTo>
                <a:cubicBezTo>
                  <a:pt x="6817" y="0"/>
                  <a:pt x="6387" y="190"/>
                  <a:pt x="6049" y="528"/>
                </a:cubicBezTo>
                <a:cubicBezTo>
                  <a:pt x="6018" y="559"/>
                  <a:pt x="5923" y="654"/>
                  <a:pt x="5892" y="717"/>
                </a:cubicBezTo>
                <a:cubicBezTo>
                  <a:pt x="5860" y="654"/>
                  <a:pt x="5766" y="622"/>
                  <a:pt x="5734" y="528"/>
                </a:cubicBezTo>
                <a:cubicBezTo>
                  <a:pt x="5391" y="185"/>
                  <a:pt x="4972" y="13"/>
                  <a:pt x="4521" y="13"/>
                </a:cubicBezTo>
                <a:cubicBezTo>
                  <a:pt x="4392" y="13"/>
                  <a:pt x="4261" y="27"/>
                  <a:pt x="4128" y="55"/>
                </a:cubicBezTo>
                <a:cubicBezTo>
                  <a:pt x="3561" y="181"/>
                  <a:pt x="3151" y="559"/>
                  <a:pt x="2899" y="1126"/>
                </a:cubicBezTo>
                <a:cubicBezTo>
                  <a:pt x="2552" y="1158"/>
                  <a:pt x="2206" y="1347"/>
                  <a:pt x="1922" y="1599"/>
                </a:cubicBezTo>
                <a:cubicBezTo>
                  <a:pt x="1481" y="2040"/>
                  <a:pt x="1324" y="2607"/>
                  <a:pt x="1450" y="3206"/>
                </a:cubicBezTo>
                <a:cubicBezTo>
                  <a:pt x="1103" y="3237"/>
                  <a:pt x="788" y="3458"/>
                  <a:pt x="505" y="3678"/>
                </a:cubicBezTo>
                <a:cubicBezTo>
                  <a:pt x="190" y="3993"/>
                  <a:pt x="1" y="4434"/>
                  <a:pt x="1" y="4907"/>
                </a:cubicBezTo>
                <a:cubicBezTo>
                  <a:pt x="1" y="5285"/>
                  <a:pt x="127" y="5663"/>
                  <a:pt x="347" y="5915"/>
                </a:cubicBezTo>
                <a:cubicBezTo>
                  <a:pt x="127" y="6230"/>
                  <a:pt x="1" y="6608"/>
                  <a:pt x="1" y="6955"/>
                </a:cubicBezTo>
                <a:cubicBezTo>
                  <a:pt x="1" y="7427"/>
                  <a:pt x="190" y="7868"/>
                  <a:pt x="505" y="8183"/>
                </a:cubicBezTo>
                <a:cubicBezTo>
                  <a:pt x="788" y="8435"/>
                  <a:pt x="1103" y="8593"/>
                  <a:pt x="1450" y="8624"/>
                </a:cubicBezTo>
                <a:cubicBezTo>
                  <a:pt x="1418" y="8750"/>
                  <a:pt x="1418" y="8876"/>
                  <a:pt x="1418" y="9002"/>
                </a:cubicBezTo>
                <a:cubicBezTo>
                  <a:pt x="1418" y="9916"/>
                  <a:pt x="2080" y="10609"/>
                  <a:pt x="2962" y="10735"/>
                </a:cubicBezTo>
                <a:cubicBezTo>
                  <a:pt x="3214" y="11365"/>
                  <a:pt x="3813" y="11775"/>
                  <a:pt x="4569" y="11775"/>
                </a:cubicBezTo>
                <a:cubicBezTo>
                  <a:pt x="5104" y="11775"/>
                  <a:pt x="5640" y="11523"/>
                  <a:pt x="5955" y="11082"/>
                </a:cubicBezTo>
                <a:cubicBezTo>
                  <a:pt x="6270" y="11523"/>
                  <a:pt x="6774" y="11775"/>
                  <a:pt x="7310" y="11775"/>
                </a:cubicBezTo>
                <a:cubicBezTo>
                  <a:pt x="8034" y="11775"/>
                  <a:pt x="8664" y="11365"/>
                  <a:pt x="8948" y="10735"/>
                </a:cubicBezTo>
                <a:cubicBezTo>
                  <a:pt x="9799" y="10609"/>
                  <a:pt x="10460" y="9916"/>
                  <a:pt x="10460" y="9002"/>
                </a:cubicBezTo>
                <a:cubicBezTo>
                  <a:pt x="10460" y="8876"/>
                  <a:pt x="10460" y="8750"/>
                  <a:pt x="10429" y="8624"/>
                </a:cubicBezTo>
                <a:cubicBezTo>
                  <a:pt x="10775" y="8593"/>
                  <a:pt x="11090" y="8404"/>
                  <a:pt x="11374" y="8183"/>
                </a:cubicBezTo>
                <a:cubicBezTo>
                  <a:pt x="11689" y="7837"/>
                  <a:pt x="11878" y="7427"/>
                  <a:pt x="11878" y="6955"/>
                </a:cubicBezTo>
                <a:cubicBezTo>
                  <a:pt x="11878" y="6545"/>
                  <a:pt x="11783" y="6199"/>
                  <a:pt x="11531" y="5915"/>
                </a:cubicBezTo>
                <a:cubicBezTo>
                  <a:pt x="11689" y="5663"/>
                  <a:pt x="11815" y="5285"/>
                  <a:pt x="11815" y="4907"/>
                </a:cubicBezTo>
                <a:cubicBezTo>
                  <a:pt x="11815" y="4434"/>
                  <a:pt x="11594" y="3993"/>
                  <a:pt x="11279" y="3678"/>
                </a:cubicBezTo>
                <a:cubicBezTo>
                  <a:pt x="11027" y="3395"/>
                  <a:pt x="10712" y="3237"/>
                  <a:pt x="10334" y="3206"/>
                </a:cubicBezTo>
                <a:cubicBezTo>
                  <a:pt x="10460" y="2670"/>
                  <a:pt x="10303" y="2040"/>
                  <a:pt x="9862" y="1599"/>
                </a:cubicBezTo>
                <a:cubicBezTo>
                  <a:pt x="9610" y="1315"/>
                  <a:pt x="9231" y="1158"/>
                  <a:pt x="8885" y="1126"/>
                </a:cubicBezTo>
                <a:cubicBezTo>
                  <a:pt x="8664" y="559"/>
                  <a:pt x="8223" y="181"/>
                  <a:pt x="7656" y="55"/>
                </a:cubicBezTo>
                <a:cubicBezTo>
                  <a:pt x="7523" y="18"/>
                  <a:pt x="7388" y="0"/>
                  <a:pt x="72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73"/>
          <p:cNvSpPr txBox="1">
            <a:spLocks noGrp="1"/>
          </p:cNvSpPr>
          <p:nvPr>
            <p:ph type="title"/>
          </p:nvPr>
        </p:nvSpPr>
        <p:spPr>
          <a:xfrm>
            <a:off x="720000" y="445025"/>
            <a:ext cx="7704000" cy="730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r"/>
              <a:t>Conclusion</a:t>
            </a:r>
            <a:endParaRPr/>
          </a:p>
        </p:txBody>
      </p:sp>
      <p:sp>
        <p:nvSpPr>
          <p:cNvPr id="966" name="Google Shape;966;p73"/>
          <p:cNvSpPr/>
          <p:nvPr/>
        </p:nvSpPr>
        <p:spPr>
          <a:xfrm>
            <a:off x="1253400" y="2389850"/>
            <a:ext cx="168000" cy="1680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967" name="Google Shape;967;p73"/>
          <p:cNvSpPr/>
          <p:nvPr/>
        </p:nvSpPr>
        <p:spPr>
          <a:xfrm>
            <a:off x="1260275" y="3103150"/>
            <a:ext cx="168000" cy="1680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446" name="Google Shape;446;p4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r"/>
              <a:t>Plan de la présentation</a:t>
            </a:r>
            <a:endParaRPr/>
          </a:p>
        </p:txBody>
      </p:sp>
      <p:sp>
        <p:nvSpPr>
          <p:cNvPr id="447" name="Google Shape;447;p47"/>
          <p:cNvSpPr txBox="1">
            <a:spLocks noGrp="1"/>
          </p:cNvSpPr>
          <p:nvPr>
            <p:ph type="title" idx="7"/>
          </p:nvPr>
        </p:nvSpPr>
        <p:spPr>
          <a:xfrm>
            <a:off x="1505400" y="1206926"/>
            <a:ext cx="734700" cy="572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fr"/>
              <a:t>01</a:t>
            </a:r>
            <a:endParaRPr/>
          </a:p>
        </p:txBody>
      </p:sp>
      <p:sp>
        <p:nvSpPr>
          <p:cNvPr id="448" name="Google Shape;448;p47"/>
          <p:cNvSpPr txBox="1">
            <a:spLocks noGrp="1"/>
          </p:cNvSpPr>
          <p:nvPr>
            <p:ph type="title" idx="8"/>
          </p:nvPr>
        </p:nvSpPr>
        <p:spPr>
          <a:xfrm>
            <a:off x="1505400" y="2939527"/>
            <a:ext cx="734700" cy="572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fr"/>
              <a:t>04</a:t>
            </a:r>
            <a:endParaRPr/>
          </a:p>
        </p:txBody>
      </p:sp>
      <p:sp>
        <p:nvSpPr>
          <p:cNvPr id="449" name="Google Shape;449;p47"/>
          <p:cNvSpPr txBox="1">
            <a:spLocks noGrp="1"/>
          </p:cNvSpPr>
          <p:nvPr>
            <p:ph type="title" idx="9"/>
          </p:nvPr>
        </p:nvSpPr>
        <p:spPr>
          <a:xfrm>
            <a:off x="4204671" y="1206926"/>
            <a:ext cx="734700" cy="572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fr"/>
              <a:t>02</a:t>
            </a:r>
            <a:endParaRPr/>
          </a:p>
        </p:txBody>
      </p:sp>
      <p:sp>
        <p:nvSpPr>
          <p:cNvPr id="450" name="Google Shape;450;p47"/>
          <p:cNvSpPr txBox="1">
            <a:spLocks noGrp="1"/>
          </p:cNvSpPr>
          <p:nvPr>
            <p:ph type="title" idx="13"/>
          </p:nvPr>
        </p:nvSpPr>
        <p:spPr>
          <a:xfrm>
            <a:off x="4204671" y="2939527"/>
            <a:ext cx="734700" cy="572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fr"/>
              <a:t>05</a:t>
            </a:r>
            <a:endParaRPr/>
          </a:p>
        </p:txBody>
      </p:sp>
      <p:sp>
        <p:nvSpPr>
          <p:cNvPr id="451" name="Google Shape;451;p47"/>
          <p:cNvSpPr txBox="1">
            <a:spLocks noGrp="1"/>
          </p:cNvSpPr>
          <p:nvPr>
            <p:ph type="title" idx="14"/>
          </p:nvPr>
        </p:nvSpPr>
        <p:spPr>
          <a:xfrm>
            <a:off x="6903950" y="1206926"/>
            <a:ext cx="734700" cy="572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fr"/>
              <a:t>03</a:t>
            </a:r>
            <a:endParaRPr/>
          </a:p>
        </p:txBody>
      </p:sp>
      <p:sp>
        <p:nvSpPr>
          <p:cNvPr id="452" name="Google Shape;452;p47"/>
          <p:cNvSpPr txBox="1">
            <a:spLocks noGrp="1"/>
          </p:cNvSpPr>
          <p:nvPr>
            <p:ph type="title" idx="15"/>
          </p:nvPr>
        </p:nvSpPr>
        <p:spPr>
          <a:xfrm>
            <a:off x="6903950" y="2939527"/>
            <a:ext cx="734700" cy="572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fr"/>
              <a:t>06</a:t>
            </a:r>
            <a:endParaRPr/>
          </a:p>
        </p:txBody>
      </p:sp>
      <p:sp>
        <p:nvSpPr>
          <p:cNvPr id="453" name="Google Shape;453;p47"/>
          <p:cNvSpPr txBox="1">
            <a:spLocks noGrp="1"/>
          </p:cNvSpPr>
          <p:nvPr>
            <p:ph type="subTitle" idx="16"/>
          </p:nvPr>
        </p:nvSpPr>
        <p:spPr>
          <a:xfrm>
            <a:off x="720000" y="1801112"/>
            <a:ext cx="2305500" cy="484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fr"/>
              <a:t>Introduction</a:t>
            </a:r>
            <a:endParaRPr/>
          </a:p>
        </p:txBody>
      </p:sp>
      <p:sp>
        <p:nvSpPr>
          <p:cNvPr id="454" name="Google Shape;454;p47"/>
          <p:cNvSpPr txBox="1">
            <a:spLocks noGrp="1"/>
          </p:cNvSpPr>
          <p:nvPr>
            <p:ph type="subTitle" idx="17"/>
          </p:nvPr>
        </p:nvSpPr>
        <p:spPr>
          <a:xfrm>
            <a:off x="3419275" y="1801075"/>
            <a:ext cx="2305500" cy="91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fr"/>
              <a:t>Extraction et chargement</a:t>
            </a:r>
            <a:endParaRPr/>
          </a:p>
        </p:txBody>
      </p:sp>
      <p:sp>
        <p:nvSpPr>
          <p:cNvPr id="455" name="Google Shape;455;p47"/>
          <p:cNvSpPr txBox="1">
            <a:spLocks noGrp="1"/>
          </p:cNvSpPr>
          <p:nvPr>
            <p:ph type="subTitle" idx="18"/>
          </p:nvPr>
        </p:nvSpPr>
        <p:spPr>
          <a:xfrm>
            <a:off x="6118550" y="1801075"/>
            <a:ext cx="2305500" cy="917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fr"/>
              <a:t>Validation de la cohérence</a:t>
            </a:r>
            <a:endParaRPr/>
          </a:p>
        </p:txBody>
      </p:sp>
      <p:sp>
        <p:nvSpPr>
          <p:cNvPr id="456" name="Google Shape;456;p47"/>
          <p:cNvSpPr txBox="1">
            <a:spLocks noGrp="1"/>
          </p:cNvSpPr>
          <p:nvPr>
            <p:ph type="subTitle" idx="19"/>
          </p:nvPr>
        </p:nvSpPr>
        <p:spPr>
          <a:xfrm>
            <a:off x="720000" y="3533775"/>
            <a:ext cx="2305500" cy="966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fr"/>
              <a:t>Division des ensembles</a:t>
            </a:r>
            <a:endParaRPr/>
          </a:p>
        </p:txBody>
      </p:sp>
      <p:sp>
        <p:nvSpPr>
          <p:cNvPr id="457" name="Google Shape;457;p47"/>
          <p:cNvSpPr txBox="1">
            <a:spLocks noGrp="1"/>
          </p:cNvSpPr>
          <p:nvPr>
            <p:ph type="subTitle" idx="20"/>
          </p:nvPr>
        </p:nvSpPr>
        <p:spPr>
          <a:xfrm>
            <a:off x="3419275" y="3533775"/>
            <a:ext cx="2305500" cy="1348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fr"/>
              <a:t>Augmentation des données et prétraitement</a:t>
            </a:r>
            <a:endParaRPr/>
          </a:p>
        </p:txBody>
      </p:sp>
      <p:sp>
        <p:nvSpPr>
          <p:cNvPr id="458" name="Google Shape;458;p47"/>
          <p:cNvSpPr txBox="1">
            <a:spLocks noGrp="1"/>
          </p:cNvSpPr>
          <p:nvPr>
            <p:ph type="subTitle" idx="21"/>
          </p:nvPr>
        </p:nvSpPr>
        <p:spPr>
          <a:xfrm>
            <a:off x="6118549" y="3533775"/>
            <a:ext cx="2305500" cy="484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fr"/>
              <a:t>Conclusion</a:t>
            </a:r>
            <a:endParaRPr/>
          </a:p>
        </p:txBody>
      </p:sp>
      <p:sp>
        <p:nvSpPr>
          <p:cNvPr id="459" name="Google Shape;459;p47"/>
          <p:cNvSpPr/>
          <p:nvPr/>
        </p:nvSpPr>
        <p:spPr>
          <a:xfrm>
            <a:off x="4307407" y="4768450"/>
            <a:ext cx="529186" cy="485108"/>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2000" b="1"/>
              <a:t>2</a:t>
            </a:r>
            <a:endParaRPr sz="2000" b="1"/>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971"/>
        <p:cNvGrpSpPr/>
        <p:nvPr/>
      </p:nvGrpSpPr>
      <p:grpSpPr>
        <a:xfrm>
          <a:off x="0" y="0"/>
          <a:ext cx="0" cy="0"/>
          <a:chOff x="0" y="0"/>
          <a:chExt cx="0" cy="0"/>
        </a:xfrm>
      </p:grpSpPr>
      <p:sp>
        <p:nvSpPr>
          <p:cNvPr id="972" name="Google Shape;972;p74"/>
          <p:cNvSpPr txBox="1">
            <a:spLocks noGrp="1"/>
          </p:cNvSpPr>
          <p:nvPr>
            <p:ph type="subTitle" idx="1"/>
          </p:nvPr>
        </p:nvSpPr>
        <p:spPr>
          <a:xfrm>
            <a:off x="1074025" y="1571575"/>
            <a:ext cx="6691200" cy="1850100"/>
          </a:xfrm>
          <a:prstGeom prst="rect">
            <a:avLst/>
          </a:prstGeom>
        </p:spPr>
        <p:txBody>
          <a:bodyPr spcFirstLastPara="1" wrap="square" lIns="91425" tIns="91425" rIns="91425" bIns="91425" anchor="b" anchorCtr="0">
            <a:noAutofit/>
          </a:bodyPr>
          <a:lstStyle/>
          <a:p>
            <a:pPr marL="457200" lvl="0" indent="-317500" algn="just" rtl="0">
              <a:spcBef>
                <a:spcPts val="0"/>
              </a:spcBef>
              <a:spcAft>
                <a:spcPts val="0"/>
              </a:spcAft>
              <a:buSzPts val="1400"/>
              <a:buChar char="●"/>
            </a:pPr>
            <a:r>
              <a:rPr lang="fr" sz="1400"/>
              <a:t>Le mélange aléatoire des données et leur division équilibrée en ensembles d'entraînement, de validation et de test ont contribué à minimiser les biais potentiels et à renforcer la robustesse du modèle. </a:t>
            </a:r>
            <a:endParaRPr sz="1400"/>
          </a:p>
          <a:p>
            <a:pPr marL="457200" lvl="0" indent="-317500" algn="just" rtl="0">
              <a:spcBef>
                <a:spcPts val="0"/>
              </a:spcBef>
              <a:spcAft>
                <a:spcPts val="0"/>
              </a:spcAft>
              <a:buSzPts val="1400"/>
              <a:buChar char="●"/>
            </a:pPr>
            <a:r>
              <a:rPr lang="fr" sz="1400"/>
              <a:t>Enfin, en appliquant des stratégies d'augmentation des données, nous avons enrichi artificiellement notre dataset, améliorant ainsi la capacité de généralisation du modèle.</a:t>
            </a:r>
            <a:endParaRPr sz="1400"/>
          </a:p>
        </p:txBody>
      </p:sp>
      <p:sp>
        <p:nvSpPr>
          <p:cNvPr id="973" name="Google Shape;973;p74"/>
          <p:cNvSpPr/>
          <p:nvPr/>
        </p:nvSpPr>
        <p:spPr>
          <a:xfrm>
            <a:off x="685793" y="370864"/>
            <a:ext cx="975837" cy="853864"/>
          </a:xfrm>
          <a:custGeom>
            <a:avLst/>
            <a:gdLst/>
            <a:ahLst/>
            <a:cxnLst/>
            <a:rect l="l" t="t" r="r" b="b"/>
            <a:pathLst>
              <a:path w="11878" h="11775" extrusionOk="0">
                <a:moveTo>
                  <a:pt x="7306" y="663"/>
                </a:moveTo>
                <a:cubicBezTo>
                  <a:pt x="7389" y="663"/>
                  <a:pt x="7475" y="671"/>
                  <a:pt x="7562" y="685"/>
                </a:cubicBezTo>
                <a:cubicBezTo>
                  <a:pt x="7814" y="780"/>
                  <a:pt x="8034" y="937"/>
                  <a:pt x="8192" y="1126"/>
                </a:cubicBezTo>
                <a:cubicBezTo>
                  <a:pt x="7908" y="1189"/>
                  <a:pt x="7656" y="1347"/>
                  <a:pt x="7467" y="1567"/>
                </a:cubicBezTo>
                <a:cubicBezTo>
                  <a:pt x="7341" y="1662"/>
                  <a:pt x="7341" y="1914"/>
                  <a:pt x="7467" y="2008"/>
                </a:cubicBezTo>
                <a:cubicBezTo>
                  <a:pt x="7530" y="2071"/>
                  <a:pt x="7617" y="2103"/>
                  <a:pt x="7703" y="2103"/>
                </a:cubicBezTo>
                <a:cubicBezTo>
                  <a:pt x="7790" y="2103"/>
                  <a:pt x="7877" y="2071"/>
                  <a:pt x="7940" y="2008"/>
                </a:cubicBezTo>
                <a:cubicBezTo>
                  <a:pt x="8129" y="1819"/>
                  <a:pt x="8412" y="1693"/>
                  <a:pt x="8696" y="1693"/>
                </a:cubicBezTo>
                <a:cubicBezTo>
                  <a:pt x="8979" y="1693"/>
                  <a:pt x="9231" y="1819"/>
                  <a:pt x="9452" y="2008"/>
                </a:cubicBezTo>
                <a:cubicBezTo>
                  <a:pt x="9767" y="2355"/>
                  <a:pt x="9830" y="2764"/>
                  <a:pt x="9673" y="3174"/>
                </a:cubicBezTo>
                <a:cubicBezTo>
                  <a:pt x="9389" y="3237"/>
                  <a:pt x="9137" y="3395"/>
                  <a:pt x="8885" y="3584"/>
                </a:cubicBezTo>
                <a:cubicBezTo>
                  <a:pt x="8759" y="3710"/>
                  <a:pt x="8759" y="3962"/>
                  <a:pt x="8885" y="4056"/>
                </a:cubicBezTo>
                <a:cubicBezTo>
                  <a:pt x="8948" y="4119"/>
                  <a:pt x="9035" y="4151"/>
                  <a:pt x="9121" y="4151"/>
                </a:cubicBezTo>
                <a:cubicBezTo>
                  <a:pt x="9208" y="4151"/>
                  <a:pt x="9294" y="4119"/>
                  <a:pt x="9358" y="4056"/>
                </a:cubicBezTo>
                <a:cubicBezTo>
                  <a:pt x="9547" y="3867"/>
                  <a:pt x="9830" y="3741"/>
                  <a:pt x="10114" y="3741"/>
                </a:cubicBezTo>
                <a:cubicBezTo>
                  <a:pt x="10397" y="3741"/>
                  <a:pt x="10649" y="3867"/>
                  <a:pt x="10870" y="4056"/>
                </a:cubicBezTo>
                <a:cubicBezTo>
                  <a:pt x="11059" y="4277"/>
                  <a:pt x="11185" y="4529"/>
                  <a:pt x="11185" y="4812"/>
                </a:cubicBezTo>
                <a:cubicBezTo>
                  <a:pt x="11185" y="5096"/>
                  <a:pt x="11059" y="5379"/>
                  <a:pt x="10870" y="5568"/>
                </a:cubicBezTo>
                <a:cubicBezTo>
                  <a:pt x="10649" y="5757"/>
                  <a:pt x="10397" y="5883"/>
                  <a:pt x="10114" y="5883"/>
                </a:cubicBezTo>
                <a:cubicBezTo>
                  <a:pt x="9925" y="5883"/>
                  <a:pt x="9767" y="6041"/>
                  <a:pt x="9767" y="6230"/>
                </a:cubicBezTo>
                <a:cubicBezTo>
                  <a:pt x="9767" y="6451"/>
                  <a:pt x="9925" y="6608"/>
                  <a:pt x="10114" y="6608"/>
                </a:cubicBezTo>
                <a:cubicBezTo>
                  <a:pt x="10429" y="6608"/>
                  <a:pt x="10712" y="6514"/>
                  <a:pt x="10964" y="6356"/>
                </a:cubicBezTo>
                <a:cubicBezTo>
                  <a:pt x="11090" y="6514"/>
                  <a:pt x="11122" y="6703"/>
                  <a:pt x="11122" y="6955"/>
                </a:cubicBezTo>
                <a:cubicBezTo>
                  <a:pt x="11122" y="7270"/>
                  <a:pt x="11027" y="7553"/>
                  <a:pt x="10807" y="7742"/>
                </a:cubicBezTo>
                <a:cubicBezTo>
                  <a:pt x="10618" y="7931"/>
                  <a:pt x="10366" y="8057"/>
                  <a:pt x="10082" y="8057"/>
                </a:cubicBezTo>
                <a:cubicBezTo>
                  <a:pt x="9799" y="8057"/>
                  <a:pt x="9515" y="7931"/>
                  <a:pt x="9326" y="7742"/>
                </a:cubicBezTo>
                <a:cubicBezTo>
                  <a:pt x="9137" y="7553"/>
                  <a:pt x="9011" y="7270"/>
                  <a:pt x="9011" y="6986"/>
                </a:cubicBezTo>
                <a:cubicBezTo>
                  <a:pt x="9011" y="6703"/>
                  <a:pt x="9137" y="6419"/>
                  <a:pt x="9326" y="6230"/>
                </a:cubicBezTo>
                <a:cubicBezTo>
                  <a:pt x="9452" y="6104"/>
                  <a:pt x="9452" y="5883"/>
                  <a:pt x="9326" y="5757"/>
                </a:cubicBezTo>
                <a:cubicBezTo>
                  <a:pt x="9263" y="5694"/>
                  <a:pt x="9176" y="5663"/>
                  <a:pt x="9090" y="5663"/>
                </a:cubicBezTo>
                <a:cubicBezTo>
                  <a:pt x="9003" y="5663"/>
                  <a:pt x="8916" y="5694"/>
                  <a:pt x="8853" y="5757"/>
                </a:cubicBezTo>
                <a:cubicBezTo>
                  <a:pt x="8538" y="6072"/>
                  <a:pt x="8349" y="6514"/>
                  <a:pt x="8349" y="6986"/>
                </a:cubicBezTo>
                <a:cubicBezTo>
                  <a:pt x="8349" y="7112"/>
                  <a:pt x="8349" y="7207"/>
                  <a:pt x="8381" y="7333"/>
                </a:cubicBezTo>
                <a:cubicBezTo>
                  <a:pt x="7562" y="7459"/>
                  <a:pt x="6932" y="8215"/>
                  <a:pt x="6932" y="9034"/>
                </a:cubicBezTo>
                <a:cubicBezTo>
                  <a:pt x="6932" y="9223"/>
                  <a:pt x="7089" y="9381"/>
                  <a:pt x="7278" y="9381"/>
                </a:cubicBezTo>
                <a:cubicBezTo>
                  <a:pt x="7467" y="9381"/>
                  <a:pt x="7625" y="9223"/>
                  <a:pt x="7625" y="9034"/>
                </a:cubicBezTo>
                <a:cubicBezTo>
                  <a:pt x="7625" y="8435"/>
                  <a:pt x="8097" y="8026"/>
                  <a:pt x="8664" y="8026"/>
                </a:cubicBezTo>
                <a:lnTo>
                  <a:pt x="8696" y="8026"/>
                </a:lnTo>
                <a:cubicBezTo>
                  <a:pt x="8727" y="8089"/>
                  <a:pt x="8822" y="8120"/>
                  <a:pt x="8853" y="8215"/>
                </a:cubicBezTo>
                <a:cubicBezTo>
                  <a:pt x="9074" y="8435"/>
                  <a:pt x="9326" y="8561"/>
                  <a:pt x="9641" y="8656"/>
                </a:cubicBezTo>
                <a:cubicBezTo>
                  <a:pt x="9673" y="8750"/>
                  <a:pt x="9704" y="8908"/>
                  <a:pt x="9704" y="9034"/>
                </a:cubicBezTo>
                <a:cubicBezTo>
                  <a:pt x="9704" y="9507"/>
                  <a:pt x="9452" y="9853"/>
                  <a:pt x="9011" y="10011"/>
                </a:cubicBezTo>
                <a:cubicBezTo>
                  <a:pt x="8979" y="9853"/>
                  <a:pt x="8853" y="9759"/>
                  <a:pt x="8664" y="9759"/>
                </a:cubicBezTo>
                <a:cubicBezTo>
                  <a:pt x="8444" y="9759"/>
                  <a:pt x="8286" y="9916"/>
                  <a:pt x="8286" y="10105"/>
                </a:cubicBezTo>
                <a:cubicBezTo>
                  <a:pt x="8286" y="10704"/>
                  <a:pt x="7814" y="11113"/>
                  <a:pt x="7278" y="11113"/>
                </a:cubicBezTo>
                <a:cubicBezTo>
                  <a:pt x="6711" y="11113"/>
                  <a:pt x="6239" y="10641"/>
                  <a:pt x="6239" y="10105"/>
                </a:cubicBezTo>
                <a:lnTo>
                  <a:pt x="6239" y="6640"/>
                </a:lnTo>
                <a:cubicBezTo>
                  <a:pt x="6522" y="6860"/>
                  <a:pt x="6932" y="6986"/>
                  <a:pt x="7278" y="6986"/>
                </a:cubicBezTo>
                <a:cubicBezTo>
                  <a:pt x="7467" y="6986"/>
                  <a:pt x="7625" y="6829"/>
                  <a:pt x="7625" y="6640"/>
                </a:cubicBezTo>
                <a:cubicBezTo>
                  <a:pt x="7625" y="6451"/>
                  <a:pt x="7467" y="6293"/>
                  <a:pt x="7278" y="6293"/>
                </a:cubicBezTo>
                <a:cubicBezTo>
                  <a:pt x="6680" y="6293"/>
                  <a:pt x="6239" y="5820"/>
                  <a:pt x="6239" y="5253"/>
                </a:cubicBezTo>
                <a:lnTo>
                  <a:pt x="6239" y="1788"/>
                </a:lnTo>
                <a:lnTo>
                  <a:pt x="6239" y="1756"/>
                </a:lnTo>
                <a:lnTo>
                  <a:pt x="6239" y="1725"/>
                </a:lnTo>
                <a:cubicBezTo>
                  <a:pt x="6239" y="1441"/>
                  <a:pt x="6365" y="1158"/>
                  <a:pt x="6554" y="969"/>
                </a:cubicBezTo>
                <a:cubicBezTo>
                  <a:pt x="6772" y="750"/>
                  <a:pt x="7027" y="663"/>
                  <a:pt x="7306" y="663"/>
                </a:cubicBezTo>
                <a:close/>
                <a:moveTo>
                  <a:pt x="4492" y="726"/>
                </a:moveTo>
                <a:cubicBezTo>
                  <a:pt x="4756" y="726"/>
                  <a:pt x="5012" y="813"/>
                  <a:pt x="5230" y="1032"/>
                </a:cubicBezTo>
                <a:cubicBezTo>
                  <a:pt x="5419" y="1221"/>
                  <a:pt x="5545" y="1504"/>
                  <a:pt x="5545" y="1788"/>
                </a:cubicBezTo>
                <a:lnTo>
                  <a:pt x="5545" y="1819"/>
                </a:lnTo>
                <a:lnTo>
                  <a:pt x="5545" y="5285"/>
                </a:lnTo>
                <a:cubicBezTo>
                  <a:pt x="5545" y="5883"/>
                  <a:pt x="5073" y="6325"/>
                  <a:pt x="4506" y="6325"/>
                </a:cubicBezTo>
                <a:cubicBezTo>
                  <a:pt x="4317" y="6325"/>
                  <a:pt x="4159" y="6482"/>
                  <a:pt x="4159" y="6671"/>
                </a:cubicBezTo>
                <a:cubicBezTo>
                  <a:pt x="4159" y="6860"/>
                  <a:pt x="4317" y="7018"/>
                  <a:pt x="4506" y="7018"/>
                </a:cubicBezTo>
                <a:cubicBezTo>
                  <a:pt x="4915" y="7018"/>
                  <a:pt x="5262" y="6892"/>
                  <a:pt x="5545" y="6671"/>
                </a:cubicBezTo>
                <a:lnTo>
                  <a:pt x="5545" y="10105"/>
                </a:lnTo>
                <a:lnTo>
                  <a:pt x="5545" y="10137"/>
                </a:lnTo>
                <a:cubicBezTo>
                  <a:pt x="5545" y="10704"/>
                  <a:pt x="5073" y="11176"/>
                  <a:pt x="4506" y="11176"/>
                </a:cubicBezTo>
                <a:cubicBezTo>
                  <a:pt x="3939" y="11176"/>
                  <a:pt x="3498" y="10704"/>
                  <a:pt x="3498" y="10137"/>
                </a:cubicBezTo>
                <a:cubicBezTo>
                  <a:pt x="3498" y="9948"/>
                  <a:pt x="3340" y="9790"/>
                  <a:pt x="3151" y="9790"/>
                </a:cubicBezTo>
                <a:cubicBezTo>
                  <a:pt x="2994" y="9790"/>
                  <a:pt x="2836" y="9916"/>
                  <a:pt x="2773" y="10074"/>
                </a:cubicBezTo>
                <a:cubicBezTo>
                  <a:pt x="2395" y="9916"/>
                  <a:pt x="2080" y="9538"/>
                  <a:pt x="2080" y="9065"/>
                </a:cubicBezTo>
                <a:cubicBezTo>
                  <a:pt x="2080" y="8908"/>
                  <a:pt x="2111" y="8813"/>
                  <a:pt x="2143" y="8687"/>
                </a:cubicBezTo>
                <a:cubicBezTo>
                  <a:pt x="2426" y="8593"/>
                  <a:pt x="2710" y="8435"/>
                  <a:pt x="2930" y="8246"/>
                </a:cubicBezTo>
                <a:cubicBezTo>
                  <a:pt x="2994" y="8215"/>
                  <a:pt x="3057" y="8120"/>
                  <a:pt x="3088" y="8057"/>
                </a:cubicBezTo>
                <a:lnTo>
                  <a:pt x="3151" y="8057"/>
                </a:lnTo>
                <a:cubicBezTo>
                  <a:pt x="3718" y="8057"/>
                  <a:pt x="4159" y="8530"/>
                  <a:pt x="4159" y="9065"/>
                </a:cubicBezTo>
                <a:cubicBezTo>
                  <a:pt x="4159" y="9286"/>
                  <a:pt x="4317" y="9444"/>
                  <a:pt x="4506" y="9444"/>
                </a:cubicBezTo>
                <a:cubicBezTo>
                  <a:pt x="4726" y="9444"/>
                  <a:pt x="4884" y="9286"/>
                  <a:pt x="4884" y="9065"/>
                </a:cubicBezTo>
                <a:cubicBezTo>
                  <a:pt x="4884" y="8215"/>
                  <a:pt x="4254" y="7490"/>
                  <a:pt x="3403" y="7396"/>
                </a:cubicBezTo>
                <a:cubicBezTo>
                  <a:pt x="3466" y="7270"/>
                  <a:pt x="3466" y="7144"/>
                  <a:pt x="3466" y="7018"/>
                </a:cubicBezTo>
                <a:cubicBezTo>
                  <a:pt x="3466" y="6545"/>
                  <a:pt x="3246" y="6104"/>
                  <a:pt x="2930" y="5820"/>
                </a:cubicBezTo>
                <a:cubicBezTo>
                  <a:pt x="2883" y="5757"/>
                  <a:pt x="2797" y="5726"/>
                  <a:pt x="2706" y="5726"/>
                </a:cubicBezTo>
                <a:cubicBezTo>
                  <a:pt x="2615" y="5726"/>
                  <a:pt x="2521" y="5757"/>
                  <a:pt x="2458" y="5820"/>
                </a:cubicBezTo>
                <a:cubicBezTo>
                  <a:pt x="2363" y="5915"/>
                  <a:pt x="2363" y="6167"/>
                  <a:pt x="2458" y="6262"/>
                </a:cubicBezTo>
                <a:cubicBezTo>
                  <a:pt x="2678" y="6482"/>
                  <a:pt x="2773" y="6734"/>
                  <a:pt x="2773" y="7018"/>
                </a:cubicBezTo>
                <a:cubicBezTo>
                  <a:pt x="2773" y="7301"/>
                  <a:pt x="2678" y="7585"/>
                  <a:pt x="2458" y="7774"/>
                </a:cubicBezTo>
                <a:cubicBezTo>
                  <a:pt x="2269" y="7963"/>
                  <a:pt x="1985" y="8089"/>
                  <a:pt x="1733" y="8089"/>
                </a:cubicBezTo>
                <a:cubicBezTo>
                  <a:pt x="1450" y="8089"/>
                  <a:pt x="1166" y="7963"/>
                  <a:pt x="977" y="7774"/>
                </a:cubicBezTo>
                <a:cubicBezTo>
                  <a:pt x="788" y="7585"/>
                  <a:pt x="662" y="7301"/>
                  <a:pt x="662" y="7018"/>
                </a:cubicBezTo>
                <a:cubicBezTo>
                  <a:pt x="662" y="6829"/>
                  <a:pt x="725" y="6640"/>
                  <a:pt x="820" y="6419"/>
                </a:cubicBezTo>
                <a:cubicBezTo>
                  <a:pt x="1103" y="6608"/>
                  <a:pt x="1355" y="6671"/>
                  <a:pt x="1670" y="6671"/>
                </a:cubicBezTo>
                <a:cubicBezTo>
                  <a:pt x="1891" y="6671"/>
                  <a:pt x="2048" y="6514"/>
                  <a:pt x="2048" y="6325"/>
                </a:cubicBezTo>
                <a:cubicBezTo>
                  <a:pt x="2048" y="6104"/>
                  <a:pt x="1891" y="5946"/>
                  <a:pt x="1670" y="5946"/>
                </a:cubicBezTo>
                <a:cubicBezTo>
                  <a:pt x="1418" y="5946"/>
                  <a:pt x="1135" y="5852"/>
                  <a:pt x="946" y="5631"/>
                </a:cubicBezTo>
                <a:cubicBezTo>
                  <a:pt x="725" y="5442"/>
                  <a:pt x="631" y="5159"/>
                  <a:pt x="631" y="4907"/>
                </a:cubicBezTo>
                <a:cubicBezTo>
                  <a:pt x="631" y="4623"/>
                  <a:pt x="725" y="4340"/>
                  <a:pt x="946" y="4151"/>
                </a:cubicBezTo>
                <a:cubicBezTo>
                  <a:pt x="1135" y="3962"/>
                  <a:pt x="1418" y="3836"/>
                  <a:pt x="1670" y="3836"/>
                </a:cubicBezTo>
                <a:cubicBezTo>
                  <a:pt x="1954" y="3836"/>
                  <a:pt x="2237" y="3962"/>
                  <a:pt x="2426" y="4151"/>
                </a:cubicBezTo>
                <a:cubicBezTo>
                  <a:pt x="2489" y="4214"/>
                  <a:pt x="2576" y="4245"/>
                  <a:pt x="2663" y="4245"/>
                </a:cubicBezTo>
                <a:cubicBezTo>
                  <a:pt x="2749" y="4245"/>
                  <a:pt x="2836" y="4214"/>
                  <a:pt x="2899" y="4151"/>
                </a:cubicBezTo>
                <a:cubicBezTo>
                  <a:pt x="3025" y="4025"/>
                  <a:pt x="3025" y="3804"/>
                  <a:pt x="2899" y="3678"/>
                </a:cubicBezTo>
                <a:cubicBezTo>
                  <a:pt x="2678" y="3426"/>
                  <a:pt x="2426" y="3332"/>
                  <a:pt x="2111" y="3237"/>
                </a:cubicBezTo>
                <a:cubicBezTo>
                  <a:pt x="1954" y="2859"/>
                  <a:pt x="2048" y="2418"/>
                  <a:pt x="2363" y="2103"/>
                </a:cubicBezTo>
                <a:cubicBezTo>
                  <a:pt x="2552" y="1914"/>
                  <a:pt x="2836" y="1788"/>
                  <a:pt x="3088" y="1788"/>
                </a:cubicBezTo>
                <a:cubicBezTo>
                  <a:pt x="3372" y="1788"/>
                  <a:pt x="3655" y="1914"/>
                  <a:pt x="3844" y="2103"/>
                </a:cubicBezTo>
                <a:cubicBezTo>
                  <a:pt x="3907" y="2166"/>
                  <a:pt x="3994" y="2197"/>
                  <a:pt x="4080" y="2197"/>
                </a:cubicBezTo>
                <a:cubicBezTo>
                  <a:pt x="4167" y="2197"/>
                  <a:pt x="4254" y="2166"/>
                  <a:pt x="4317" y="2103"/>
                </a:cubicBezTo>
                <a:cubicBezTo>
                  <a:pt x="4443" y="1977"/>
                  <a:pt x="4443" y="1756"/>
                  <a:pt x="4317" y="1630"/>
                </a:cubicBezTo>
                <a:cubicBezTo>
                  <a:pt x="4128" y="1441"/>
                  <a:pt x="3876" y="1284"/>
                  <a:pt x="3624" y="1189"/>
                </a:cubicBezTo>
                <a:cubicBezTo>
                  <a:pt x="3781" y="969"/>
                  <a:pt x="3970" y="811"/>
                  <a:pt x="4254" y="748"/>
                </a:cubicBezTo>
                <a:cubicBezTo>
                  <a:pt x="4333" y="734"/>
                  <a:pt x="4413" y="726"/>
                  <a:pt x="4492" y="726"/>
                </a:cubicBezTo>
                <a:close/>
                <a:moveTo>
                  <a:pt x="7254" y="0"/>
                </a:moveTo>
                <a:cubicBezTo>
                  <a:pt x="6817" y="0"/>
                  <a:pt x="6387" y="190"/>
                  <a:pt x="6049" y="528"/>
                </a:cubicBezTo>
                <a:cubicBezTo>
                  <a:pt x="6018" y="559"/>
                  <a:pt x="5923" y="654"/>
                  <a:pt x="5892" y="717"/>
                </a:cubicBezTo>
                <a:cubicBezTo>
                  <a:pt x="5860" y="654"/>
                  <a:pt x="5766" y="622"/>
                  <a:pt x="5734" y="528"/>
                </a:cubicBezTo>
                <a:cubicBezTo>
                  <a:pt x="5391" y="185"/>
                  <a:pt x="4972" y="13"/>
                  <a:pt x="4521" y="13"/>
                </a:cubicBezTo>
                <a:cubicBezTo>
                  <a:pt x="4392" y="13"/>
                  <a:pt x="4261" y="27"/>
                  <a:pt x="4128" y="55"/>
                </a:cubicBezTo>
                <a:cubicBezTo>
                  <a:pt x="3561" y="181"/>
                  <a:pt x="3151" y="559"/>
                  <a:pt x="2899" y="1126"/>
                </a:cubicBezTo>
                <a:cubicBezTo>
                  <a:pt x="2552" y="1158"/>
                  <a:pt x="2206" y="1347"/>
                  <a:pt x="1922" y="1599"/>
                </a:cubicBezTo>
                <a:cubicBezTo>
                  <a:pt x="1481" y="2040"/>
                  <a:pt x="1324" y="2607"/>
                  <a:pt x="1450" y="3206"/>
                </a:cubicBezTo>
                <a:cubicBezTo>
                  <a:pt x="1103" y="3237"/>
                  <a:pt x="788" y="3458"/>
                  <a:pt x="505" y="3678"/>
                </a:cubicBezTo>
                <a:cubicBezTo>
                  <a:pt x="190" y="3993"/>
                  <a:pt x="1" y="4434"/>
                  <a:pt x="1" y="4907"/>
                </a:cubicBezTo>
                <a:cubicBezTo>
                  <a:pt x="1" y="5285"/>
                  <a:pt x="127" y="5663"/>
                  <a:pt x="347" y="5915"/>
                </a:cubicBezTo>
                <a:cubicBezTo>
                  <a:pt x="127" y="6230"/>
                  <a:pt x="1" y="6608"/>
                  <a:pt x="1" y="6955"/>
                </a:cubicBezTo>
                <a:cubicBezTo>
                  <a:pt x="1" y="7427"/>
                  <a:pt x="190" y="7868"/>
                  <a:pt x="505" y="8183"/>
                </a:cubicBezTo>
                <a:cubicBezTo>
                  <a:pt x="788" y="8435"/>
                  <a:pt x="1103" y="8593"/>
                  <a:pt x="1450" y="8624"/>
                </a:cubicBezTo>
                <a:cubicBezTo>
                  <a:pt x="1418" y="8750"/>
                  <a:pt x="1418" y="8876"/>
                  <a:pt x="1418" y="9002"/>
                </a:cubicBezTo>
                <a:cubicBezTo>
                  <a:pt x="1418" y="9916"/>
                  <a:pt x="2080" y="10609"/>
                  <a:pt x="2962" y="10735"/>
                </a:cubicBezTo>
                <a:cubicBezTo>
                  <a:pt x="3214" y="11365"/>
                  <a:pt x="3813" y="11775"/>
                  <a:pt x="4569" y="11775"/>
                </a:cubicBezTo>
                <a:cubicBezTo>
                  <a:pt x="5104" y="11775"/>
                  <a:pt x="5640" y="11523"/>
                  <a:pt x="5955" y="11082"/>
                </a:cubicBezTo>
                <a:cubicBezTo>
                  <a:pt x="6270" y="11523"/>
                  <a:pt x="6774" y="11775"/>
                  <a:pt x="7310" y="11775"/>
                </a:cubicBezTo>
                <a:cubicBezTo>
                  <a:pt x="8034" y="11775"/>
                  <a:pt x="8664" y="11365"/>
                  <a:pt x="8948" y="10735"/>
                </a:cubicBezTo>
                <a:cubicBezTo>
                  <a:pt x="9799" y="10609"/>
                  <a:pt x="10460" y="9916"/>
                  <a:pt x="10460" y="9002"/>
                </a:cubicBezTo>
                <a:cubicBezTo>
                  <a:pt x="10460" y="8876"/>
                  <a:pt x="10460" y="8750"/>
                  <a:pt x="10429" y="8624"/>
                </a:cubicBezTo>
                <a:cubicBezTo>
                  <a:pt x="10775" y="8593"/>
                  <a:pt x="11090" y="8404"/>
                  <a:pt x="11374" y="8183"/>
                </a:cubicBezTo>
                <a:cubicBezTo>
                  <a:pt x="11689" y="7837"/>
                  <a:pt x="11878" y="7427"/>
                  <a:pt x="11878" y="6955"/>
                </a:cubicBezTo>
                <a:cubicBezTo>
                  <a:pt x="11878" y="6545"/>
                  <a:pt x="11783" y="6199"/>
                  <a:pt x="11531" y="5915"/>
                </a:cubicBezTo>
                <a:cubicBezTo>
                  <a:pt x="11689" y="5663"/>
                  <a:pt x="11815" y="5285"/>
                  <a:pt x="11815" y="4907"/>
                </a:cubicBezTo>
                <a:cubicBezTo>
                  <a:pt x="11815" y="4434"/>
                  <a:pt x="11594" y="3993"/>
                  <a:pt x="11279" y="3678"/>
                </a:cubicBezTo>
                <a:cubicBezTo>
                  <a:pt x="11027" y="3395"/>
                  <a:pt x="10712" y="3237"/>
                  <a:pt x="10334" y="3206"/>
                </a:cubicBezTo>
                <a:cubicBezTo>
                  <a:pt x="10460" y="2670"/>
                  <a:pt x="10303" y="2040"/>
                  <a:pt x="9862" y="1599"/>
                </a:cubicBezTo>
                <a:cubicBezTo>
                  <a:pt x="9610" y="1315"/>
                  <a:pt x="9231" y="1158"/>
                  <a:pt x="8885" y="1126"/>
                </a:cubicBezTo>
                <a:cubicBezTo>
                  <a:pt x="8664" y="559"/>
                  <a:pt x="8223" y="181"/>
                  <a:pt x="7656" y="55"/>
                </a:cubicBezTo>
                <a:cubicBezTo>
                  <a:pt x="7523" y="18"/>
                  <a:pt x="7388" y="0"/>
                  <a:pt x="72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74" name="Google Shape;974;p74"/>
          <p:cNvGrpSpPr/>
          <p:nvPr/>
        </p:nvGrpSpPr>
        <p:grpSpPr>
          <a:xfrm>
            <a:off x="7482368" y="457189"/>
            <a:ext cx="975837" cy="853864"/>
            <a:chOff x="-22859750" y="2335900"/>
            <a:chExt cx="296950" cy="294375"/>
          </a:xfrm>
        </p:grpSpPr>
        <p:sp>
          <p:nvSpPr>
            <p:cNvPr id="975" name="Google Shape;975;p74"/>
            <p:cNvSpPr/>
            <p:nvPr/>
          </p:nvSpPr>
          <p:spPr>
            <a:xfrm>
              <a:off x="-22859750" y="2335900"/>
              <a:ext cx="296950" cy="294375"/>
            </a:xfrm>
            <a:custGeom>
              <a:avLst/>
              <a:gdLst/>
              <a:ahLst/>
              <a:cxnLst/>
              <a:rect l="l" t="t" r="r" b="b"/>
              <a:pathLst>
                <a:path w="11878" h="11775" extrusionOk="0">
                  <a:moveTo>
                    <a:pt x="7306" y="663"/>
                  </a:moveTo>
                  <a:cubicBezTo>
                    <a:pt x="7389" y="663"/>
                    <a:pt x="7475" y="671"/>
                    <a:pt x="7562" y="685"/>
                  </a:cubicBezTo>
                  <a:cubicBezTo>
                    <a:pt x="7814" y="780"/>
                    <a:pt x="8034" y="937"/>
                    <a:pt x="8192" y="1126"/>
                  </a:cubicBezTo>
                  <a:cubicBezTo>
                    <a:pt x="7908" y="1189"/>
                    <a:pt x="7656" y="1347"/>
                    <a:pt x="7467" y="1567"/>
                  </a:cubicBezTo>
                  <a:cubicBezTo>
                    <a:pt x="7341" y="1662"/>
                    <a:pt x="7341" y="1914"/>
                    <a:pt x="7467" y="2008"/>
                  </a:cubicBezTo>
                  <a:cubicBezTo>
                    <a:pt x="7530" y="2071"/>
                    <a:pt x="7617" y="2103"/>
                    <a:pt x="7703" y="2103"/>
                  </a:cubicBezTo>
                  <a:cubicBezTo>
                    <a:pt x="7790" y="2103"/>
                    <a:pt x="7877" y="2071"/>
                    <a:pt x="7940" y="2008"/>
                  </a:cubicBezTo>
                  <a:cubicBezTo>
                    <a:pt x="8129" y="1819"/>
                    <a:pt x="8412" y="1693"/>
                    <a:pt x="8696" y="1693"/>
                  </a:cubicBezTo>
                  <a:cubicBezTo>
                    <a:pt x="8979" y="1693"/>
                    <a:pt x="9231" y="1819"/>
                    <a:pt x="9452" y="2008"/>
                  </a:cubicBezTo>
                  <a:cubicBezTo>
                    <a:pt x="9767" y="2355"/>
                    <a:pt x="9830" y="2764"/>
                    <a:pt x="9673" y="3174"/>
                  </a:cubicBezTo>
                  <a:cubicBezTo>
                    <a:pt x="9389" y="3237"/>
                    <a:pt x="9137" y="3395"/>
                    <a:pt x="8885" y="3584"/>
                  </a:cubicBezTo>
                  <a:cubicBezTo>
                    <a:pt x="8759" y="3710"/>
                    <a:pt x="8759" y="3962"/>
                    <a:pt x="8885" y="4056"/>
                  </a:cubicBezTo>
                  <a:cubicBezTo>
                    <a:pt x="8948" y="4119"/>
                    <a:pt x="9035" y="4151"/>
                    <a:pt x="9121" y="4151"/>
                  </a:cubicBezTo>
                  <a:cubicBezTo>
                    <a:pt x="9208" y="4151"/>
                    <a:pt x="9294" y="4119"/>
                    <a:pt x="9358" y="4056"/>
                  </a:cubicBezTo>
                  <a:cubicBezTo>
                    <a:pt x="9547" y="3867"/>
                    <a:pt x="9830" y="3741"/>
                    <a:pt x="10114" y="3741"/>
                  </a:cubicBezTo>
                  <a:cubicBezTo>
                    <a:pt x="10397" y="3741"/>
                    <a:pt x="10649" y="3867"/>
                    <a:pt x="10870" y="4056"/>
                  </a:cubicBezTo>
                  <a:cubicBezTo>
                    <a:pt x="11059" y="4277"/>
                    <a:pt x="11185" y="4529"/>
                    <a:pt x="11185" y="4812"/>
                  </a:cubicBezTo>
                  <a:cubicBezTo>
                    <a:pt x="11185" y="5096"/>
                    <a:pt x="11059" y="5379"/>
                    <a:pt x="10870" y="5568"/>
                  </a:cubicBezTo>
                  <a:cubicBezTo>
                    <a:pt x="10649" y="5757"/>
                    <a:pt x="10397" y="5883"/>
                    <a:pt x="10114" y="5883"/>
                  </a:cubicBezTo>
                  <a:cubicBezTo>
                    <a:pt x="9925" y="5883"/>
                    <a:pt x="9767" y="6041"/>
                    <a:pt x="9767" y="6230"/>
                  </a:cubicBezTo>
                  <a:cubicBezTo>
                    <a:pt x="9767" y="6451"/>
                    <a:pt x="9925" y="6608"/>
                    <a:pt x="10114" y="6608"/>
                  </a:cubicBezTo>
                  <a:cubicBezTo>
                    <a:pt x="10429" y="6608"/>
                    <a:pt x="10712" y="6514"/>
                    <a:pt x="10964" y="6356"/>
                  </a:cubicBezTo>
                  <a:cubicBezTo>
                    <a:pt x="11090" y="6514"/>
                    <a:pt x="11122" y="6703"/>
                    <a:pt x="11122" y="6955"/>
                  </a:cubicBezTo>
                  <a:cubicBezTo>
                    <a:pt x="11122" y="7270"/>
                    <a:pt x="11027" y="7553"/>
                    <a:pt x="10807" y="7742"/>
                  </a:cubicBezTo>
                  <a:cubicBezTo>
                    <a:pt x="10618" y="7931"/>
                    <a:pt x="10366" y="8057"/>
                    <a:pt x="10082" y="8057"/>
                  </a:cubicBezTo>
                  <a:cubicBezTo>
                    <a:pt x="9799" y="8057"/>
                    <a:pt x="9515" y="7931"/>
                    <a:pt x="9326" y="7742"/>
                  </a:cubicBezTo>
                  <a:cubicBezTo>
                    <a:pt x="9137" y="7553"/>
                    <a:pt x="9011" y="7270"/>
                    <a:pt x="9011" y="6986"/>
                  </a:cubicBezTo>
                  <a:cubicBezTo>
                    <a:pt x="9011" y="6703"/>
                    <a:pt x="9137" y="6419"/>
                    <a:pt x="9326" y="6230"/>
                  </a:cubicBezTo>
                  <a:cubicBezTo>
                    <a:pt x="9452" y="6104"/>
                    <a:pt x="9452" y="5883"/>
                    <a:pt x="9326" y="5757"/>
                  </a:cubicBezTo>
                  <a:cubicBezTo>
                    <a:pt x="9263" y="5694"/>
                    <a:pt x="9176" y="5663"/>
                    <a:pt x="9090" y="5663"/>
                  </a:cubicBezTo>
                  <a:cubicBezTo>
                    <a:pt x="9003" y="5663"/>
                    <a:pt x="8916" y="5694"/>
                    <a:pt x="8853" y="5757"/>
                  </a:cubicBezTo>
                  <a:cubicBezTo>
                    <a:pt x="8538" y="6072"/>
                    <a:pt x="8349" y="6514"/>
                    <a:pt x="8349" y="6986"/>
                  </a:cubicBezTo>
                  <a:cubicBezTo>
                    <a:pt x="8349" y="7112"/>
                    <a:pt x="8349" y="7207"/>
                    <a:pt x="8381" y="7333"/>
                  </a:cubicBezTo>
                  <a:cubicBezTo>
                    <a:pt x="7562" y="7459"/>
                    <a:pt x="6932" y="8215"/>
                    <a:pt x="6932" y="9034"/>
                  </a:cubicBezTo>
                  <a:cubicBezTo>
                    <a:pt x="6932" y="9223"/>
                    <a:pt x="7089" y="9381"/>
                    <a:pt x="7278" y="9381"/>
                  </a:cubicBezTo>
                  <a:cubicBezTo>
                    <a:pt x="7467" y="9381"/>
                    <a:pt x="7625" y="9223"/>
                    <a:pt x="7625" y="9034"/>
                  </a:cubicBezTo>
                  <a:cubicBezTo>
                    <a:pt x="7625" y="8435"/>
                    <a:pt x="8097" y="8026"/>
                    <a:pt x="8664" y="8026"/>
                  </a:cubicBezTo>
                  <a:lnTo>
                    <a:pt x="8696" y="8026"/>
                  </a:lnTo>
                  <a:cubicBezTo>
                    <a:pt x="8727" y="8089"/>
                    <a:pt x="8822" y="8120"/>
                    <a:pt x="8853" y="8215"/>
                  </a:cubicBezTo>
                  <a:cubicBezTo>
                    <a:pt x="9074" y="8435"/>
                    <a:pt x="9326" y="8561"/>
                    <a:pt x="9641" y="8656"/>
                  </a:cubicBezTo>
                  <a:cubicBezTo>
                    <a:pt x="9673" y="8750"/>
                    <a:pt x="9704" y="8908"/>
                    <a:pt x="9704" y="9034"/>
                  </a:cubicBezTo>
                  <a:cubicBezTo>
                    <a:pt x="9704" y="9507"/>
                    <a:pt x="9452" y="9853"/>
                    <a:pt x="9011" y="10011"/>
                  </a:cubicBezTo>
                  <a:cubicBezTo>
                    <a:pt x="8979" y="9853"/>
                    <a:pt x="8853" y="9759"/>
                    <a:pt x="8664" y="9759"/>
                  </a:cubicBezTo>
                  <a:cubicBezTo>
                    <a:pt x="8444" y="9759"/>
                    <a:pt x="8286" y="9916"/>
                    <a:pt x="8286" y="10105"/>
                  </a:cubicBezTo>
                  <a:cubicBezTo>
                    <a:pt x="8286" y="10704"/>
                    <a:pt x="7814" y="11113"/>
                    <a:pt x="7278" y="11113"/>
                  </a:cubicBezTo>
                  <a:cubicBezTo>
                    <a:pt x="6711" y="11113"/>
                    <a:pt x="6239" y="10641"/>
                    <a:pt x="6239" y="10105"/>
                  </a:cubicBezTo>
                  <a:lnTo>
                    <a:pt x="6239" y="6640"/>
                  </a:lnTo>
                  <a:cubicBezTo>
                    <a:pt x="6522" y="6860"/>
                    <a:pt x="6932" y="6986"/>
                    <a:pt x="7278" y="6986"/>
                  </a:cubicBezTo>
                  <a:cubicBezTo>
                    <a:pt x="7467" y="6986"/>
                    <a:pt x="7625" y="6829"/>
                    <a:pt x="7625" y="6640"/>
                  </a:cubicBezTo>
                  <a:cubicBezTo>
                    <a:pt x="7625" y="6451"/>
                    <a:pt x="7467" y="6293"/>
                    <a:pt x="7278" y="6293"/>
                  </a:cubicBezTo>
                  <a:cubicBezTo>
                    <a:pt x="6680" y="6293"/>
                    <a:pt x="6239" y="5820"/>
                    <a:pt x="6239" y="5253"/>
                  </a:cubicBezTo>
                  <a:lnTo>
                    <a:pt x="6239" y="1788"/>
                  </a:lnTo>
                  <a:lnTo>
                    <a:pt x="6239" y="1756"/>
                  </a:lnTo>
                  <a:lnTo>
                    <a:pt x="6239" y="1725"/>
                  </a:lnTo>
                  <a:cubicBezTo>
                    <a:pt x="6239" y="1441"/>
                    <a:pt x="6365" y="1158"/>
                    <a:pt x="6554" y="969"/>
                  </a:cubicBezTo>
                  <a:cubicBezTo>
                    <a:pt x="6772" y="750"/>
                    <a:pt x="7027" y="663"/>
                    <a:pt x="7306" y="663"/>
                  </a:cubicBezTo>
                  <a:close/>
                  <a:moveTo>
                    <a:pt x="4492" y="726"/>
                  </a:moveTo>
                  <a:cubicBezTo>
                    <a:pt x="4756" y="726"/>
                    <a:pt x="5012" y="813"/>
                    <a:pt x="5230" y="1032"/>
                  </a:cubicBezTo>
                  <a:cubicBezTo>
                    <a:pt x="5419" y="1221"/>
                    <a:pt x="5545" y="1504"/>
                    <a:pt x="5545" y="1788"/>
                  </a:cubicBezTo>
                  <a:lnTo>
                    <a:pt x="5545" y="1819"/>
                  </a:lnTo>
                  <a:lnTo>
                    <a:pt x="5545" y="5285"/>
                  </a:lnTo>
                  <a:cubicBezTo>
                    <a:pt x="5545" y="5883"/>
                    <a:pt x="5073" y="6325"/>
                    <a:pt x="4506" y="6325"/>
                  </a:cubicBezTo>
                  <a:cubicBezTo>
                    <a:pt x="4317" y="6325"/>
                    <a:pt x="4159" y="6482"/>
                    <a:pt x="4159" y="6671"/>
                  </a:cubicBezTo>
                  <a:cubicBezTo>
                    <a:pt x="4159" y="6860"/>
                    <a:pt x="4317" y="7018"/>
                    <a:pt x="4506" y="7018"/>
                  </a:cubicBezTo>
                  <a:cubicBezTo>
                    <a:pt x="4915" y="7018"/>
                    <a:pt x="5262" y="6892"/>
                    <a:pt x="5545" y="6671"/>
                  </a:cubicBezTo>
                  <a:lnTo>
                    <a:pt x="5545" y="10105"/>
                  </a:lnTo>
                  <a:lnTo>
                    <a:pt x="5545" y="10137"/>
                  </a:lnTo>
                  <a:cubicBezTo>
                    <a:pt x="5545" y="10704"/>
                    <a:pt x="5073" y="11176"/>
                    <a:pt x="4506" y="11176"/>
                  </a:cubicBezTo>
                  <a:cubicBezTo>
                    <a:pt x="3939" y="11176"/>
                    <a:pt x="3498" y="10704"/>
                    <a:pt x="3498" y="10137"/>
                  </a:cubicBezTo>
                  <a:cubicBezTo>
                    <a:pt x="3498" y="9948"/>
                    <a:pt x="3340" y="9790"/>
                    <a:pt x="3151" y="9790"/>
                  </a:cubicBezTo>
                  <a:cubicBezTo>
                    <a:pt x="2994" y="9790"/>
                    <a:pt x="2836" y="9916"/>
                    <a:pt x="2773" y="10074"/>
                  </a:cubicBezTo>
                  <a:cubicBezTo>
                    <a:pt x="2395" y="9916"/>
                    <a:pt x="2080" y="9538"/>
                    <a:pt x="2080" y="9065"/>
                  </a:cubicBezTo>
                  <a:cubicBezTo>
                    <a:pt x="2080" y="8908"/>
                    <a:pt x="2111" y="8813"/>
                    <a:pt x="2143" y="8687"/>
                  </a:cubicBezTo>
                  <a:cubicBezTo>
                    <a:pt x="2426" y="8593"/>
                    <a:pt x="2710" y="8435"/>
                    <a:pt x="2930" y="8246"/>
                  </a:cubicBezTo>
                  <a:cubicBezTo>
                    <a:pt x="2994" y="8215"/>
                    <a:pt x="3057" y="8120"/>
                    <a:pt x="3088" y="8057"/>
                  </a:cubicBezTo>
                  <a:lnTo>
                    <a:pt x="3151" y="8057"/>
                  </a:lnTo>
                  <a:cubicBezTo>
                    <a:pt x="3718" y="8057"/>
                    <a:pt x="4159" y="8530"/>
                    <a:pt x="4159" y="9065"/>
                  </a:cubicBezTo>
                  <a:cubicBezTo>
                    <a:pt x="4159" y="9286"/>
                    <a:pt x="4317" y="9444"/>
                    <a:pt x="4506" y="9444"/>
                  </a:cubicBezTo>
                  <a:cubicBezTo>
                    <a:pt x="4726" y="9444"/>
                    <a:pt x="4884" y="9286"/>
                    <a:pt x="4884" y="9065"/>
                  </a:cubicBezTo>
                  <a:cubicBezTo>
                    <a:pt x="4884" y="8215"/>
                    <a:pt x="4254" y="7490"/>
                    <a:pt x="3403" y="7396"/>
                  </a:cubicBezTo>
                  <a:cubicBezTo>
                    <a:pt x="3466" y="7270"/>
                    <a:pt x="3466" y="7144"/>
                    <a:pt x="3466" y="7018"/>
                  </a:cubicBezTo>
                  <a:cubicBezTo>
                    <a:pt x="3466" y="6545"/>
                    <a:pt x="3246" y="6104"/>
                    <a:pt x="2930" y="5820"/>
                  </a:cubicBezTo>
                  <a:cubicBezTo>
                    <a:pt x="2883" y="5757"/>
                    <a:pt x="2797" y="5726"/>
                    <a:pt x="2706" y="5726"/>
                  </a:cubicBezTo>
                  <a:cubicBezTo>
                    <a:pt x="2615" y="5726"/>
                    <a:pt x="2521" y="5757"/>
                    <a:pt x="2458" y="5820"/>
                  </a:cubicBezTo>
                  <a:cubicBezTo>
                    <a:pt x="2363" y="5915"/>
                    <a:pt x="2363" y="6167"/>
                    <a:pt x="2458" y="6262"/>
                  </a:cubicBezTo>
                  <a:cubicBezTo>
                    <a:pt x="2678" y="6482"/>
                    <a:pt x="2773" y="6734"/>
                    <a:pt x="2773" y="7018"/>
                  </a:cubicBezTo>
                  <a:cubicBezTo>
                    <a:pt x="2773" y="7301"/>
                    <a:pt x="2678" y="7585"/>
                    <a:pt x="2458" y="7774"/>
                  </a:cubicBezTo>
                  <a:cubicBezTo>
                    <a:pt x="2269" y="7963"/>
                    <a:pt x="1985" y="8089"/>
                    <a:pt x="1733" y="8089"/>
                  </a:cubicBezTo>
                  <a:cubicBezTo>
                    <a:pt x="1450" y="8089"/>
                    <a:pt x="1166" y="7963"/>
                    <a:pt x="977" y="7774"/>
                  </a:cubicBezTo>
                  <a:cubicBezTo>
                    <a:pt x="788" y="7585"/>
                    <a:pt x="662" y="7301"/>
                    <a:pt x="662" y="7018"/>
                  </a:cubicBezTo>
                  <a:cubicBezTo>
                    <a:pt x="662" y="6829"/>
                    <a:pt x="725" y="6640"/>
                    <a:pt x="820" y="6419"/>
                  </a:cubicBezTo>
                  <a:cubicBezTo>
                    <a:pt x="1103" y="6608"/>
                    <a:pt x="1355" y="6671"/>
                    <a:pt x="1670" y="6671"/>
                  </a:cubicBezTo>
                  <a:cubicBezTo>
                    <a:pt x="1891" y="6671"/>
                    <a:pt x="2048" y="6514"/>
                    <a:pt x="2048" y="6325"/>
                  </a:cubicBezTo>
                  <a:cubicBezTo>
                    <a:pt x="2048" y="6104"/>
                    <a:pt x="1891" y="5946"/>
                    <a:pt x="1670" y="5946"/>
                  </a:cubicBezTo>
                  <a:cubicBezTo>
                    <a:pt x="1418" y="5946"/>
                    <a:pt x="1135" y="5852"/>
                    <a:pt x="946" y="5631"/>
                  </a:cubicBezTo>
                  <a:cubicBezTo>
                    <a:pt x="725" y="5442"/>
                    <a:pt x="631" y="5159"/>
                    <a:pt x="631" y="4907"/>
                  </a:cubicBezTo>
                  <a:cubicBezTo>
                    <a:pt x="631" y="4623"/>
                    <a:pt x="725" y="4340"/>
                    <a:pt x="946" y="4151"/>
                  </a:cubicBezTo>
                  <a:cubicBezTo>
                    <a:pt x="1135" y="3962"/>
                    <a:pt x="1418" y="3836"/>
                    <a:pt x="1670" y="3836"/>
                  </a:cubicBezTo>
                  <a:cubicBezTo>
                    <a:pt x="1954" y="3836"/>
                    <a:pt x="2237" y="3962"/>
                    <a:pt x="2426" y="4151"/>
                  </a:cubicBezTo>
                  <a:cubicBezTo>
                    <a:pt x="2489" y="4214"/>
                    <a:pt x="2576" y="4245"/>
                    <a:pt x="2663" y="4245"/>
                  </a:cubicBezTo>
                  <a:cubicBezTo>
                    <a:pt x="2749" y="4245"/>
                    <a:pt x="2836" y="4214"/>
                    <a:pt x="2899" y="4151"/>
                  </a:cubicBezTo>
                  <a:cubicBezTo>
                    <a:pt x="3025" y="4025"/>
                    <a:pt x="3025" y="3804"/>
                    <a:pt x="2899" y="3678"/>
                  </a:cubicBezTo>
                  <a:cubicBezTo>
                    <a:pt x="2678" y="3426"/>
                    <a:pt x="2426" y="3332"/>
                    <a:pt x="2111" y="3237"/>
                  </a:cubicBezTo>
                  <a:cubicBezTo>
                    <a:pt x="1954" y="2859"/>
                    <a:pt x="2048" y="2418"/>
                    <a:pt x="2363" y="2103"/>
                  </a:cubicBezTo>
                  <a:cubicBezTo>
                    <a:pt x="2552" y="1914"/>
                    <a:pt x="2836" y="1788"/>
                    <a:pt x="3088" y="1788"/>
                  </a:cubicBezTo>
                  <a:cubicBezTo>
                    <a:pt x="3372" y="1788"/>
                    <a:pt x="3655" y="1914"/>
                    <a:pt x="3844" y="2103"/>
                  </a:cubicBezTo>
                  <a:cubicBezTo>
                    <a:pt x="3907" y="2166"/>
                    <a:pt x="3994" y="2197"/>
                    <a:pt x="4080" y="2197"/>
                  </a:cubicBezTo>
                  <a:cubicBezTo>
                    <a:pt x="4167" y="2197"/>
                    <a:pt x="4254" y="2166"/>
                    <a:pt x="4317" y="2103"/>
                  </a:cubicBezTo>
                  <a:cubicBezTo>
                    <a:pt x="4443" y="1977"/>
                    <a:pt x="4443" y="1756"/>
                    <a:pt x="4317" y="1630"/>
                  </a:cubicBezTo>
                  <a:cubicBezTo>
                    <a:pt x="4128" y="1441"/>
                    <a:pt x="3876" y="1284"/>
                    <a:pt x="3624" y="1189"/>
                  </a:cubicBezTo>
                  <a:cubicBezTo>
                    <a:pt x="3781" y="969"/>
                    <a:pt x="3970" y="811"/>
                    <a:pt x="4254" y="748"/>
                  </a:cubicBezTo>
                  <a:cubicBezTo>
                    <a:pt x="4333" y="734"/>
                    <a:pt x="4413" y="726"/>
                    <a:pt x="4492" y="726"/>
                  </a:cubicBezTo>
                  <a:close/>
                  <a:moveTo>
                    <a:pt x="7254" y="0"/>
                  </a:moveTo>
                  <a:cubicBezTo>
                    <a:pt x="6817" y="0"/>
                    <a:pt x="6387" y="190"/>
                    <a:pt x="6049" y="528"/>
                  </a:cubicBezTo>
                  <a:cubicBezTo>
                    <a:pt x="6018" y="559"/>
                    <a:pt x="5923" y="654"/>
                    <a:pt x="5892" y="717"/>
                  </a:cubicBezTo>
                  <a:cubicBezTo>
                    <a:pt x="5860" y="654"/>
                    <a:pt x="5766" y="622"/>
                    <a:pt x="5734" y="528"/>
                  </a:cubicBezTo>
                  <a:cubicBezTo>
                    <a:pt x="5391" y="185"/>
                    <a:pt x="4972" y="13"/>
                    <a:pt x="4521" y="13"/>
                  </a:cubicBezTo>
                  <a:cubicBezTo>
                    <a:pt x="4392" y="13"/>
                    <a:pt x="4261" y="27"/>
                    <a:pt x="4128" y="55"/>
                  </a:cubicBezTo>
                  <a:cubicBezTo>
                    <a:pt x="3561" y="181"/>
                    <a:pt x="3151" y="559"/>
                    <a:pt x="2899" y="1126"/>
                  </a:cubicBezTo>
                  <a:cubicBezTo>
                    <a:pt x="2552" y="1158"/>
                    <a:pt x="2206" y="1347"/>
                    <a:pt x="1922" y="1599"/>
                  </a:cubicBezTo>
                  <a:cubicBezTo>
                    <a:pt x="1481" y="2040"/>
                    <a:pt x="1324" y="2607"/>
                    <a:pt x="1450" y="3206"/>
                  </a:cubicBezTo>
                  <a:cubicBezTo>
                    <a:pt x="1103" y="3237"/>
                    <a:pt x="788" y="3458"/>
                    <a:pt x="505" y="3678"/>
                  </a:cubicBezTo>
                  <a:cubicBezTo>
                    <a:pt x="190" y="3993"/>
                    <a:pt x="1" y="4434"/>
                    <a:pt x="1" y="4907"/>
                  </a:cubicBezTo>
                  <a:cubicBezTo>
                    <a:pt x="1" y="5285"/>
                    <a:pt x="127" y="5663"/>
                    <a:pt x="347" y="5915"/>
                  </a:cubicBezTo>
                  <a:cubicBezTo>
                    <a:pt x="127" y="6230"/>
                    <a:pt x="1" y="6608"/>
                    <a:pt x="1" y="6955"/>
                  </a:cubicBezTo>
                  <a:cubicBezTo>
                    <a:pt x="1" y="7427"/>
                    <a:pt x="190" y="7868"/>
                    <a:pt x="505" y="8183"/>
                  </a:cubicBezTo>
                  <a:cubicBezTo>
                    <a:pt x="788" y="8435"/>
                    <a:pt x="1103" y="8593"/>
                    <a:pt x="1450" y="8624"/>
                  </a:cubicBezTo>
                  <a:cubicBezTo>
                    <a:pt x="1418" y="8750"/>
                    <a:pt x="1418" y="8876"/>
                    <a:pt x="1418" y="9002"/>
                  </a:cubicBezTo>
                  <a:cubicBezTo>
                    <a:pt x="1418" y="9916"/>
                    <a:pt x="2080" y="10609"/>
                    <a:pt x="2962" y="10735"/>
                  </a:cubicBezTo>
                  <a:cubicBezTo>
                    <a:pt x="3214" y="11365"/>
                    <a:pt x="3813" y="11775"/>
                    <a:pt x="4569" y="11775"/>
                  </a:cubicBezTo>
                  <a:cubicBezTo>
                    <a:pt x="5104" y="11775"/>
                    <a:pt x="5640" y="11523"/>
                    <a:pt x="5955" y="11082"/>
                  </a:cubicBezTo>
                  <a:cubicBezTo>
                    <a:pt x="6270" y="11523"/>
                    <a:pt x="6774" y="11775"/>
                    <a:pt x="7310" y="11775"/>
                  </a:cubicBezTo>
                  <a:cubicBezTo>
                    <a:pt x="8034" y="11775"/>
                    <a:pt x="8664" y="11365"/>
                    <a:pt x="8948" y="10735"/>
                  </a:cubicBezTo>
                  <a:cubicBezTo>
                    <a:pt x="9799" y="10609"/>
                    <a:pt x="10460" y="9916"/>
                    <a:pt x="10460" y="9002"/>
                  </a:cubicBezTo>
                  <a:cubicBezTo>
                    <a:pt x="10460" y="8876"/>
                    <a:pt x="10460" y="8750"/>
                    <a:pt x="10429" y="8624"/>
                  </a:cubicBezTo>
                  <a:cubicBezTo>
                    <a:pt x="10775" y="8593"/>
                    <a:pt x="11090" y="8404"/>
                    <a:pt x="11374" y="8183"/>
                  </a:cubicBezTo>
                  <a:cubicBezTo>
                    <a:pt x="11689" y="7837"/>
                    <a:pt x="11878" y="7427"/>
                    <a:pt x="11878" y="6955"/>
                  </a:cubicBezTo>
                  <a:cubicBezTo>
                    <a:pt x="11878" y="6545"/>
                    <a:pt x="11783" y="6199"/>
                    <a:pt x="11531" y="5915"/>
                  </a:cubicBezTo>
                  <a:cubicBezTo>
                    <a:pt x="11689" y="5663"/>
                    <a:pt x="11815" y="5285"/>
                    <a:pt x="11815" y="4907"/>
                  </a:cubicBezTo>
                  <a:cubicBezTo>
                    <a:pt x="11815" y="4434"/>
                    <a:pt x="11594" y="3993"/>
                    <a:pt x="11279" y="3678"/>
                  </a:cubicBezTo>
                  <a:cubicBezTo>
                    <a:pt x="11027" y="3395"/>
                    <a:pt x="10712" y="3237"/>
                    <a:pt x="10334" y="3206"/>
                  </a:cubicBezTo>
                  <a:cubicBezTo>
                    <a:pt x="10460" y="2670"/>
                    <a:pt x="10303" y="2040"/>
                    <a:pt x="9862" y="1599"/>
                  </a:cubicBezTo>
                  <a:cubicBezTo>
                    <a:pt x="9610" y="1315"/>
                    <a:pt x="9231" y="1158"/>
                    <a:pt x="8885" y="1126"/>
                  </a:cubicBezTo>
                  <a:cubicBezTo>
                    <a:pt x="8664" y="559"/>
                    <a:pt x="8223" y="181"/>
                    <a:pt x="7656" y="55"/>
                  </a:cubicBezTo>
                  <a:cubicBezTo>
                    <a:pt x="7523" y="18"/>
                    <a:pt x="7388" y="0"/>
                    <a:pt x="72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74"/>
            <p:cNvSpPr/>
            <p:nvPr/>
          </p:nvSpPr>
          <p:spPr>
            <a:xfrm>
              <a:off x="-22685675" y="2408150"/>
              <a:ext cx="27575" cy="66175"/>
            </a:xfrm>
            <a:custGeom>
              <a:avLst/>
              <a:gdLst/>
              <a:ahLst/>
              <a:cxnLst/>
              <a:rect l="l" t="t" r="r" b="b"/>
              <a:pathLst>
                <a:path w="1103" h="2647" extrusionOk="0">
                  <a:moveTo>
                    <a:pt x="740" y="1"/>
                  </a:moveTo>
                  <a:cubicBezTo>
                    <a:pt x="654" y="1"/>
                    <a:pt x="567" y="32"/>
                    <a:pt x="504" y="95"/>
                  </a:cubicBezTo>
                  <a:cubicBezTo>
                    <a:pt x="189" y="410"/>
                    <a:pt x="0" y="820"/>
                    <a:pt x="0" y="1292"/>
                  </a:cubicBezTo>
                  <a:cubicBezTo>
                    <a:pt x="0" y="1765"/>
                    <a:pt x="189" y="2206"/>
                    <a:pt x="504" y="2521"/>
                  </a:cubicBezTo>
                  <a:cubicBezTo>
                    <a:pt x="599" y="2584"/>
                    <a:pt x="662" y="2647"/>
                    <a:pt x="756" y="2647"/>
                  </a:cubicBezTo>
                  <a:cubicBezTo>
                    <a:pt x="819" y="2647"/>
                    <a:pt x="945" y="2615"/>
                    <a:pt x="977" y="2521"/>
                  </a:cubicBezTo>
                  <a:cubicBezTo>
                    <a:pt x="1103" y="2395"/>
                    <a:pt x="1103" y="2174"/>
                    <a:pt x="977" y="2048"/>
                  </a:cubicBezTo>
                  <a:cubicBezTo>
                    <a:pt x="788" y="1859"/>
                    <a:pt x="662" y="1576"/>
                    <a:pt x="662" y="1292"/>
                  </a:cubicBezTo>
                  <a:cubicBezTo>
                    <a:pt x="662" y="1040"/>
                    <a:pt x="788" y="757"/>
                    <a:pt x="977" y="536"/>
                  </a:cubicBezTo>
                  <a:cubicBezTo>
                    <a:pt x="1103" y="442"/>
                    <a:pt x="1103" y="253"/>
                    <a:pt x="977" y="95"/>
                  </a:cubicBezTo>
                  <a:cubicBezTo>
                    <a:pt x="914" y="32"/>
                    <a:pt x="827" y="1"/>
                    <a:pt x="7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74"/>
            <p:cNvSpPr/>
            <p:nvPr/>
          </p:nvSpPr>
          <p:spPr>
            <a:xfrm>
              <a:off x="-22766800" y="2408950"/>
              <a:ext cx="27575" cy="66175"/>
            </a:xfrm>
            <a:custGeom>
              <a:avLst/>
              <a:gdLst/>
              <a:ahLst/>
              <a:cxnLst/>
              <a:rect l="l" t="t" r="r" b="b"/>
              <a:pathLst>
                <a:path w="1103" h="2647" extrusionOk="0">
                  <a:moveTo>
                    <a:pt x="362" y="0"/>
                  </a:moveTo>
                  <a:cubicBezTo>
                    <a:pt x="276" y="0"/>
                    <a:pt x="189" y="32"/>
                    <a:pt x="126" y="95"/>
                  </a:cubicBezTo>
                  <a:cubicBezTo>
                    <a:pt x="0" y="221"/>
                    <a:pt x="0" y="441"/>
                    <a:pt x="126" y="567"/>
                  </a:cubicBezTo>
                  <a:cubicBezTo>
                    <a:pt x="315" y="756"/>
                    <a:pt x="441" y="1040"/>
                    <a:pt x="441" y="1323"/>
                  </a:cubicBezTo>
                  <a:cubicBezTo>
                    <a:pt x="441" y="1575"/>
                    <a:pt x="315" y="1859"/>
                    <a:pt x="126" y="2048"/>
                  </a:cubicBezTo>
                  <a:cubicBezTo>
                    <a:pt x="0" y="2174"/>
                    <a:pt x="0" y="2426"/>
                    <a:pt x="126" y="2520"/>
                  </a:cubicBezTo>
                  <a:cubicBezTo>
                    <a:pt x="221" y="2615"/>
                    <a:pt x="284" y="2646"/>
                    <a:pt x="378" y="2646"/>
                  </a:cubicBezTo>
                  <a:cubicBezTo>
                    <a:pt x="441" y="2646"/>
                    <a:pt x="567" y="2615"/>
                    <a:pt x="599" y="2520"/>
                  </a:cubicBezTo>
                  <a:cubicBezTo>
                    <a:pt x="977" y="2174"/>
                    <a:pt x="1103" y="1733"/>
                    <a:pt x="1103" y="1323"/>
                  </a:cubicBezTo>
                  <a:cubicBezTo>
                    <a:pt x="1103" y="851"/>
                    <a:pt x="914" y="410"/>
                    <a:pt x="599" y="95"/>
                  </a:cubicBezTo>
                  <a:cubicBezTo>
                    <a:pt x="536" y="32"/>
                    <a:pt x="449" y="0"/>
                    <a:pt x="36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8" name="Google Shape;978;p74"/>
          <p:cNvGrpSpPr/>
          <p:nvPr/>
        </p:nvGrpSpPr>
        <p:grpSpPr>
          <a:xfrm>
            <a:off x="685793" y="3777289"/>
            <a:ext cx="975837" cy="853864"/>
            <a:chOff x="-22859750" y="2335900"/>
            <a:chExt cx="296950" cy="294375"/>
          </a:xfrm>
        </p:grpSpPr>
        <p:sp>
          <p:nvSpPr>
            <p:cNvPr id="979" name="Google Shape;979;p74"/>
            <p:cNvSpPr/>
            <p:nvPr/>
          </p:nvSpPr>
          <p:spPr>
            <a:xfrm>
              <a:off x="-22859750" y="2335900"/>
              <a:ext cx="296950" cy="294375"/>
            </a:xfrm>
            <a:custGeom>
              <a:avLst/>
              <a:gdLst/>
              <a:ahLst/>
              <a:cxnLst/>
              <a:rect l="l" t="t" r="r" b="b"/>
              <a:pathLst>
                <a:path w="11878" h="11775" extrusionOk="0">
                  <a:moveTo>
                    <a:pt x="7306" y="663"/>
                  </a:moveTo>
                  <a:cubicBezTo>
                    <a:pt x="7389" y="663"/>
                    <a:pt x="7475" y="671"/>
                    <a:pt x="7562" y="685"/>
                  </a:cubicBezTo>
                  <a:cubicBezTo>
                    <a:pt x="7814" y="780"/>
                    <a:pt x="8034" y="937"/>
                    <a:pt x="8192" y="1126"/>
                  </a:cubicBezTo>
                  <a:cubicBezTo>
                    <a:pt x="7908" y="1189"/>
                    <a:pt x="7656" y="1347"/>
                    <a:pt x="7467" y="1567"/>
                  </a:cubicBezTo>
                  <a:cubicBezTo>
                    <a:pt x="7341" y="1662"/>
                    <a:pt x="7341" y="1914"/>
                    <a:pt x="7467" y="2008"/>
                  </a:cubicBezTo>
                  <a:cubicBezTo>
                    <a:pt x="7530" y="2071"/>
                    <a:pt x="7617" y="2103"/>
                    <a:pt x="7703" y="2103"/>
                  </a:cubicBezTo>
                  <a:cubicBezTo>
                    <a:pt x="7790" y="2103"/>
                    <a:pt x="7877" y="2071"/>
                    <a:pt x="7940" y="2008"/>
                  </a:cubicBezTo>
                  <a:cubicBezTo>
                    <a:pt x="8129" y="1819"/>
                    <a:pt x="8412" y="1693"/>
                    <a:pt x="8696" y="1693"/>
                  </a:cubicBezTo>
                  <a:cubicBezTo>
                    <a:pt x="8979" y="1693"/>
                    <a:pt x="9231" y="1819"/>
                    <a:pt x="9452" y="2008"/>
                  </a:cubicBezTo>
                  <a:cubicBezTo>
                    <a:pt x="9767" y="2355"/>
                    <a:pt x="9830" y="2764"/>
                    <a:pt x="9673" y="3174"/>
                  </a:cubicBezTo>
                  <a:cubicBezTo>
                    <a:pt x="9389" y="3237"/>
                    <a:pt x="9137" y="3395"/>
                    <a:pt x="8885" y="3584"/>
                  </a:cubicBezTo>
                  <a:cubicBezTo>
                    <a:pt x="8759" y="3710"/>
                    <a:pt x="8759" y="3962"/>
                    <a:pt x="8885" y="4056"/>
                  </a:cubicBezTo>
                  <a:cubicBezTo>
                    <a:pt x="8948" y="4119"/>
                    <a:pt x="9035" y="4151"/>
                    <a:pt x="9121" y="4151"/>
                  </a:cubicBezTo>
                  <a:cubicBezTo>
                    <a:pt x="9208" y="4151"/>
                    <a:pt x="9294" y="4119"/>
                    <a:pt x="9358" y="4056"/>
                  </a:cubicBezTo>
                  <a:cubicBezTo>
                    <a:pt x="9547" y="3867"/>
                    <a:pt x="9830" y="3741"/>
                    <a:pt x="10114" y="3741"/>
                  </a:cubicBezTo>
                  <a:cubicBezTo>
                    <a:pt x="10397" y="3741"/>
                    <a:pt x="10649" y="3867"/>
                    <a:pt x="10870" y="4056"/>
                  </a:cubicBezTo>
                  <a:cubicBezTo>
                    <a:pt x="11059" y="4277"/>
                    <a:pt x="11185" y="4529"/>
                    <a:pt x="11185" y="4812"/>
                  </a:cubicBezTo>
                  <a:cubicBezTo>
                    <a:pt x="11185" y="5096"/>
                    <a:pt x="11059" y="5379"/>
                    <a:pt x="10870" y="5568"/>
                  </a:cubicBezTo>
                  <a:cubicBezTo>
                    <a:pt x="10649" y="5757"/>
                    <a:pt x="10397" y="5883"/>
                    <a:pt x="10114" y="5883"/>
                  </a:cubicBezTo>
                  <a:cubicBezTo>
                    <a:pt x="9925" y="5883"/>
                    <a:pt x="9767" y="6041"/>
                    <a:pt x="9767" y="6230"/>
                  </a:cubicBezTo>
                  <a:cubicBezTo>
                    <a:pt x="9767" y="6451"/>
                    <a:pt x="9925" y="6608"/>
                    <a:pt x="10114" y="6608"/>
                  </a:cubicBezTo>
                  <a:cubicBezTo>
                    <a:pt x="10429" y="6608"/>
                    <a:pt x="10712" y="6514"/>
                    <a:pt x="10964" y="6356"/>
                  </a:cubicBezTo>
                  <a:cubicBezTo>
                    <a:pt x="11090" y="6514"/>
                    <a:pt x="11122" y="6703"/>
                    <a:pt x="11122" y="6955"/>
                  </a:cubicBezTo>
                  <a:cubicBezTo>
                    <a:pt x="11122" y="7270"/>
                    <a:pt x="11027" y="7553"/>
                    <a:pt x="10807" y="7742"/>
                  </a:cubicBezTo>
                  <a:cubicBezTo>
                    <a:pt x="10618" y="7931"/>
                    <a:pt x="10366" y="8057"/>
                    <a:pt x="10082" y="8057"/>
                  </a:cubicBezTo>
                  <a:cubicBezTo>
                    <a:pt x="9799" y="8057"/>
                    <a:pt x="9515" y="7931"/>
                    <a:pt x="9326" y="7742"/>
                  </a:cubicBezTo>
                  <a:cubicBezTo>
                    <a:pt x="9137" y="7553"/>
                    <a:pt x="9011" y="7270"/>
                    <a:pt x="9011" y="6986"/>
                  </a:cubicBezTo>
                  <a:cubicBezTo>
                    <a:pt x="9011" y="6703"/>
                    <a:pt x="9137" y="6419"/>
                    <a:pt x="9326" y="6230"/>
                  </a:cubicBezTo>
                  <a:cubicBezTo>
                    <a:pt x="9452" y="6104"/>
                    <a:pt x="9452" y="5883"/>
                    <a:pt x="9326" y="5757"/>
                  </a:cubicBezTo>
                  <a:cubicBezTo>
                    <a:pt x="9263" y="5694"/>
                    <a:pt x="9176" y="5663"/>
                    <a:pt x="9090" y="5663"/>
                  </a:cubicBezTo>
                  <a:cubicBezTo>
                    <a:pt x="9003" y="5663"/>
                    <a:pt x="8916" y="5694"/>
                    <a:pt x="8853" y="5757"/>
                  </a:cubicBezTo>
                  <a:cubicBezTo>
                    <a:pt x="8538" y="6072"/>
                    <a:pt x="8349" y="6514"/>
                    <a:pt x="8349" y="6986"/>
                  </a:cubicBezTo>
                  <a:cubicBezTo>
                    <a:pt x="8349" y="7112"/>
                    <a:pt x="8349" y="7207"/>
                    <a:pt x="8381" y="7333"/>
                  </a:cubicBezTo>
                  <a:cubicBezTo>
                    <a:pt x="7562" y="7459"/>
                    <a:pt x="6932" y="8215"/>
                    <a:pt x="6932" y="9034"/>
                  </a:cubicBezTo>
                  <a:cubicBezTo>
                    <a:pt x="6932" y="9223"/>
                    <a:pt x="7089" y="9381"/>
                    <a:pt x="7278" y="9381"/>
                  </a:cubicBezTo>
                  <a:cubicBezTo>
                    <a:pt x="7467" y="9381"/>
                    <a:pt x="7625" y="9223"/>
                    <a:pt x="7625" y="9034"/>
                  </a:cubicBezTo>
                  <a:cubicBezTo>
                    <a:pt x="7625" y="8435"/>
                    <a:pt x="8097" y="8026"/>
                    <a:pt x="8664" y="8026"/>
                  </a:cubicBezTo>
                  <a:lnTo>
                    <a:pt x="8696" y="8026"/>
                  </a:lnTo>
                  <a:cubicBezTo>
                    <a:pt x="8727" y="8089"/>
                    <a:pt x="8822" y="8120"/>
                    <a:pt x="8853" y="8215"/>
                  </a:cubicBezTo>
                  <a:cubicBezTo>
                    <a:pt x="9074" y="8435"/>
                    <a:pt x="9326" y="8561"/>
                    <a:pt x="9641" y="8656"/>
                  </a:cubicBezTo>
                  <a:cubicBezTo>
                    <a:pt x="9673" y="8750"/>
                    <a:pt x="9704" y="8908"/>
                    <a:pt x="9704" y="9034"/>
                  </a:cubicBezTo>
                  <a:cubicBezTo>
                    <a:pt x="9704" y="9507"/>
                    <a:pt x="9452" y="9853"/>
                    <a:pt x="9011" y="10011"/>
                  </a:cubicBezTo>
                  <a:cubicBezTo>
                    <a:pt x="8979" y="9853"/>
                    <a:pt x="8853" y="9759"/>
                    <a:pt x="8664" y="9759"/>
                  </a:cubicBezTo>
                  <a:cubicBezTo>
                    <a:pt x="8444" y="9759"/>
                    <a:pt x="8286" y="9916"/>
                    <a:pt x="8286" y="10105"/>
                  </a:cubicBezTo>
                  <a:cubicBezTo>
                    <a:pt x="8286" y="10704"/>
                    <a:pt x="7814" y="11113"/>
                    <a:pt x="7278" y="11113"/>
                  </a:cubicBezTo>
                  <a:cubicBezTo>
                    <a:pt x="6711" y="11113"/>
                    <a:pt x="6239" y="10641"/>
                    <a:pt x="6239" y="10105"/>
                  </a:cubicBezTo>
                  <a:lnTo>
                    <a:pt x="6239" y="6640"/>
                  </a:lnTo>
                  <a:cubicBezTo>
                    <a:pt x="6522" y="6860"/>
                    <a:pt x="6932" y="6986"/>
                    <a:pt x="7278" y="6986"/>
                  </a:cubicBezTo>
                  <a:cubicBezTo>
                    <a:pt x="7467" y="6986"/>
                    <a:pt x="7625" y="6829"/>
                    <a:pt x="7625" y="6640"/>
                  </a:cubicBezTo>
                  <a:cubicBezTo>
                    <a:pt x="7625" y="6451"/>
                    <a:pt x="7467" y="6293"/>
                    <a:pt x="7278" y="6293"/>
                  </a:cubicBezTo>
                  <a:cubicBezTo>
                    <a:pt x="6680" y="6293"/>
                    <a:pt x="6239" y="5820"/>
                    <a:pt x="6239" y="5253"/>
                  </a:cubicBezTo>
                  <a:lnTo>
                    <a:pt x="6239" y="1788"/>
                  </a:lnTo>
                  <a:lnTo>
                    <a:pt x="6239" y="1756"/>
                  </a:lnTo>
                  <a:lnTo>
                    <a:pt x="6239" y="1725"/>
                  </a:lnTo>
                  <a:cubicBezTo>
                    <a:pt x="6239" y="1441"/>
                    <a:pt x="6365" y="1158"/>
                    <a:pt x="6554" y="969"/>
                  </a:cubicBezTo>
                  <a:cubicBezTo>
                    <a:pt x="6772" y="750"/>
                    <a:pt x="7027" y="663"/>
                    <a:pt x="7306" y="663"/>
                  </a:cubicBezTo>
                  <a:close/>
                  <a:moveTo>
                    <a:pt x="4492" y="726"/>
                  </a:moveTo>
                  <a:cubicBezTo>
                    <a:pt x="4756" y="726"/>
                    <a:pt x="5012" y="813"/>
                    <a:pt x="5230" y="1032"/>
                  </a:cubicBezTo>
                  <a:cubicBezTo>
                    <a:pt x="5419" y="1221"/>
                    <a:pt x="5545" y="1504"/>
                    <a:pt x="5545" y="1788"/>
                  </a:cubicBezTo>
                  <a:lnTo>
                    <a:pt x="5545" y="1819"/>
                  </a:lnTo>
                  <a:lnTo>
                    <a:pt x="5545" y="5285"/>
                  </a:lnTo>
                  <a:cubicBezTo>
                    <a:pt x="5545" y="5883"/>
                    <a:pt x="5073" y="6325"/>
                    <a:pt x="4506" y="6325"/>
                  </a:cubicBezTo>
                  <a:cubicBezTo>
                    <a:pt x="4317" y="6325"/>
                    <a:pt x="4159" y="6482"/>
                    <a:pt x="4159" y="6671"/>
                  </a:cubicBezTo>
                  <a:cubicBezTo>
                    <a:pt x="4159" y="6860"/>
                    <a:pt x="4317" y="7018"/>
                    <a:pt x="4506" y="7018"/>
                  </a:cubicBezTo>
                  <a:cubicBezTo>
                    <a:pt x="4915" y="7018"/>
                    <a:pt x="5262" y="6892"/>
                    <a:pt x="5545" y="6671"/>
                  </a:cubicBezTo>
                  <a:lnTo>
                    <a:pt x="5545" y="10105"/>
                  </a:lnTo>
                  <a:lnTo>
                    <a:pt x="5545" y="10137"/>
                  </a:lnTo>
                  <a:cubicBezTo>
                    <a:pt x="5545" y="10704"/>
                    <a:pt x="5073" y="11176"/>
                    <a:pt x="4506" y="11176"/>
                  </a:cubicBezTo>
                  <a:cubicBezTo>
                    <a:pt x="3939" y="11176"/>
                    <a:pt x="3498" y="10704"/>
                    <a:pt x="3498" y="10137"/>
                  </a:cubicBezTo>
                  <a:cubicBezTo>
                    <a:pt x="3498" y="9948"/>
                    <a:pt x="3340" y="9790"/>
                    <a:pt x="3151" y="9790"/>
                  </a:cubicBezTo>
                  <a:cubicBezTo>
                    <a:pt x="2994" y="9790"/>
                    <a:pt x="2836" y="9916"/>
                    <a:pt x="2773" y="10074"/>
                  </a:cubicBezTo>
                  <a:cubicBezTo>
                    <a:pt x="2395" y="9916"/>
                    <a:pt x="2080" y="9538"/>
                    <a:pt x="2080" y="9065"/>
                  </a:cubicBezTo>
                  <a:cubicBezTo>
                    <a:pt x="2080" y="8908"/>
                    <a:pt x="2111" y="8813"/>
                    <a:pt x="2143" y="8687"/>
                  </a:cubicBezTo>
                  <a:cubicBezTo>
                    <a:pt x="2426" y="8593"/>
                    <a:pt x="2710" y="8435"/>
                    <a:pt x="2930" y="8246"/>
                  </a:cubicBezTo>
                  <a:cubicBezTo>
                    <a:pt x="2994" y="8215"/>
                    <a:pt x="3057" y="8120"/>
                    <a:pt x="3088" y="8057"/>
                  </a:cubicBezTo>
                  <a:lnTo>
                    <a:pt x="3151" y="8057"/>
                  </a:lnTo>
                  <a:cubicBezTo>
                    <a:pt x="3718" y="8057"/>
                    <a:pt x="4159" y="8530"/>
                    <a:pt x="4159" y="9065"/>
                  </a:cubicBezTo>
                  <a:cubicBezTo>
                    <a:pt x="4159" y="9286"/>
                    <a:pt x="4317" y="9444"/>
                    <a:pt x="4506" y="9444"/>
                  </a:cubicBezTo>
                  <a:cubicBezTo>
                    <a:pt x="4726" y="9444"/>
                    <a:pt x="4884" y="9286"/>
                    <a:pt x="4884" y="9065"/>
                  </a:cubicBezTo>
                  <a:cubicBezTo>
                    <a:pt x="4884" y="8215"/>
                    <a:pt x="4254" y="7490"/>
                    <a:pt x="3403" y="7396"/>
                  </a:cubicBezTo>
                  <a:cubicBezTo>
                    <a:pt x="3466" y="7270"/>
                    <a:pt x="3466" y="7144"/>
                    <a:pt x="3466" y="7018"/>
                  </a:cubicBezTo>
                  <a:cubicBezTo>
                    <a:pt x="3466" y="6545"/>
                    <a:pt x="3246" y="6104"/>
                    <a:pt x="2930" y="5820"/>
                  </a:cubicBezTo>
                  <a:cubicBezTo>
                    <a:pt x="2883" y="5757"/>
                    <a:pt x="2797" y="5726"/>
                    <a:pt x="2706" y="5726"/>
                  </a:cubicBezTo>
                  <a:cubicBezTo>
                    <a:pt x="2615" y="5726"/>
                    <a:pt x="2521" y="5757"/>
                    <a:pt x="2458" y="5820"/>
                  </a:cubicBezTo>
                  <a:cubicBezTo>
                    <a:pt x="2363" y="5915"/>
                    <a:pt x="2363" y="6167"/>
                    <a:pt x="2458" y="6262"/>
                  </a:cubicBezTo>
                  <a:cubicBezTo>
                    <a:pt x="2678" y="6482"/>
                    <a:pt x="2773" y="6734"/>
                    <a:pt x="2773" y="7018"/>
                  </a:cubicBezTo>
                  <a:cubicBezTo>
                    <a:pt x="2773" y="7301"/>
                    <a:pt x="2678" y="7585"/>
                    <a:pt x="2458" y="7774"/>
                  </a:cubicBezTo>
                  <a:cubicBezTo>
                    <a:pt x="2269" y="7963"/>
                    <a:pt x="1985" y="8089"/>
                    <a:pt x="1733" y="8089"/>
                  </a:cubicBezTo>
                  <a:cubicBezTo>
                    <a:pt x="1450" y="8089"/>
                    <a:pt x="1166" y="7963"/>
                    <a:pt x="977" y="7774"/>
                  </a:cubicBezTo>
                  <a:cubicBezTo>
                    <a:pt x="788" y="7585"/>
                    <a:pt x="662" y="7301"/>
                    <a:pt x="662" y="7018"/>
                  </a:cubicBezTo>
                  <a:cubicBezTo>
                    <a:pt x="662" y="6829"/>
                    <a:pt x="725" y="6640"/>
                    <a:pt x="820" y="6419"/>
                  </a:cubicBezTo>
                  <a:cubicBezTo>
                    <a:pt x="1103" y="6608"/>
                    <a:pt x="1355" y="6671"/>
                    <a:pt x="1670" y="6671"/>
                  </a:cubicBezTo>
                  <a:cubicBezTo>
                    <a:pt x="1891" y="6671"/>
                    <a:pt x="2048" y="6514"/>
                    <a:pt x="2048" y="6325"/>
                  </a:cubicBezTo>
                  <a:cubicBezTo>
                    <a:pt x="2048" y="6104"/>
                    <a:pt x="1891" y="5946"/>
                    <a:pt x="1670" y="5946"/>
                  </a:cubicBezTo>
                  <a:cubicBezTo>
                    <a:pt x="1418" y="5946"/>
                    <a:pt x="1135" y="5852"/>
                    <a:pt x="946" y="5631"/>
                  </a:cubicBezTo>
                  <a:cubicBezTo>
                    <a:pt x="725" y="5442"/>
                    <a:pt x="631" y="5159"/>
                    <a:pt x="631" y="4907"/>
                  </a:cubicBezTo>
                  <a:cubicBezTo>
                    <a:pt x="631" y="4623"/>
                    <a:pt x="725" y="4340"/>
                    <a:pt x="946" y="4151"/>
                  </a:cubicBezTo>
                  <a:cubicBezTo>
                    <a:pt x="1135" y="3962"/>
                    <a:pt x="1418" y="3836"/>
                    <a:pt x="1670" y="3836"/>
                  </a:cubicBezTo>
                  <a:cubicBezTo>
                    <a:pt x="1954" y="3836"/>
                    <a:pt x="2237" y="3962"/>
                    <a:pt x="2426" y="4151"/>
                  </a:cubicBezTo>
                  <a:cubicBezTo>
                    <a:pt x="2489" y="4214"/>
                    <a:pt x="2576" y="4245"/>
                    <a:pt x="2663" y="4245"/>
                  </a:cubicBezTo>
                  <a:cubicBezTo>
                    <a:pt x="2749" y="4245"/>
                    <a:pt x="2836" y="4214"/>
                    <a:pt x="2899" y="4151"/>
                  </a:cubicBezTo>
                  <a:cubicBezTo>
                    <a:pt x="3025" y="4025"/>
                    <a:pt x="3025" y="3804"/>
                    <a:pt x="2899" y="3678"/>
                  </a:cubicBezTo>
                  <a:cubicBezTo>
                    <a:pt x="2678" y="3426"/>
                    <a:pt x="2426" y="3332"/>
                    <a:pt x="2111" y="3237"/>
                  </a:cubicBezTo>
                  <a:cubicBezTo>
                    <a:pt x="1954" y="2859"/>
                    <a:pt x="2048" y="2418"/>
                    <a:pt x="2363" y="2103"/>
                  </a:cubicBezTo>
                  <a:cubicBezTo>
                    <a:pt x="2552" y="1914"/>
                    <a:pt x="2836" y="1788"/>
                    <a:pt x="3088" y="1788"/>
                  </a:cubicBezTo>
                  <a:cubicBezTo>
                    <a:pt x="3372" y="1788"/>
                    <a:pt x="3655" y="1914"/>
                    <a:pt x="3844" y="2103"/>
                  </a:cubicBezTo>
                  <a:cubicBezTo>
                    <a:pt x="3907" y="2166"/>
                    <a:pt x="3994" y="2197"/>
                    <a:pt x="4080" y="2197"/>
                  </a:cubicBezTo>
                  <a:cubicBezTo>
                    <a:pt x="4167" y="2197"/>
                    <a:pt x="4254" y="2166"/>
                    <a:pt x="4317" y="2103"/>
                  </a:cubicBezTo>
                  <a:cubicBezTo>
                    <a:pt x="4443" y="1977"/>
                    <a:pt x="4443" y="1756"/>
                    <a:pt x="4317" y="1630"/>
                  </a:cubicBezTo>
                  <a:cubicBezTo>
                    <a:pt x="4128" y="1441"/>
                    <a:pt x="3876" y="1284"/>
                    <a:pt x="3624" y="1189"/>
                  </a:cubicBezTo>
                  <a:cubicBezTo>
                    <a:pt x="3781" y="969"/>
                    <a:pt x="3970" y="811"/>
                    <a:pt x="4254" y="748"/>
                  </a:cubicBezTo>
                  <a:cubicBezTo>
                    <a:pt x="4333" y="734"/>
                    <a:pt x="4413" y="726"/>
                    <a:pt x="4492" y="726"/>
                  </a:cubicBezTo>
                  <a:close/>
                  <a:moveTo>
                    <a:pt x="7254" y="0"/>
                  </a:moveTo>
                  <a:cubicBezTo>
                    <a:pt x="6817" y="0"/>
                    <a:pt x="6387" y="190"/>
                    <a:pt x="6049" y="528"/>
                  </a:cubicBezTo>
                  <a:cubicBezTo>
                    <a:pt x="6018" y="559"/>
                    <a:pt x="5923" y="654"/>
                    <a:pt x="5892" y="717"/>
                  </a:cubicBezTo>
                  <a:cubicBezTo>
                    <a:pt x="5860" y="654"/>
                    <a:pt x="5766" y="622"/>
                    <a:pt x="5734" y="528"/>
                  </a:cubicBezTo>
                  <a:cubicBezTo>
                    <a:pt x="5391" y="185"/>
                    <a:pt x="4972" y="13"/>
                    <a:pt x="4521" y="13"/>
                  </a:cubicBezTo>
                  <a:cubicBezTo>
                    <a:pt x="4392" y="13"/>
                    <a:pt x="4261" y="27"/>
                    <a:pt x="4128" y="55"/>
                  </a:cubicBezTo>
                  <a:cubicBezTo>
                    <a:pt x="3561" y="181"/>
                    <a:pt x="3151" y="559"/>
                    <a:pt x="2899" y="1126"/>
                  </a:cubicBezTo>
                  <a:cubicBezTo>
                    <a:pt x="2552" y="1158"/>
                    <a:pt x="2206" y="1347"/>
                    <a:pt x="1922" y="1599"/>
                  </a:cubicBezTo>
                  <a:cubicBezTo>
                    <a:pt x="1481" y="2040"/>
                    <a:pt x="1324" y="2607"/>
                    <a:pt x="1450" y="3206"/>
                  </a:cubicBezTo>
                  <a:cubicBezTo>
                    <a:pt x="1103" y="3237"/>
                    <a:pt x="788" y="3458"/>
                    <a:pt x="505" y="3678"/>
                  </a:cubicBezTo>
                  <a:cubicBezTo>
                    <a:pt x="190" y="3993"/>
                    <a:pt x="1" y="4434"/>
                    <a:pt x="1" y="4907"/>
                  </a:cubicBezTo>
                  <a:cubicBezTo>
                    <a:pt x="1" y="5285"/>
                    <a:pt x="127" y="5663"/>
                    <a:pt x="347" y="5915"/>
                  </a:cubicBezTo>
                  <a:cubicBezTo>
                    <a:pt x="127" y="6230"/>
                    <a:pt x="1" y="6608"/>
                    <a:pt x="1" y="6955"/>
                  </a:cubicBezTo>
                  <a:cubicBezTo>
                    <a:pt x="1" y="7427"/>
                    <a:pt x="190" y="7868"/>
                    <a:pt x="505" y="8183"/>
                  </a:cubicBezTo>
                  <a:cubicBezTo>
                    <a:pt x="788" y="8435"/>
                    <a:pt x="1103" y="8593"/>
                    <a:pt x="1450" y="8624"/>
                  </a:cubicBezTo>
                  <a:cubicBezTo>
                    <a:pt x="1418" y="8750"/>
                    <a:pt x="1418" y="8876"/>
                    <a:pt x="1418" y="9002"/>
                  </a:cubicBezTo>
                  <a:cubicBezTo>
                    <a:pt x="1418" y="9916"/>
                    <a:pt x="2080" y="10609"/>
                    <a:pt x="2962" y="10735"/>
                  </a:cubicBezTo>
                  <a:cubicBezTo>
                    <a:pt x="3214" y="11365"/>
                    <a:pt x="3813" y="11775"/>
                    <a:pt x="4569" y="11775"/>
                  </a:cubicBezTo>
                  <a:cubicBezTo>
                    <a:pt x="5104" y="11775"/>
                    <a:pt x="5640" y="11523"/>
                    <a:pt x="5955" y="11082"/>
                  </a:cubicBezTo>
                  <a:cubicBezTo>
                    <a:pt x="6270" y="11523"/>
                    <a:pt x="6774" y="11775"/>
                    <a:pt x="7310" y="11775"/>
                  </a:cubicBezTo>
                  <a:cubicBezTo>
                    <a:pt x="8034" y="11775"/>
                    <a:pt x="8664" y="11365"/>
                    <a:pt x="8948" y="10735"/>
                  </a:cubicBezTo>
                  <a:cubicBezTo>
                    <a:pt x="9799" y="10609"/>
                    <a:pt x="10460" y="9916"/>
                    <a:pt x="10460" y="9002"/>
                  </a:cubicBezTo>
                  <a:cubicBezTo>
                    <a:pt x="10460" y="8876"/>
                    <a:pt x="10460" y="8750"/>
                    <a:pt x="10429" y="8624"/>
                  </a:cubicBezTo>
                  <a:cubicBezTo>
                    <a:pt x="10775" y="8593"/>
                    <a:pt x="11090" y="8404"/>
                    <a:pt x="11374" y="8183"/>
                  </a:cubicBezTo>
                  <a:cubicBezTo>
                    <a:pt x="11689" y="7837"/>
                    <a:pt x="11878" y="7427"/>
                    <a:pt x="11878" y="6955"/>
                  </a:cubicBezTo>
                  <a:cubicBezTo>
                    <a:pt x="11878" y="6545"/>
                    <a:pt x="11783" y="6199"/>
                    <a:pt x="11531" y="5915"/>
                  </a:cubicBezTo>
                  <a:cubicBezTo>
                    <a:pt x="11689" y="5663"/>
                    <a:pt x="11815" y="5285"/>
                    <a:pt x="11815" y="4907"/>
                  </a:cubicBezTo>
                  <a:cubicBezTo>
                    <a:pt x="11815" y="4434"/>
                    <a:pt x="11594" y="3993"/>
                    <a:pt x="11279" y="3678"/>
                  </a:cubicBezTo>
                  <a:cubicBezTo>
                    <a:pt x="11027" y="3395"/>
                    <a:pt x="10712" y="3237"/>
                    <a:pt x="10334" y="3206"/>
                  </a:cubicBezTo>
                  <a:cubicBezTo>
                    <a:pt x="10460" y="2670"/>
                    <a:pt x="10303" y="2040"/>
                    <a:pt x="9862" y="1599"/>
                  </a:cubicBezTo>
                  <a:cubicBezTo>
                    <a:pt x="9610" y="1315"/>
                    <a:pt x="9231" y="1158"/>
                    <a:pt x="8885" y="1126"/>
                  </a:cubicBezTo>
                  <a:cubicBezTo>
                    <a:pt x="8664" y="559"/>
                    <a:pt x="8223" y="181"/>
                    <a:pt x="7656" y="55"/>
                  </a:cubicBezTo>
                  <a:cubicBezTo>
                    <a:pt x="7523" y="18"/>
                    <a:pt x="7388" y="0"/>
                    <a:pt x="72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74"/>
            <p:cNvSpPr/>
            <p:nvPr/>
          </p:nvSpPr>
          <p:spPr>
            <a:xfrm>
              <a:off x="-22685675" y="2408150"/>
              <a:ext cx="27575" cy="66175"/>
            </a:xfrm>
            <a:custGeom>
              <a:avLst/>
              <a:gdLst/>
              <a:ahLst/>
              <a:cxnLst/>
              <a:rect l="l" t="t" r="r" b="b"/>
              <a:pathLst>
                <a:path w="1103" h="2647" extrusionOk="0">
                  <a:moveTo>
                    <a:pt x="740" y="1"/>
                  </a:moveTo>
                  <a:cubicBezTo>
                    <a:pt x="654" y="1"/>
                    <a:pt x="567" y="32"/>
                    <a:pt x="504" y="95"/>
                  </a:cubicBezTo>
                  <a:cubicBezTo>
                    <a:pt x="189" y="410"/>
                    <a:pt x="0" y="820"/>
                    <a:pt x="0" y="1292"/>
                  </a:cubicBezTo>
                  <a:cubicBezTo>
                    <a:pt x="0" y="1765"/>
                    <a:pt x="189" y="2206"/>
                    <a:pt x="504" y="2521"/>
                  </a:cubicBezTo>
                  <a:cubicBezTo>
                    <a:pt x="599" y="2584"/>
                    <a:pt x="662" y="2647"/>
                    <a:pt x="756" y="2647"/>
                  </a:cubicBezTo>
                  <a:cubicBezTo>
                    <a:pt x="819" y="2647"/>
                    <a:pt x="945" y="2615"/>
                    <a:pt x="977" y="2521"/>
                  </a:cubicBezTo>
                  <a:cubicBezTo>
                    <a:pt x="1103" y="2395"/>
                    <a:pt x="1103" y="2174"/>
                    <a:pt x="977" y="2048"/>
                  </a:cubicBezTo>
                  <a:cubicBezTo>
                    <a:pt x="788" y="1859"/>
                    <a:pt x="662" y="1576"/>
                    <a:pt x="662" y="1292"/>
                  </a:cubicBezTo>
                  <a:cubicBezTo>
                    <a:pt x="662" y="1040"/>
                    <a:pt x="788" y="757"/>
                    <a:pt x="977" y="536"/>
                  </a:cubicBezTo>
                  <a:cubicBezTo>
                    <a:pt x="1103" y="442"/>
                    <a:pt x="1103" y="253"/>
                    <a:pt x="977" y="95"/>
                  </a:cubicBezTo>
                  <a:cubicBezTo>
                    <a:pt x="914" y="32"/>
                    <a:pt x="827" y="1"/>
                    <a:pt x="7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74"/>
            <p:cNvSpPr/>
            <p:nvPr/>
          </p:nvSpPr>
          <p:spPr>
            <a:xfrm>
              <a:off x="-22766800" y="2408950"/>
              <a:ext cx="27575" cy="66175"/>
            </a:xfrm>
            <a:custGeom>
              <a:avLst/>
              <a:gdLst/>
              <a:ahLst/>
              <a:cxnLst/>
              <a:rect l="l" t="t" r="r" b="b"/>
              <a:pathLst>
                <a:path w="1103" h="2647" extrusionOk="0">
                  <a:moveTo>
                    <a:pt x="362" y="0"/>
                  </a:moveTo>
                  <a:cubicBezTo>
                    <a:pt x="276" y="0"/>
                    <a:pt x="189" y="32"/>
                    <a:pt x="126" y="95"/>
                  </a:cubicBezTo>
                  <a:cubicBezTo>
                    <a:pt x="0" y="221"/>
                    <a:pt x="0" y="441"/>
                    <a:pt x="126" y="567"/>
                  </a:cubicBezTo>
                  <a:cubicBezTo>
                    <a:pt x="315" y="756"/>
                    <a:pt x="441" y="1040"/>
                    <a:pt x="441" y="1323"/>
                  </a:cubicBezTo>
                  <a:cubicBezTo>
                    <a:pt x="441" y="1575"/>
                    <a:pt x="315" y="1859"/>
                    <a:pt x="126" y="2048"/>
                  </a:cubicBezTo>
                  <a:cubicBezTo>
                    <a:pt x="0" y="2174"/>
                    <a:pt x="0" y="2426"/>
                    <a:pt x="126" y="2520"/>
                  </a:cubicBezTo>
                  <a:cubicBezTo>
                    <a:pt x="221" y="2615"/>
                    <a:pt x="284" y="2646"/>
                    <a:pt x="378" y="2646"/>
                  </a:cubicBezTo>
                  <a:cubicBezTo>
                    <a:pt x="441" y="2646"/>
                    <a:pt x="567" y="2615"/>
                    <a:pt x="599" y="2520"/>
                  </a:cubicBezTo>
                  <a:cubicBezTo>
                    <a:pt x="977" y="2174"/>
                    <a:pt x="1103" y="1733"/>
                    <a:pt x="1103" y="1323"/>
                  </a:cubicBezTo>
                  <a:cubicBezTo>
                    <a:pt x="1103" y="851"/>
                    <a:pt x="914" y="410"/>
                    <a:pt x="599" y="95"/>
                  </a:cubicBezTo>
                  <a:cubicBezTo>
                    <a:pt x="536" y="32"/>
                    <a:pt x="449" y="0"/>
                    <a:pt x="36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82" name="Google Shape;982;p74"/>
          <p:cNvSpPr/>
          <p:nvPr/>
        </p:nvSpPr>
        <p:spPr>
          <a:xfrm>
            <a:off x="4307407" y="4768450"/>
            <a:ext cx="529186" cy="485108"/>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2000" b="1"/>
              <a:t>29</a:t>
            </a:r>
            <a:endParaRPr sz="2000" b="1"/>
          </a:p>
        </p:txBody>
      </p:sp>
      <p:sp>
        <p:nvSpPr>
          <p:cNvPr id="983" name="Google Shape;983;p74"/>
          <p:cNvSpPr/>
          <p:nvPr/>
        </p:nvSpPr>
        <p:spPr>
          <a:xfrm>
            <a:off x="7548193" y="3777289"/>
            <a:ext cx="975837" cy="853864"/>
          </a:xfrm>
          <a:custGeom>
            <a:avLst/>
            <a:gdLst/>
            <a:ahLst/>
            <a:cxnLst/>
            <a:rect l="l" t="t" r="r" b="b"/>
            <a:pathLst>
              <a:path w="11878" h="11775" extrusionOk="0">
                <a:moveTo>
                  <a:pt x="7306" y="663"/>
                </a:moveTo>
                <a:cubicBezTo>
                  <a:pt x="7389" y="663"/>
                  <a:pt x="7475" y="671"/>
                  <a:pt x="7562" y="685"/>
                </a:cubicBezTo>
                <a:cubicBezTo>
                  <a:pt x="7814" y="780"/>
                  <a:pt x="8034" y="937"/>
                  <a:pt x="8192" y="1126"/>
                </a:cubicBezTo>
                <a:cubicBezTo>
                  <a:pt x="7908" y="1189"/>
                  <a:pt x="7656" y="1347"/>
                  <a:pt x="7467" y="1567"/>
                </a:cubicBezTo>
                <a:cubicBezTo>
                  <a:pt x="7341" y="1662"/>
                  <a:pt x="7341" y="1914"/>
                  <a:pt x="7467" y="2008"/>
                </a:cubicBezTo>
                <a:cubicBezTo>
                  <a:pt x="7530" y="2071"/>
                  <a:pt x="7617" y="2103"/>
                  <a:pt x="7703" y="2103"/>
                </a:cubicBezTo>
                <a:cubicBezTo>
                  <a:pt x="7790" y="2103"/>
                  <a:pt x="7877" y="2071"/>
                  <a:pt x="7940" y="2008"/>
                </a:cubicBezTo>
                <a:cubicBezTo>
                  <a:pt x="8129" y="1819"/>
                  <a:pt x="8412" y="1693"/>
                  <a:pt x="8696" y="1693"/>
                </a:cubicBezTo>
                <a:cubicBezTo>
                  <a:pt x="8979" y="1693"/>
                  <a:pt x="9231" y="1819"/>
                  <a:pt x="9452" y="2008"/>
                </a:cubicBezTo>
                <a:cubicBezTo>
                  <a:pt x="9767" y="2355"/>
                  <a:pt x="9830" y="2764"/>
                  <a:pt x="9673" y="3174"/>
                </a:cubicBezTo>
                <a:cubicBezTo>
                  <a:pt x="9389" y="3237"/>
                  <a:pt x="9137" y="3395"/>
                  <a:pt x="8885" y="3584"/>
                </a:cubicBezTo>
                <a:cubicBezTo>
                  <a:pt x="8759" y="3710"/>
                  <a:pt x="8759" y="3962"/>
                  <a:pt x="8885" y="4056"/>
                </a:cubicBezTo>
                <a:cubicBezTo>
                  <a:pt x="8948" y="4119"/>
                  <a:pt x="9035" y="4151"/>
                  <a:pt x="9121" y="4151"/>
                </a:cubicBezTo>
                <a:cubicBezTo>
                  <a:pt x="9208" y="4151"/>
                  <a:pt x="9294" y="4119"/>
                  <a:pt x="9358" y="4056"/>
                </a:cubicBezTo>
                <a:cubicBezTo>
                  <a:pt x="9547" y="3867"/>
                  <a:pt x="9830" y="3741"/>
                  <a:pt x="10114" y="3741"/>
                </a:cubicBezTo>
                <a:cubicBezTo>
                  <a:pt x="10397" y="3741"/>
                  <a:pt x="10649" y="3867"/>
                  <a:pt x="10870" y="4056"/>
                </a:cubicBezTo>
                <a:cubicBezTo>
                  <a:pt x="11059" y="4277"/>
                  <a:pt x="11185" y="4529"/>
                  <a:pt x="11185" y="4812"/>
                </a:cubicBezTo>
                <a:cubicBezTo>
                  <a:pt x="11185" y="5096"/>
                  <a:pt x="11059" y="5379"/>
                  <a:pt x="10870" y="5568"/>
                </a:cubicBezTo>
                <a:cubicBezTo>
                  <a:pt x="10649" y="5757"/>
                  <a:pt x="10397" y="5883"/>
                  <a:pt x="10114" y="5883"/>
                </a:cubicBezTo>
                <a:cubicBezTo>
                  <a:pt x="9925" y="5883"/>
                  <a:pt x="9767" y="6041"/>
                  <a:pt x="9767" y="6230"/>
                </a:cubicBezTo>
                <a:cubicBezTo>
                  <a:pt x="9767" y="6451"/>
                  <a:pt x="9925" y="6608"/>
                  <a:pt x="10114" y="6608"/>
                </a:cubicBezTo>
                <a:cubicBezTo>
                  <a:pt x="10429" y="6608"/>
                  <a:pt x="10712" y="6514"/>
                  <a:pt x="10964" y="6356"/>
                </a:cubicBezTo>
                <a:cubicBezTo>
                  <a:pt x="11090" y="6514"/>
                  <a:pt x="11122" y="6703"/>
                  <a:pt x="11122" y="6955"/>
                </a:cubicBezTo>
                <a:cubicBezTo>
                  <a:pt x="11122" y="7270"/>
                  <a:pt x="11027" y="7553"/>
                  <a:pt x="10807" y="7742"/>
                </a:cubicBezTo>
                <a:cubicBezTo>
                  <a:pt x="10618" y="7931"/>
                  <a:pt x="10366" y="8057"/>
                  <a:pt x="10082" y="8057"/>
                </a:cubicBezTo>
                <a:cubicBezTo>
                  <a:pt x="9799" y="8057"/>
                  <a:pt x="9515" y="7931"/>
                  <a:pt x="9326" y="7742"/>
                </a:cubicBezTo>
                <a:cubicBezTo>
                  <a:pt x="9137" y="7553"/>
                  <a:pt x="9011" y="7270"/>
                  <a:pt x="9011" y="6986"/>
                </a:cubicBezTo>
                <a:cubicBezTo>
                  <a:pt x="9011" y="6703"/>
                  <a:pt x="9137" y="6419"/>
                  <a:pt x="9326" y="6230"/>
                </a:cubicBezTo>
                <a:cubicBezTo>
                  <a:pt x="9452" y="6104"/>
                  <a:pt x="9452" y="5883"/>
                  <a:pt x="9326" y="5757"/>
                </a:cubicBezTo>
                <a:cubicBezTo>
                  <a:pt x="9263" y="5694"/>
                  <a:pt x="9176" y="5663"/>
                  <a:pt x="9090" y="5663"/>
                </a:cubicBezTo>
                <a:cubicBezTo>
                  <a:pt x="9003" y="5663"/>
                  <a:pt x="8916" y="5694"/>
                  <a:pt x="8853" y="5757"/>
                </a:cubicBezTo>
                <a:cubicBezTo>
                  <a:pt x="8538" y="6072"/>
                  <a:pt x="8349" y="6514"/>
                  <a:pt x="8349" y="6986"/>
                </a:cubicBezTo>
                <a:cubicBezTo>
                  <a:pt x="8349" y="7112"/>
                  <a:pt x="8349" y="7207"/>
                  <a:pt x="8381" y="7333"/>
                </a:cubicBezTo>
                <a:cubicBezTo>
                  <a:pt x="7562" y="7459"/>
                  <a:pt x="6932" y="8215"/>
                  <a:pt x="6932" y="9034"/>
                </a:cubicBezTo>
                <a:cubicBezTo>
                  <a:pt x="6932" y="9223"/>
                  <a:pt x="7089" y="9381"/>
                  <a:pt x="7278" y="9381"/>
                </a:cubicBezTo>
                <a:cubicBezTo>
                  <a:pt x="7467" y="9381"/>
                  <a:pt x="7625" y="9223"/>
                  <a:pt x="7625" y="9034"/>
                </a:cubicBezTo>
                <a:cubicBezTo>
                  <a:pt x="7625" y="8435"/>
                  <a:pt x="8097" y="8026"/>
                  <a:pt x="8664" y="8026"/>
                </a:cubicBezTo>
                <a:lnTo>
                  <a:pt x="8696" y="8026"/>
                </a:lnTo>
                <a:cubicBezTo>
                  <a:pt x="8727" y="8089"/>
                  <a:pt x="8822" y="8120"/>
                  <a:pt x="8853" y="8215"/>
                </a:cubicBezTo>
                <a:cubicBezTo>
                  <a:pt x="9074" y="8435"/>
                  <a:pt x="9326" y="8561"/>
                  <a:pt x="9641" y="8656"/>
                </a:cubicBezTo>
                <a:cubicBezTo>
                  <a:pt x="9673" y="8750"/>
                  <a:pt x="9704" y="8908"/>
                  <a:pt x="9704" y="9034"/>
                </a:cubicBezTo>
                <a:cubicBezTo>
                  <a:pt x="9704" y="9507"/>
                  <a:pt x="9452" y="9853"/>
                  <a:pt x="9011" y="10011"/>
                </a:cubicBezTo>
                <a:cubicBezTo>
                  <a:pt x="8979" y="9853"/>
                  <a:pt x="8853" y="9759"/>
                  <a:pt x="8664" y="9759"/>
                </a:cubicBezTo>
                <a:cubicBezTo>
                  <a:pt x="8444" y="9759"/>
                  <a:pt x="8286" y="9916"/>
                  <a:pt x="8286" y="10105"/>
                </a:cubicBezTo>
                <a:cubicBezTo>
                  <a:pt x="8286" y="10704"/>
                  <a:pt x="7814" y="11113"/>
                  <a:pt x="7278" y="11113"/>
                </a:cubicBezTo>
                <a:cubicBezTo>
                  <a:pt x="6711" y="11113"/>
                  <a:pt x="6239" y="10641"/>
                  <a:pt x="6239" y="10105"/>
                </a:cubicBezTo>
                <a:lnTo>
                  <a:pt x="6239" y="6640"/>
                </a:lnTo>
                <a:cubicBezTo>
                  <a:pt x="6522" y="6860"/>
                  <a:pt x="6932" y="6986"/>
                  <a:pt x="7278" y="6986"/>
                </a:cubicBezTo>
                <a:cubicBezTo>
                  <a:pt x="7467" y="6986"/>
                  <a:pt x="7625" y="6829"/>
                  <a:pt x="7625" y="6640"/>
                </a:cubicBezTo>
                <a:cubicBezTo>
                  <a:pt x="7625" y="6451"/>
                  <a:pt x="7467" y="6293"/>
                  <a:pt x="7278" y="6293"/>
                </a:cubicBezTo>
                <a:cubicBezTo>
                  <a:pt x="6680" y="6293"/>
                  <a:pt x="6239" y="5820"/>
                  <a:pt x="6239" y="5253"/>
                </a:cubicBezTo>
                <a:lnTo>
                  <a:pt x="6239" y="1788"/>
                </a:lnTo>
                <a:lnTo>
                  <a:pt x="6239" y="1756"/>
                </a:lnTo>
                <a:lnTo>
                  <a:pt x="6239" y="1725"/>
                </a:lnTo>
                <a:cubicBezTo>
                  <a:pt x="6239" y="1441"/>
                  <a:pt x="6365" y="1158"/>
                  <a:pt x="6554" y="969"/>
                </a:cubicBezTo>
                <a:cubicBezTo>
                  <a:pt x="6772" y="750"/>
                  <a:pt x="7027" y="663"/>
                  <a:pt x="7306" y="663"/>
                </a:cubicBezTo>
                <a:close/>
                <a:moveTo>
                  <a:pt x="4492" y="726"/>
                </a:moveTo>
                <a:cubicBezTo>
                  <a:pt x="4756" y="726"/>
                  <a:pt x="5012" y="813"/>
                  <a:pt x="5230" y="1032"/>
                </a:cubicBezTo>
                <a:cubicBezTo>
                  <a:pt x="5419" y="1221"/>
                  <a:pt x="5545" y="1504"/>
                  <a:pt x="5545" y="1788"/>
                </a:cubicBezTo>
                <a:lnTo>
                  <a:pt x="5545" y="1819"/>
                </a:lnTo>
                <a:lnTo>
                  <a:pt x="5545" y="5285"/>
                </a:lnTo>
                <a:cubicBezTo>
                  <a:pt x="5545" y="5883"/>
                  <a:pt x="5073" y="6325"/>
                  <a:pt x="4506" y="6325"/>
                </a:cubicBezTo>
                <a:cubicBezTo>
                  <a:pt x="4317" y="6325"/>
                  <a:pt x="4159" y="6482"/>
                  <a:pt x="4159" y="6671"/>
                </a:cubicBezTo>
                <a:cubicBezTo>
                  <a:pt x="4159" y="6860"/>
                  <a:pt x="4317" y="7018"/>
                  <a:pt x="4506" y="7018"/>
                </a:cubicBezTo>
                <a:cubicBezTo>
                  <a:pt x="4915" y="7018"/>
                  <a:pt x="5262" y="6892"/>
                  <a:pt x="5545" y="6671"/>
                </a:cubicBezTo>
                <a:lnTo>
                  <a:pt x="5545" y="10105"/>
                </a:lnTo>
                <a:lnTo>
                  <a:pt x="5545" y="10137"/>
                </a:lnTo>
                <a:cubicBezTo>
                  <a:pt x="5545" y="10704"/>
                  <a:pt x="5073" y="11176"/>
                  <a:pt x="4506" y="11176"/>
                </a:cubicBezTo>
                <a:cubicBezTo>
                  <a:pt x="3939" y="11176"/>
                  <a:pt x="3498" y="10704"/>
                  <a:pt x="3498" y="10137"/>
                </a:cubicBezTo>
                <a:cubicBezTo>
                  <a:pt x="3498" y="9948"/>
                  <a:pt x="3340" y="9790"/>
                  <a:pt x="3151" y="9790"/>
                </a:cubicBezTo>
                <a:cubicBezTo>
                  <a:pt x="2994" y="9790"/>
                  <a:pt x="2836" y="9916"/>
                  <a:pt x="2773" y="10074"/>
                </a:cubicBezTo>
                <a:cubicBezTo>
                  <a:pt x="2395" y="9916"/>
                  <a:pt x="2080" y="9538"/>
                  <a:pt x="2080" y="9065"/>
                </a:cubicBezTo>
                <a:cubicBezTo>
                  <a:pt x="2080" y="8908"/>
                  <a:pt x="2111" y="8813"/>
                  <a:pt x="2143" y="8687"/>
                </a:cubicBezTo>
                <a:cubicBezTo>
                  <a:pt x="2426" y="8593"/>
                  <a:pt x="2710" y="8435"/>
                  <a:pt x="2930" y="8246"/>
                </a:cubicBezTo>
                <a:cubicBezTo>
                  <a:pt x="2994" y="8215"/>
                  <a:pt x="3057" y="8120"/>
                  <a:pt x="3088" y="8057"/>
                </a:cubicBezTo>
                <a:lnTo>
                  <a:pt x="3151" y="8057"/>
                </a:lnTo>
                <a:cubicBezTo>
                  <a:pt x="3718" y="8057"/>
                  <a:pt x="4159" y="8530"/>
                  <a:pt x="4159" y="9065"/>
                </a:cubicBezTo>
                <a:cubicBezTo>
                  <a:pt x="4159" y="9286"/>
                  <a:pt x="4317" y="9444"/>
                  <a:pt x="4506" y="9444"/>
                </a:cubicBezTo>
                <a:cubicBezTo>
                  <a:pt x="4726" y="9444"/>
                  <a:pt x="4884" y="9286"/>
                  <a:pt x="4884" y="9065"/>
                </a:cubicBezTo>
                <a:cubicBezTo>
                  <a:pt x="4884" y="8215"/>
                  <a:pt x="4254" y="7490"/>
                  <a:pt x="3403" y="7396"/>
                </a:cubicBezTo>
                <a:cubicBezTo>
                  <a:pt x="3466" y="7270"/>
                  <a:pt x="3466" y="7144"/>
                  <a:pt x="3466" y="7018"/>
                </a:cubicBezTo>
                <a:cubicBezTo>
                  <a:pt x="3466" y="6545"/>
                  <a:pt x="3246" y="6104"/>
                  <a:pt x="2930" y="5820"/>
                </a:cubicBezTo>
                <a:cubicBezTo>
                  <a:pt x="2883" y="5757"/>
                  <a:pt x="2797" y="5726"/>
                  <a:pt x="2706" y="5726"/>
                </a:cubicBezTo>
                <a:cubicBezTo>
                  <a:pt x="2615" y="5726"/>
                  <a:pt x="2521" y="5757"/>
                  <a:pt x="2458" y="5820"/>
                </a:cubicBezTo>
                <a:cubicBezTo>
                  <a:pt x="2363" y="5915"/>
                  <a:pt x="2363" y="6167"/>
                  <a:pt x="2458" y="6262"/>
                </a:cubicBezTo>
                <a:cubicBezTo>
                  <a:pt x="2678" y="6482"/>
                  <a:pt x="2773" y="6734"/>
                  <a:pt x="2773" y="7018"/>
                </a:cubicBezTo>
                <a:cubicBezTo>
                  <a:pt x="2773" y="7301"/>
                  <a:pt x="2678" y="7585"/>
                  <a:pt x="2458" y="7774"/>
                </a:cubicBezTo>
                <a:cubicBezTo>
                  <a:pt x="2269" y="7963"/>
                  <a:pt x="1985" y="8089"/>
                  <a:pt x="1733" y="8089"/>
                </a:cubicBezTo>
                <a:cubicBezTo>
                  <a:pt x="1450" y="8089"/>
                  <a:pt x="1166" y="7963"/>
                  <a:pt x="977" y="7774"/>
                </a:cubicBezTo>
                <a:cubicBezTo>
                  <a:pt x="788" y="7585"/>
                  <a:pt x="662" y="7301"/>
                  <a:pt x="662" y="7018"/>
                </a:cubicBezTo>
                <a:cubicBezTo>
                  <a:pt x="662" y="6829"/>
                  <a:pt x="725" y="6640"/>
                  <a:pt x="820" y="6419"/>
                </a:cubicBezTo>
                <a:cubicBezTo>
                  <a:pt x="1103" y="6608"/>
                  <a:pt x="1355" y="6671"/>
                  <a:pt x="1670" y="6671"/>
                </a:cubicBezTo>
                <a:cubicBezTo>
                  <a:pt x="1891" y="6671"/>
                  <a:pt x="2048" y="6514"/>
                  <a:pt x="2048" y="6325"/>
                </a:cubicBezTo>
                <a:cubicBezTo>
                  <a:pt x="2048" y="6104"/>
                  <a:pt x="1891" y="5946"/>
                  <a:pt x="1670" y="5946"/>
                </a:cubicBezTo>
                <a:cubicBezTo>
                  <a:pt x="1418" y="5946"/>
                  <a:pt x="1135" y="5852"/>
                  <a:pt x="946" y="5631"/>
                </a:cubicBezTo>
                <a:cubicBezTo>
                  <a:pt x="725" y="5442"/>
                  <a:pt x="631" y="5159"/>
                  <a:pt x="631" y="4907"/>
                </a:cubicBezTo>
                <a:cubicBezTo>
                  <a:pt x="631" y="4623"/>
                  <a:pt x="725" y="4340"/>
                  <a:pt x="946" y="4151"/>
                </a:cubicBezTo>
                <a:cubicBezTo>
                  <a:pt x="1135" y="3962"/>
                  <a:pt x="1418" y="3836"/>
                  <a:pt x="1670" y="3836"/>
                </a:cubicBezTo>
                <a:cubicBezTo>
                  <a:pt x="1954" y="3836"/>
                  <a:pt x="2237" y="3962"/>
                  <a:pt x="2426" y="4151"/>
                </a:cubicBezTo>
                <a:cubicBezTo>
                  <a:pt x="2489" y="4214"/>
                  <a:pt x="2576" y="4245"/>
                  <a:pt x="2663" y="4245"/>
                </a:cubicBezTo>
                <a:cubicBezTo>
                  <a:pt x="2749" y="4245"/>
                  <a:pt x="2836" y="4214"/>
                  <a:pt x="2899" y="4151"/>
                </a:cubicBezTo>
                <a:cubicBezTo>
                  <a:pt x="3025" y="4025"/>
                  <a:pt x="3025" y="3804"/>
                  <a:pt x="2899" y="3678"/>
                </a:cubicBezTo>
                <a:cubicBezTo>
                  <a:pt x="2678" y="3426"/>
                  <a:pt x="2426" y="3332"/>
                  <a:pt x="2111" y="3237"/>
                </a:cubicBezTo>
                <a:cubicBezTo>
                  <a:pt x="1954" y="2859"/>
                  <a:pt x="2048" y="2418"/>
                  <a:pt x="2363" y="2103"/>
                </a:cubicBezTo>
                <a:cubicBezTo>
                  <a:pt x="2552" y="1914"/>
                  <a:pt x="2836" y="1788"/>
                  <a:pt x="3088" y="1788"/>
                </a:cubicBezTo>
                <a:cubicBezTo>
                  <a:pt x="3372" y="1788"/>
                  <a:pt x="3655" y="1914"/>
                  <a:pt x="3844" y="2103"/>
                </a:cubicBezTo>
                <a:cubicBezTo>
                  <a:pt x="3907" y="2166"/>
                  <a:pt x="3994" y="2197"/>
                  <a:pt x="4080" y="2197"/>
                </a:cubicBezTo>
                <a:cubicBezTo>
                  <a:pt x="4167" y="2197"/>
                  <a:pt x="4254" y="2166"/>
                  <a:pt x="4317" y="2103"/>
                </a:cubicBezTo>
                <a:cubicBezTo>
                  <a:pt x="4443" y="1977"/>
                  <a:pt x="4443" y="1756"/>
                  <a:pt x="4317" y="1630"/>
                </a:cubicBezTo>
                <a:cubicBezTo>
                  <a:pt x="4128" y="1441"/>
                  <a:pt x="3876" y="1284"/>
                  <a:pt x="3624" y="1189"/>
                </a:cubicBezTo>
                <a:cubicBezTo>
                  <a:pt x="3781" y="969"/>
                  <a:pt x="3970" y="811"/>
                  <a:pt x="4254" y="748"/>
                </a:cubicBezTo>
                <a:cubicBezTo>
                  <a:pt x="4333" y="734"/>
                  <a:pt x="4413" y="726"/>
                  <a:pt x="4492" y="726"/>
                </a:cubicBezTo>
                <a:close/>
                <a:moveTo>
                  <a:pt x="7254" y="0"/>
                </a:moveTo>
                <a:cubicBezTo>
                  <a:pt x="6817" y="0"/>
                  <a:pt x="6387" y="190"/>
                  <a:pt x="6049" y="528"/>
                </a:cubicBezTo>
                <a:cubicBezTo>
                  <a:pt x="6018" y="559"/>
                  <a:pt x="5923" y="654"/>
                  <a:pt x="5892" y="717"/>
                </a:cubicBezTo>
                <a:cubicBezTo>
                  <a:pt x="5860" y="654"/>
                  <a:pt x="5766" y="622"/>
                  <a:pt x="5734" y="528"/>
                </a:cubicBezTo>
                <a:cubicBezTo>
                  <a:pt x="5391" y="185"/>
                  <a:pt x="4972" y="13"/>
                  <a:pt x="4521" y="13"/>
                </a:cubicBezTo>
                <a:cubicBezTo>
                  <a:pt x="4392" y="13"/>
                  <a:pt x="4261" y="27"/>
                  <a:pt x="4128" y="55"/>
                </a:cubicBezTo>
                <a:cubicBezTo>
                  <a:pt x="3561" y="181"/>
                  <a:pt x="3151" y="559"/>
                  <a:pt x="2899" y="1126"/>
                </a:cubicBezTo>
                <a:cubicBezTo>
                  <a:pt x="2552" y="1158"/>
                  <a:pt x="2206" y="1347"/>
                  <a:pt x="1922" y="1599"/>
                </a:cubicBezTo>
                <a:cubicBezTo>
                  <a:pt x="1481" y="2040"/>
                  <a:pt x="1324" y="2607"/>
                  <a:pt x="1450" y="3206"/>
                </a:cubicBezTo>
                <a:cubicBezTo>
                  <a:pt x="1103" y="3237"/>
                  <a:pt x="788" y="3458"/>
                  <a:pt x="505" y="3678"/>
                </a:cubicBezTo>
                <a:cubicBezTo>
                  <a:pt x="190" y="3993"/>
                  <a:pt x="1" y="4434"/>
                  <a:pt x="1" y="4907"/>
                </a:cubicBezTo>
                <a:cubicBezTo>
                  <a:pt x="1" y="5285"/>
                  <a:pt x="127" y="5663"/>
                  <a:pt x="347" y="5915"/>
                </a:cubicBezTo>
                <a:cubicBezTo>
                  <a:pt x="127" y="6230"/>
                  <a:pt x="1" y="6608"/>
                  <a:pt x="1" y="6955"/>
                </a:cubicBezTo>
                <a:cubicBezTo>
                  <a:pt x="1" y="7427"/>
                  <a:pt x="190" y="7868"/>
                  <a:pt x="505" y="8183"/>
                </a:cubicBezTo>
                <a:cubicBezTo>
                  <a:pt x="788" y="8435"/>
                  <a:pt x="1103" y="8593"/>
                  <a:pt x="1450" y="8624"/>
                </a:cubicBezTo>
                <a:cubicBezTo>
                  <a:pt x="1418" y="8750"/>
                  <a:pt x="1418" y="8876"/>
                  <a:pt x="1418" y="9002"/>
                </a:cubicBezTo>
                <a:cubicBezTo>
                  <a:pt x="1418" y="9916"/>
                  <a:pt x="2080" y="10609"/>
                  <a:pt x="2962" y="10735"/>
                </a:cubicBezTo>
                <a:cubicBezTo>
                  <a:pt x="3214" y="11365"/>
                  <a:pt x="3813" y="11775"/>
                  <a:pt x="4569" y="11775"/>
                </a:cubicBezTo>
                <a:cubicBezTo>
                  <a:pt x="5104" y="11775"/>
                  <a:pt x="5640" y="11523"/>
                  <a:pt x="5955" y="11082"/>
                </a:cubicBezTo>
                <a:cubicBezTo>
                  <a:pt x="6270" y="11523"/>
                  <a:pt x="6774" y="11775"/>
                  <a:pt x="7310" y="11775"/>
                </a:cubicBezTo>
                <a:cubicBezTo>
                  <a:pt x="8034" y="11775"/>
                  <a:pt x="8664" y="11365"/>
                  <a:pt x="8948" y="10735"/>
                </a:cubicBezTo>
                <a:cubicBezTo>
                  <a:pt x="9799" y="10609"/>
                  <a:pt x="10460" y="9916"/>
                  <a:pt x="10460" y="9002"/>
                </a:cubicBezTo>
                <a:cubicBezTo>
                  <a:pt x="10460" y="8876"/>
                  <a:pt x="10460" y="8750"/>
                  <a:pt x="10429" y="8624"/>
                </a:cubicBezTo>
                <a:cubicBezTo>
                  <a:pt x="10775" y="8593"/>
                  <a:pt x="11090" y="8404"/>
                  <a:pt x="11374" y="8183"/>
                </a:cubicBezTo>
                <a:cubicBezTo>
                  <a:pt x="11689" y="7837"/>
                  <a:pt x="11878" y="7427"/>
                  <a:pt x="11878" y="6955"/>
                </a:cubicBezTo>
                <a:cubicBezTo>
                  <a:pt x="11878" y="6545"/>
                  <a:pt x="11783" y="6199"/>
                  <a:pt x="11531" y="5915"/>
                </a:cubicBezTo>
                <a:cubicBezTo>
                  <a:pt x="11689" y="5663"/>
                  <a:pt x="11815" y="5285"/>
                  <a:pt x="11815" y="4907"/>
                </a:cubicBezTo>
                <a:cubicBezTo>
                  <a:pt x="11815" y="4434"/>
                  <a:pt x="11594" y="3993"/>
                  <a:pt x="11279" y="3678"/>
                </a:cubicBezTo>
                <a:cubicBezTo>
                  <a:pt x="11027" y="3395"/>
                  <a:pt x="10712" y="3237"/>
                  <a:pt x="10334" y="3206"/>
                </a:cubicBezTo>
                <a:cubicBezTo>
                  <a:pt x="10460" y="2670"/>
                  <a:pt x="10303" y="2040"/>
                  <a:pt x="9862" y="1599"/>
                </a:cubicBezTo>
                <a:cubicBezTo>
                  <a:pt x="9610" y="1315"/>
                  <a:pt x="9231" y="1158"/>
                  <a:pt x="8885" y="1126"/>
                </a:cubicBezTo>
                <a:cubicBezTo>
                  <a:pt x="8664" y="559"/>
                  <a:pt x="8223" y="181"/>
                  <a:pt x="7656" y="55"/>
                </a:cubicBezTo>
                <a:cubicBezTo>
                  <a:pt x="7523" y="18"/>
                  <a:pt x="7388" y="0"/>
                  <a:pt x="72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74"/>
          <p:cNvSpPr txBox="1">
            <a:spLocks noGrp="1"/>
          </p:cNvSpPr>
          <p:nvPr>
            <p:ph type="title"/>
          </p:nvPr>
        </p:nvSpPr>
        <p:spPr>
          <a:xfrm>
            <a:off x="720000" y="445025"/>
            <a:ext cx="7704000" cy="730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r"/>
              <a:t>Conclusion</a:t>
            </a:r>
            <a:endParaRPr/>
          </a:p>
        </p:txBody>
      </p:sp>
      <p:sp>
        <p:nvSpPr>
          <p:cNvPr id="985" name="Google Shape;985;p74"/>
          <p:cNvSpPr/>
          <p:nvPr/>
        </p:nvSpPr>
        <p:spPr>
          <a:xfrm>
            <a:off x="1253400" y="2618450"/>
            <a:ext cx="168000" cy="1680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986" name="Google Shape;986;p74"/>
          <p:cNvSpPr/>
          <p:nvPr/>
        </p:nvSpPr>
        <p:spPr>
          <a:xfrm>
            <a:off x="1253400" y="1870200"/>
            <a:ext cx="168000" cy="1680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990"/>
        <p:cNvGrpSpPr/>
        <p:nvPr/>
      </p:nvGrpSpPr>
      <p:grpSpPr>
        <a:xfrm>
          <a:off x="0" y="0"/>
          <a:ext cx="0" cy="0"/>
          <a:chOff x="0" y="0"/>
          <a:chExt cx="0" cy="0"/>
        </a:xfrm>
      </p:grpSpPr>
      <p:grpSp>
        <p:nvGrpSpPr>
          <p:cNvPr id="991" name="Google Shape;991;p75"/>
          <p:cNvGrpSpPr/>
          <p:nvPr/>
        </p:nvGrpSpPr>
        <p:grpSpPr>
          <a:xfrm>
            <a:off x="4621355" y="1552207"/>
            <a:ext cx="3432984" cy="2496295"/>
            <a:chOff x="331763" y="414153"/>
            <a:chExt cx="6903246" cy="5019697"/>
          </a:xfrm>
        </p:grpSpPr>
        <p:sp>
          <p:nvSpPr>
            <p:cNvPr id="992" name="Google Shape;992;p75"/>
            <p:cNvSpPr/>
            <p:nvPr/>
          </p:nvSpPr>
          <p:spPr>
            <a:xfrm>
              <a:off x="2953125" y="4725150"/>
              <a:ext cx="1660725" cy="708700"/>
            </a:xfrm>
            <a:custGeom>
              <a:avLst/>
              <a:gdLst/>
              <a:ahLst/>
              <a:cxnLst/>
              <a:rect l="l" t="t" r="r" b="b"/>
              <a:pathLst>
                <a:path w="66429" h="28348" extrusionOk="0">
                  <a:moveTo>
                    <a:pt x="6889" y="1"/>
                  </a:moveTo>
                  <a:lnTo>
                    <a:pt x="1" y="28347"/>
                  </a:lnTo>
                  <a:lnTo>
                    <a:pt x="66429" y="28347"/>
                  </a:lnTo>
                  <a:lnTo>
                    <a:pt x="59475" y="1"/>
                  </a:lnTo>
                  <a:lnTo>
                    <a:pt x="33182" y="464"/>
                  </a:lnTo>
                  <a:lnTo>
                    <a:pt x="688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75"/>
            <p:cNvSpPr/>
            <p:nvPr/>
          </p:nvSpPr>
          <p:spPr>
            <a:xfrm>
              <a:off x="331763" y="414153"/>
              <a:ext cx="6903246" cy="4353879"/>
            </a:xfrm>
            <a:custGeom>
              <a:avLst/>
              <a:gdLst/>
              <a:ahLst/>
              <a:cxnLst/>
              <a:rect l="l" t="t" r="r" b="b"/>
              <a:pathLst>
                <a:path w="248162" h="181204" extrusionOk="0">
                  <a:moveTo>
                    <a:pt x="4636" y="0"/>
                  </a:moveTo>
                  <a:cubicBezTo>
                    <a:pt x="2053" y="0"/>
                    <a:pt x="0" y="2053"/>
                    <a:pt x="0" y="4636"/>
                  </a:cubicBezTo>
                  <a:lnTo>
                    <a:pt x="0" y="176634"/>
                  </a:lnTo>
                  <a:cubicBezTo>
                    <a:pt x="0" y="179151"/>
                    <a:pt x="2053" y="181204"/>
                    <a:pt x="4636" y="181204"/>
                  </a:cubicBezTo>
                  <a:lnTo>
                    <a:pt x="243526" y="181204"/>
                  </a:lnTo>
                  <a:cubicBezTo>
                    <a:pt x="246109" y="181204"/>
                    <a:pt x="248162" y="179151"/>
                    <a:pt x="248162" y="176634"/>
                  </a:cubicBezTo>
                  <a:lnTo>
                    <a:pt x="248162" y="4636"/>
                  </a:lnTo>
                  <a:cubicBezTo>
                    <a:pt x="248162" y="2053"/>
                    <a:pt x="246109" y="0"/>
                    <a:pt x="2435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75"/>
            <p:cNvSpPr/>
            <p:nvPr/>
          </p:nvSpPr>
          <p:spPr>
            <a:xfrm>
              <a:off x="547300" y="600323"/>
              <a:ext cx="6472159" cy="3981525"/>
            </a:xfrm>
            <a:custGeom>
              <a:avLst/>
              <a:gdLst/>
              <a:ahLst/>
              <a:cxnLst/>
              <a:rect l="l" t="t" r="r" b="b"/>
              <a:pathLst>
                <a:path w="232665" h="165707" extrusionOk="0">
                  <a:moveTo>
                    <a:pt x="1" y="1"/>
                  </a:moveTo>
                  <a:lnTo>
                    <a:pt x="1" y="24307"/>
                  </a:lnTo>
                  <a:lnTo>
                    <a:pt x="1" y="165707"/>
                  </a:lnTo>
                  <a:lnTo>
                    <a:pt x="232665" y="165707"/>
                  </a:lnTo>
                  <a:lnTo>
                    <a:pt x="232665" y="121532"/>
                  </a:lnTo>
                  <a:lnTo>
                    <a:pt x="23266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75"/>
            <p:cNvSpPr/>
            <p:nvPr/>
          </p:nvSpPr>
          <p:spPr>
            <a:xfrm>
              <a:off x="2772650" y="5206975"/>
              <a:ext cx="2020025" cy="226875"/>
            </a:xfrm>
            <a:custGeom>
              <a:avLst/>
              <a:gdLst/>
              <a:ahLst/>
              <a:cxnLst/>
              <a:rect l="l" t="t" r="r" b="b"/>
              <a:pathLst>
                <a:path w="80801" h="9075" extrusionOk="0">
                  <a:moveTo>
                    <a:pt x="4571" y="1"/>
                  </a:moveTo>
                  <a:cubicBezTo>
                    <a:pt x="2054" y="1"/>
                    <a:pt x="1" y="2054"/>
                    <a:pt x="1" y="4570"/>
                  </a:cubicBezTo>
                  <a:cubicBezTo>
                    <a:pt x="1" y="7021"/>
                    <a:pt x="2054" y="9074"/>
                    <a:pt x="4571" y="9074"/>
                  </a:cubicBezTo>
                  <a:lnTo>
                    <a:pt x="76297" y="9074"/>
                  </a:lnTo>
                  <a:cubicBezTo>
                    <a:pt x="78814" y="9074"/>
                    <a:pt x="80801" y="7021"/>
                    <a:pt x="80801" y="4570"/>
                  </a:cubicBezTo>
                  <a:cubicBezTo>
                    <a:pt x="80801" y="2054"/>
                    <a:pt x="78814" y="1"/>
                    <a:pt x="762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96" name="Google Shape;996;p75"/>
          <p:cNvSpPr/>
          <p:nvPr/>
        </p:nvSpPr>
        <p:spPr>
          <a:xfrm>
            <a:off x="4307407" y="4768450"/>
            <a:ext cx="529186" cy="485108"/>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2000" b="1"/>
              <a:t>30</a:t>
            </a:r>
            <a:endParaRPr sz="2000" b="1"/>
          </a:p>
        </p:txBody>
      </p:sp>
      <p:sp>
        <p:nvSpPr>
          <p:cNvPr id="997" name="Google Shape;997;p75"/>
          <p:cNvSpPr txBox="1">
            <a:spLocks noGrp="1"/>
          </p:cNvSpPr>
          <p:nvPr>
            <p:ph type="title"/>
          </p:nvPr>
        </p:nvSpPr>
        <p:spPr>
          <a:xfrm>
            <a:off x="720000" y="2189850"/>
            <a:ext cx="3852000" cy="1221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fr" sz="3000" b="0" i="1">
                <a:latin typeface="Merriweather"/>
                <a:ea typeface="Merriweather"/>
                <a:cs typeface="Merriweather"/>
                <a:sym typeface="Merriweather"/>
              </a:rPr>
              <a:t>Merci pour votre aimable attention</a:t>
            </a:r>
            <a:endParaRPr sz="3000" b="0" i="1">
              <a:latin typeface="Merriweather"/>
              <a:ea typeface="Merriweather"/>
              <a:cs typeface="Merriweather"/>
              <a:sym typeface="Merriweather"/>
            </a:endParaRPr>
          </a:p>
        </p:txBody>
      </p:sp>
      <p:pic>
        <p:nvPicPr>
          <p:cNvPr id="998" name="Google Shape;998;p75"/>
          <p:cNvPicPr preferRelativeResize="0"/>
          <p:nvPr/>
        </p:nvPicPr>
        <p:blipFill rotWithShape="1">
          <a:blip r:embed="rId3">
            <a:alphaModFix/>
          </a:blip>
          <a:srcRect t="14837" b="14844"/>
          <a:stretch/>
        </p:blipFill>
        <p:spPr>
          <a:xfrm>
            <a:off x="5002342" y="1638553"/>
            <a:ext cx="2799225" cy="1968425"/>
          </a:xfrm>
          <a:prstGeom prst="rect">
            <a:avLst/>
          </a:prstGeom>
          <a:noFill/>
          <a:ln>
            <a:noFill/>
          </a:ln>
        </p:spPr>
      </p:pic>
      <p:sp>
        <p:nvSpPr>
          <p:cNvPr id="999" name="Google Shape;999;p75"/>
          <p:cNvSpPr txBox="1">
            <a:spLocks noGrp="1"/>
          </p:cNvSpPr>
          <p:nvPr>
            <p:ph type="title"/>
          </p:nvPr>
        </p:nvSpPr>
        <p:spPr>
          <a:xfrm>
            <a:off x="720000" y="445025"/>
            <a:ext cx="7704000" cy="730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fr"/>
              <a:t>FIN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464" name="Google Shape;464;p48"/>
          <p:cNvSpPr txBox="1">
            <a:spLocks noGrp="1"/>
          </p:cNvSpPr>
          <p:nvPr>
            <p:ph type="title"/>
          </p:nvPr>
        </p:nvSpPr>
        <p:spPr>
          <a:xfrm>
            <a:off x="713225" y="2384250"/>
            <a:ext cx="4344300" cy="915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fr"/>
              <a:t>Introduction</a:t>
            </a:r>
            <a:endParaRPr/>
          </a:p>
        </p:txBody>
      </p:sp>
      <p:sp>
        <p:nvSpPr>
          <p:cNvPr id="465" name="Google Shape;465;p48"/>
          <p:cNvSpPr txBox="1">
            <a:spLocks noGrp="1"/>
          </p:cNvSpPr>
          <p:nvPr>
            <p:ph type="title" idx="2"/>
          </p:nvPr>
        </p:nvSpPr>
        <p:spPr>
          <a:xfrm>
            <a:off x="713225" y="1468350"/>
            <a:ext cx="1264200" cy="915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fr"/>
              <a:t>01</a:t>
            </a:r>
            <a:endParaRPr/>
          </a:p>
        </p:txBody>
      </p:sp>
      <p:grpSp>
        <p:nvGrpSpPr>
          <p:cNvPr id="466" name="Google Shape;466;p48"/>
          <p:cNvGrpSpPr/>
          <p:nvPr/>
        </p:nvGrpSpPr>
        <p:grpSpPr>
          <a:xfrm>
            <a:off x="5104880" y="-153372"/>
            <a:ext cx="4218588" cy="6000577"/>
            <a:chOff x="5104880" y="-153372"/>
            <a:chExt cx="4218588" cy="6000577"/>
          </a:xfrm>
        </p:grpSpPr>
        <p:sp>
          <p:nvSpPr>
            <p:cNvPr id="467" name="Google Shape;467;p48"/>
            <p:cNvSpPr/>
            <p:nvPr/>
          </p:nvSpPr>
          <p:spPr>
            <a:xfrm>
              <a:off x="7074911" y="254737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48"/>
            <p:cNvSpPr/>
            <p:nvPr/>
          </p:nvSpPr>
          <p:spPr>
            <a:xfrm>
              <a:off x="7026089" y="-1533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48"/>
            <p:cNvSpPr/>
            <p:nvPr/>
          </p:nvSpPr>
          <p:spPr>
            <a:xfrm>
              <a:off x="6606684" y="318466"/>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48"/>
            <p:cNvSpPr/>
            <p:nvPr/>
          </p:nvSpPr>
          <p:spPr>
            <a:xfrm>
              <a:off x="6138958" y="13708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48"/>
            <p:cNvSpPr/>
            <p:nvPr/>
          </p:nvSpPr>
          <p:spPr>
            <a:xfrm>
              <a:off x="5732458" y="87452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48"/>
            <p:cNvSpPr/>
            <p:nvPr/>
          </p:nvSpPr>
          <p:spPr>
            <a:xfrm>
              <a:off x="7480889" y="9899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48"/>
            <p:cNvSpPr/>
            <p:nvPr/>
          </p:nvSpPr>
          <p:spPr>
            <a:xfrm>
              <a:off x="7074904" y="207505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48"/>
            <p:cNvSpPr/>
            <p:nvPr/>
          </p:nvSpPr>
          <p:spPr>
            <a:xfrm>
              <a:off x="7962441" y="140407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48"/>
            <p:cNvSpPr/>
            <p:nvPr/>
          </p:nvSpPr>
          <p:spPr>
            <a:xfrm rot="10800000" flipH="1">
              <a:off x="6036087" y="312497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48"/>
            <p:cNvSpPr/>
            <p:nvPr/>
          </p:nvSpPr>
          <p:spPr>
            <a:xfrm rot="10800000" flipH="1">
              <a:off x="6355205" y="410208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48"/>
            <p:cNvSpPr/>
            <p:nvPr/>
          </p:nvSpPr>
          <p:spPr>
            <a:xfrm rot="10800000" flipH="1">
              <a:off x="5732459" y="487908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48"/>
            <p:cNvSpPr/>
            <p:nvPr/>
          </p:nvSpPr>
          <p:spPr>
            <a:xfrm rot="10800000" flipH="1">
              <a:off x="6683197" y="351549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48"/>
            <p:cNvSpPr/>
            <p:nvPr/>
          </p:nvSpPr>
          <p:spPr>
            <a:xfrm rot="10800000" flipH="1">
              <a:off x="5104880" y="443452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48"/>
            <p:cNvSpPr/>
            <p:nvPr/>
          </p:nvSpPr>
          <p:spPr>
            <a:xfrm>
              <a:off x="8484758" y="243811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48"/>
            <p:cNvSpPr/>
            <p:nvPr/>
          </p:nvSpPr>
          <p:spPr>
            <a:xfrm>
              <a:off x="8038260" y="292128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48"/>
            <p:cNvSpPr/>
            <p:nvPr/>
          </p:nvSpPr>
          <p:spPr>
            <a:xfrm rot="10800000" flipH="1">
              <a:off x="7853362" y="396220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48"/>
            <p:cNvSpPr/>
            <p:nvPr/>
          </p:nvSpPr>
          <p:spPr>
            <a:xfrm rot="10800000" flipH="1">
              <a:off x="8261505" y="443452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84" name="Google Shape;484;p48"/>
          <p:cNvCxnSpPr/>
          <p:nvPr/>
        </p:nvCxnSpPr>
        <p:spPr>
          <a:xfrm>
            <a:off x="841250" y="1385850"/>
            <a:ext cx="373500" cy="0"/>
          </a:xfrm>
          <a:prstGeom prst="straightConnector1">
            <a:avLst/>
          </a:prstGeom>
          <a:noFill/>
          <a:ln w="19050" cap="flat" cmpd="sng">
            <a:solidFill>
              <a:schemeClr val="dk1"/>
            </a:solidFill>
            <a:prstDash val="solid"/>
            <a:round/>
            <a:headEnd type="none" w="med" len="med"/>
            <a:tailEnd type="none" w="med" len="med"/>
          </a:ln>
        </p:spPr>
      </p:cxnSp>
      <p:sp>
        <p:nvSpPr>
          <p:cNvPr id="485" name="Google Shape;485;p48"/>
          <p:cNvSpPr/>
          <p:nvPr/>
        </p:nvSpPr>
        <p:spPr>
          <a:xfrm>
            <a:off x="4307407" y="4768450"/>
            <a:ext cx="529186" cy="485108"/>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2000" b="1"/>
              <a:t>3</a:t>
            </a:r>
            <a:endParaRPr sz="2000" b="1"/>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89"/>
        <p:cNvGrpSpPr/>
        <p:nvPr/>
      </p:nvGrpSpPr>
      <p:grpSpPr>
        <a:xfrm>
          <a:off x="0" y="0"/>
          <a:ext cx="0" cy="0"/>
          <a:chOff x="0" y="0"/>
          <a:chExt cx="0" cy="0"/>
        </a:xfrm>
      </p:grpSpPr>
      <p:sp>
        <p:nvSpPr>
          <p:cNvPr id="490" name="Google Shape;490;p49"/>
          <p:cNvSpPr txBox="1">
            <a:spLocks noGrp="1"/>
          </p:cNvSpPr>
          <p:nvPr>
            <p:ph type="title"/>
          </p:nvPr>
        </p:nvSpPr>
        <p:spPr>
          <a:xfrm>
            <a:off x="720000" y="445025"/>
            <a:ext cx="55497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a:t>Introduction</a:t>
            </a:r>
            <a:endParaRPr/>
          </a:p>
        </p:txBody>
      </p:sp>
      <p:sp>
        <p:nvSpPr>
          <p:cNvPr id="491" name="Google Shape;491;p49"/>
          <p:cNvSpPr txBox="1">
            <a:spLocks noGrp="1"/>
          </p:cNvSpPr>
          <p:nvPr>
            <p:ph type="subTitle" idx="1"/>
          </p:nvPr>
        </p:nvSpPr>
        <p:spPr>
          <a:xfrm>
            <a:off x="720000" y="1118675"/>
            <a:ext cx="5083200" cy="3430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fr"/>
              <a:t>Cette présentation met l'accent sur la partie Data Engineer de notre projet. L'objectif principal est de développer une solution complète en suivant les étapes suivantes :</a:t>
            </a:r>
            <a:endParaRPr/>
          </a:p>
          <a:p>
            <a:pPr marL="457200" lvl="0" indent="-317500" algn="l" rtl="0">
              <a:spcBef>
                <a:spcPts val="1000"/>
              </a:spcBef>
              <a:spcAft>
                <a:spcPts val="0"/>
              </a:spcAft>
              <a:buSzPts val="1400"/>
              <a:buChar char="●"/>
            </a:pPr>
            <a:r>
              <a:rPr lang="fr"/>
              <a:t>Recherche et sélection de datasets pertinents.</a:t>
            </a:r>
            <a:endParaRPr/>
          </a:p>
          <a:p>
            <a:pPr marL="457200" lvl="0" indent="-317500" algn="l" rtl="0">
              <a:spcBef>
                <a:spcPts val="0"/>
              </a:spcBef>
              <a:spcAft>
                <a:spcPts val="0"/>
              </a:spcAft>
              <a:buSzPts val="1400"/>
              <a:buChar char="●"/>
            </a:pPr>
            <a:r>
              <a:rPr lang="fr"/>
              <a:t>Prétraitement des images pour garantir leur qualité et leur uniformité.</a:t>
            </a:r>
            <a:endParaRPr/>
          </a:p>
          <a:p>
            <a:pPr marL="457200" lvl="0" indent="-317500" algn="l" rtl="0">
              <a:spcBef>
                <a:spcPts val="0"/>
              </a:spcBef>
              <a:spcAft>
                <a:spcPts val="0"/>
              </a:spcAft>
              <a:buSzPts val="1400"/>
              <a:buChar char="●"/>
            </a:pPr>
            <a:r>
              <a:rPr lang="fr"/>
              <a:t>Détection des tumeurs cérébrales à partir des données collectées.</a:t>
            </a:r>
            <a:endParaRPr/>
          </a:p>
          <a:p>
            <a:pPr marL="457200" lvl="0" indent="-317500" algn="l" rtl="0">
              <a:spcBef>
                <a:spcPts val="0"/>
              </a:spcBef>
              <a:spcAft>
                <a:spcPts val="0"/>
              </a:spcAft>
              <a:buSzPts val="1400"/>
              <a:buChar char="●"/>
            </a:pPr>
            <a:r>
              <a:rPr lang="fr"/>
              <a:t>Implémentation d'un GAN (Generative Adversarial Network) pour générer des images synthétiques représentant des tumeurs.</a:t>
            </a:r>
            <a:endParaRPr/>
          </a:p>
          <a:p>
            <a:pPr marL="457200" lvl="0" indent="-317500" algn="l" rtl="0">
              <a:spcBef>
                <a:spcPts val="0"/>
              </a:spcBef>
              <a:spcAft>
                <a:spcPts val="0"/>
              </a:spcAft>
              <a:buSzPts val="1400"/>
              <a:buChar char="●"/>
            </a:pPr>
            <a:r>
              <a:rPr lang="fr"/>
              <a:t>Développement d'une application web permettant la détection du cancer cérébral.</a:t>
            </a:r>
            <a:endParaRPr/>
          </a:p>
        </p:txBody>
      </p:sp>
      <p:grpSp>
        <p:nvGrpSpPr>
          <p:cNvPr id="492" name="Google Shape;492;p49"/>
          <p:cNvGrpSpPr/>
          <p:nvPr/>
        </p:nvGrpSpPr>
        <p:grpSpPr>
          <a:xfrm>
            <a:off x="5430930" y="-445784"/>
            <a:ext cx="4086563" cy="6064817"/>
            <a:chOff x="5430930" y="-445784"/>
            <a:chExt cx="4086563" cy="6064817"/>
          </a:xfrm>
        </p:grpSpPr>
        <p:sp>
          <p:nvSpPr>
            <p:cNvPr id="493" name="Google Shape;493;p49"/>
            <p:cNvSpPr/>
            <p:nvPr/>
          </p:nvSpPr>
          <p:spPr>
            <a:xfrm>
              <a:off x="7368520" y="988766"/>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49"/>
            <p:cNvSpPr/>
            <p:nvPr/>
          </p:nvSpPr>
          <p:spPr>
            <a:xfrm rot="10800000" flipH="1">
              <a:off x="6036409" y="19621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49"/>
            <p:cNvSpPr/>
            <p:nvPr/>
          </p:nvSpPr>
          <p:spPr>
            <a:xfrm>
              <a:off x="7309474" y="216611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49"/>
            <p:cNvSpPr/>
            <p:nvPr/>
          </p:nvSpPr>
          <p:spPr>
            <a:xfrm>
              <a:off x="6269702" y="-44578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49"/>
            <p:cNvSpPr/>
            <p:nvPr/>
          </p:nvSpPr>
          <p:spPr>
            <a:xfrm>
              <a:off x="5830483" y="421588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49"/>
            <p:cNvSpPr/>
            <p:nvPr/>
          </p:nvSpPr>
          <p:spPr>
            <a:xfrm>
              <a:off x="6269683" y="1332541"/>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49"/>
            <p:cNvSpPr/>
            <p:nvPr/>
          </p:nvSpPr>
          <p:spPr>
            <a:xfrm>
              <a:off x="8430764" y="23422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49"/>
            <p:cNvSpPr/>
            <p:nvPr/>
          </p:nvSpPr>
          <p:spPr>
            <a:xfrm>
              <a:off x="7309467" y="261820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49"/>
            <p:cNvSpPr/>
            <p:nvPr/>
          </p:nvSpPr>
          <p:spPr>
            <a:xfrm>
              <a:off x="7962441" y="131801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49"/>
            <p:cNvSpPr/>
            <p:nvPr/>
          </p:nvSpPr>
          <p:spPr>
            <a:xfrm rot="10800000" flipH="1">
              <a:off x="6351880" y="311086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49"/>
            <p:cNvSpPr/>
            <p:nvPr/>
          </p:nvSpPr>
          <p:spPr>
            <a:xfrm rot="10800000" flipH="1">
              <a:off x="6790284" y="354856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49"/>
            <p:cNvSpPr/>
            <p:nvPr/>
          </p:nvSpPr>
          <p:spPr>
            <a:xfrm rot="10800000" flipH="1">
              <a:off x="5430930" y="465091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49"/>
            <p:cNvSpPr/>
            <p:nvPr/>
          </p:nvSpPr>
          <p:spPr>
            <a:xfrm>
              <a:off x="8678783" y="2668826"/>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49"/>
            <p:cNvSpPr/>
            <p:nvPr/>
          </p:nvSpPr>
          <p:spPr>
            <a:xfrm>
              <a:off x="8430773" y="223598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49"/>
            <p:cNvSpPr/>
            <p:nvPr/>
          </p:nvSpPr>
          <p:spPr>
            <a:xfrm rot="10800000" flipH="1">
              <a:off x="8119787" y="363695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49"/>
            <p:cNvSpPr/>
            <p:nvPr/>
          </p:nvSpPr>
          <p:spPr>
            <a:xfrm rot="10800000" flipH="1">
              <a:off x="7697255" y="411247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49"/>
            <p:cNvSpPr/>
            <p:nvPr/>
          </p:nvSpPr>
          <p:spPr>
            <a:xfrm>
              <a:off x="6628072" y="112491"/>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49"/>
            <p:cNvSpPr/>
            <p:nvPr/>
          </p:nvSpPr>
          <p:spPr>
            <a:xfrm rot="10800000" flipH="1">
              <a:off x="7825159" y="-25148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1" name="Google Shape;511;p49"/>
          <p:cNvSpPr/>
          <p:nvPr/>
        </p:nvSpPr>
        <p:spPr>
          <a:xfrm>
            <a:off x="4307407" y="4768450"/>
            <a:ext cx="529186" cy="485108"/>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2000" b="1"/>
              <a:t>4</a:t>
            </a:r>
            <a:endParaRPr sz="2000" b="1"/>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15"/>
        <p:cNvGrpSpPr/>
        <p:nvPr/>
      </p:nvGrpSpPr>
      <p:grpSpPr>
        <a:xfrm>
          <a:off x="0" y="0"/>
          <a:ext cx="0" cy="0"/>
          <a:chOff x="0" y="0"/>
          <a:chExt cx="0" cy="0"/>
        </a:xfrm>
      </p:grpSpPr>
      <p:sp>
        <p:nvSpPr>
          <p:cNvPr id="516" name="Google Shape;516;p5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r"/>
              <a:t>L'importance du sujet</a:t>
            </a:r>
            <a:endParaRPr/>
          </a:p>
        </p:txBody>
      </p:sp>
      <p:grpSp>
        <p:nvGrpSpPr>
          <p:cNvPr id="517" name="Google Shape;517;p50"/>
          <p:cNvGrpSpPr/>
          <p:nvPr/>
        </p:nvGrpSpPr>
        <p:grpSpPr>
          <a:xfrm>
            <a:off x="-7" y="-11"/>
            <a:ext cx="975837" cy="853864"/>
            <a:chOff x="-22859750" y="2335900"/>
            <a:chExt cx="296950" cy="294375"/>
          </a:xfrm>
        </p:grpSpPr>
        <p:sp>
          <p:nvSpPr>
            <p:cNvPr id="518" name="Google Shape;518;p50"/>
            <p:cNvSpPr/>
            <p:nvPr/>
          </p:nvSpPr>
          <p:spPr>
            <a:xfrm>
              <a:off x="-22859750" y="2335900"/>
              <a:ext cx="296950" cy="294375"/>
            </a:xfrm>
            <a:custGeom>
              <a:avLst/>
              <a:gdLst/>
              <a:ahLst/>
              <a:cxnLst/>
              <a:rect l="l" t="t" r="r" b="b"/>
              <a:pathLst>
                <a:path w="11878" h="11775" extrusionOk="0">
                  <a:moveTo>
                    <a:pt x="7306" y="663"/>
                  </a:moveTo>
                  <a:cubicBezTo>
                    <a:pt x="7389" y="663"/>
                    <a:pt x="7475" y="671"/>
                    <a:pt x="7562" y="685"/>
                  </a:cubicBezTo>
                  <a:cubicBezTo>
                    <a:pt x="7814" y="780"/>
                    <a:pt x="8034" y="937"/>
                    <a:pt x="8192" y="1126"/>
                  </a:cubicBezTo>
                  <a:cubicBezTo>
                    <a:pt x="7908" y="1189"/>
                    <a:pt x="7656" y="1347"/>
                    <a:pt x="7467" y="1567"/>
                  </a:cubicBezTo>
                  <a:cubicBezTo>
                    <a:pt x="7341" y="1662"/>
                    <a:pt x="7341" y="1914"/>
                    <a:pt x="7467" y="2008"/>
                  </a:cubicBezTo>
                  <a:cubicBezTo>
                    <a:pt x="7530" y="2071"/>
                    <a:pt x="7617" y="2103"/>
                    <a:pt x="7703" y="2103"/>
                  </a:cubicBezTo>
                  <a:cubicBezTo>
                    <a:pt x="7790" y="2103"/>
                    <a:pt x="7877" y="2071"/>
                    <a:pt x="7940" y="2008"/>
                  </a:cubicBezTo>
                  <a:cubicBezTo>
                    <a:pt x="8129" y="1819"/>
                    <a:pt x="8412" y="1693"/>
                    <a:pt x="8696" y="1693"/>
                  </a:cubicBezTo>
                  <a:cubicBezTo>
                    <a:pt x="8979" y="1693"/>
                    <a:pt x="9231" y="1819"/>
                    <a:pt x="9452" y="2008"/>
                  </a:cubicBezTo>
                  <a:cubicBezTo>
                    <a:pt x="9767" y="2355"/>
                    <a:pt x="9830" y="2764"/>
                    <a:pt x="9673" y="3174"/>
                  </a:cubicBezTo>
                  <a:cubicBezTo>
                    <a:pt x="9389" y="3237"/>
                    <a:pt x="9137" y="3395"/>
                    <a:pt x="8885" y="3584"/>
                  </a:cubicBezTo>
                  <a:cubicBezTo>
                    <a:pt x="8759" y="3710"/>
                    <a:pt x="8759" y="3962"/>
                    <a:pt x="8885" y="4056"/>
                  </a:cubicBezTo>
                  <a:cubicBezTo>
                    <a:pt x="8948" y="4119"/>
                    <a:pt x="9035" y="4151"/>
                    <a:pt x="9121" y="4151"/>
                  </a:cubicBezTo>
                  <a:cubicBezTo>
                    <a:pt x="9208" y="4151"/>
                    <a:pt x="9294" y="4119"/>
                    <a:pt x="9358" y="4056"/>
                  </a:cubicBezTo>
                  <a:cubicBezTo>
                    <a:pt x="9547" y="3867"/>
                    <a:pt x="9830" y="3741"/>
                    <a:pt x="10114" y="3741"/>
                  </a:cubicBezTo>
                  <a:cubicBezTo>
                    <a:pt x="10397" y="3741"/>
                    <a:pt x="10649" y="3867"/>
                    <a:pt x="10870" y="4056"/>
                  </a:cubicBezTo>
                  <a:cubicBezTo>
                    <a:pt x="11059" y="4277"/>
                    <a:pt x="11185" y="4529"/>
                    <a:pt x="11185" y="4812"/>
                  </a:cubicBezTo>
                  <a:cubicBezTo>
                    <a:pt x="11185" y="5096"/>
                    <a:pt x="11059" y="5379"/>
                    <a:pt x="10870" y="5568"/>
                  </a:cubicBezTo>
                  <a:cubicBezTo>
                    <a:pt x="10649" y="5757"/>
                    <a:pt x="10397" y="5883"/>
                    <a:pt x="10114" y="5883"/>
                  </a:cubicBezTo>
                  <a:cubicBezTo>
                    <a:pt x="9925" y="5883"/>
                    <a:pt x="9767" y="6041"/>
                    <a:pt x="9767" y="6230"/>
                  </a:cubicBezTo>
                  <a:cubicBezTo>
                    <a:pt x="9767" y="6451"/>
                    <a:pt x="9925" y="6608"/>
                    <a:pt x="10114" y="6608"/>
                  </a:cubicBezTo>
                  <a:cubicBezTo>
                    <a:pt x="10429" y="6608"/>
                    <a:pt x="10712" y="6514"/>
                    <a:pt x="10964" y="6356"/>
                  </a:cubicBezTo>
                  <a:cubicBezTo>
                    <a:pt x="11090" y="6514"/>
                    <a:pt x="11122" y="6703"/>
                    <a:pt x="11122" y="6955"/>
                  </a:cubicBezTo>
                  <a:cubicBezTo>
                    <a:pt x="11122" y="7270"/>
                    <a:pt x="11027" y="7553"/>
                    <a:pt x="10807" y="7742"/>
                  </a:cubicBezTo>
                  <a:cubicBezTo>
                    <a:pt x="10618" y="7931"/>
                    <a:pt x="10366" y="8057"/>
                    <a:pt x="10082" y="8057"/>
                  </a:cubicBezTo>
                  <a:cubicBezTo>
                    <a:pt x="9799" y="8057"/>
                    <a:pt x="9515" y="7931"/>
                    <a:pt x="9326" y="7742"/>
                  </a:cubicBezTo>
                  <a:cubicBezTo>
                    <a:pt x="9137" y="7553"/>
                    <a:pt x="9011" y="7270"/>
                    <a:pt x="9011" y="6986"/>
                  </a:cubicBezTo>
                  <a:cubicBezTo>
                    <a:pt x="9011" y="6703"/>
                    <a:pt x="9137" y="6419"/>
                    <a:pt x="9326" y="6230"/>
                  </a:cubicBezTo>
                  <a:cubicBezTo>
                    <a:pt x="9452" y="6104"/>
                    <a:pt x="9452" y="5883"/>
                    <a:pt x="9326" y="5757"/>
                  </a:cubicBezTo>
                  <a:cubicBezTo>
                    <a:pt x="9263" y="5694"/>
                    <a:pt x="9176" y="5663"/>
                    <a:pt x="9090" y="5663"/>
                  </a:cubicBezTo>
                  <a:cubicBezTo>
                    <a:pt x="9003" y="5663"/>
                    <a:pt x="8916" y="5694"/>
                    <a:pt x="8853" y="5757"/>
                  </a:cubicBezTo>
                  <a:cubicBezTo>
                    <a:pt x="8538" y="6072"/>
                    <a:pt x="8349" y="6514"/>
                    <a:pt x="8349" y="6986"/>
                  </a:cubicBezTo>
                  <a:cubicBezTo>
                    <a:pt x="8349" y="7112"/>
                    <a:pt x="8349" y="7207"/>
                    <a:pt x="8381" y="7333"/>
                  </a:cubicBezTo>
                  <a:cubicBezTo>
                    <a:pt x="7562" y="7459"/>
                    <a:pt x="6932" y="8215"/>
                    <a:pt x="6932" y="9034"/>
                  </a:cubicBezTo>
                  <a:cubicBezTo>
                    <a:pt x="6932" y="9223"/>
                    <a:pt x="7089" y="9381"/>
                    <a:pt x="7278" y="9381"/>
                  </a:cubicBezTo>
                  <a:cubicBezTo>
                    <a:pt x="7467" y="9381"/>
                    <a:pt x="7625" y="9223"/>
                    <a:pt x="7625" y="9034"/>
                  </a:cubicBezTo>
                  <a:cubicBezTo>
                    <a:pt x="7625" y="8435"/>
                    <a:pt x="8097" y="8026"/>
                    <a:pt x="8664" y="8026"/>
                  </a:cubicBezTo>
                  <a:lnTo>
                    <a:pt x="8696" y="8026"/>
                  </a:lnTo>
                  <a:cubicBezTo>
                    <a:pt x="8727" y="8089"/>
                    <a:pt x="8822" y="8120"/>
                    <a:pt x="8853" y="8215"/>
                  </a:cubicBezTo>
                  <a:cubicBezTo>
                    <a:pt x="9074" y="8435"/>
                    <a:pt x="9326" y="8561"/>
                    <a:pt x="9641" y="8656"/>
                  </a:cubicBezTo>
                  <a:cubicBezTo>
                    <a:pt x="9673" y="8750"/>
                    <a:pt x="9704" y="8908"/>
                    <a:pt x="9704" y="9034"/>
                  </a:cubicBezTo>
                  <a:cubicBezTo>
                    <a:pt x="9704" y="9507"/>
                    <a:pt x="9452" y="9853"/>
                    <a:pt x="9011" y="10011"/>
                  </a:cubicBezTo>
                  <a:cubicBezTo>
                    <a:pt x="8979" y="9853"/>
                    <a:pt x="8853" y="9759"/>
                    <a:pt x="8664" y="9759"/>
                  </a:cubicBezTo>
                  <a:cubicBezTo>
                    <a:pt x="8444" y="9759"/>
                    <a:pt x="8286" y="9916"/>
                    <a:pt x="8286" y="10105"/>
                  </a:cubicBezTo>
                  <a:cubicBezTo>
                    <a:pt x="8286" y="10704"/>
                    <a:pt x="7814" y="11113"/>
                    <a:pt x="7278" y="11113"/>
                  </a:cubicBezTo>
                  <a:cubicBezTo>
                    <a:pt x="6711" y="11113"/>
                    <a:pt x="6239" y="10641"/>
                    <a:pt x="6239" y="10105"/>
                  </a:cubicBezTo>
                  <a:lnTo>
                    <a:pt x="6239" y="6640"/>
                  </a:lnTo>
                  <a:cubicBezTo>
                    <a:pt x="6522" y="6860"/>
                    <a:pt x="6932" y="6986"/>
                    <a:pt x="7278" y="6986"/>
                  </a:cubicBezTo>
                  <a:cubicBezTo>
                    <a:pt x="7467" y="6986"/>
                    <a:pt x="7625" y="6829"/>
                    <a:pt x="7625" y="6640"/>
                  </a:cubicBezTo>
                  <a:cubicBezTo>
                    <a:pt x="7625" y="6451"/>
                    <a:pt x="7467" y="6293"/>
                    <a:pt x="7278" y="6293"/>
                  </a:cubicBezTo>
                  <a:cubicBezTo>
                    <a:pt x="6680" y="6293"/>
                    <a:pt x="6239" y="5820"/>
                    <a:pt x="6239" y="5253"/>
                  </a:cubicBezTo>
                  <a:lnTo>
                    <a:pt x="6239" y="1788"/>
                  </a:lnTo>
                  <a:lnTo>
                    <a:pt x="6239" y="1756"/>
                  </a:lnTo>
                  <a:lnTo>
                    <a:pt x="6239" y="1725"/>
                  </a:lnTo>
                  <a:cubicBezTo>
                    <a:pt x="6239" y="1441"/>
                    <a:pt x="6365" y="1158"/>
                    <a:pt x="6554" y="969"/>
                  </a:cubicBezTo>
                  <a:cubicBezTo>
                    <a:pt x="6772" y="750"/>
                    <a:pt x="7027" y="663"/>
                    <a:pt x="7306" y="663"/>
                  </a:cubicBezTo>
                  <a:close/>
                  <a:moveTo>
                    <a:pt x="4492" y="726"/>
                  </a:moveTo>
                  <a:cubicBezTo>
                    <a:pt x="4756" y="726"/>
                    <a:pt x="5012" y="813"/>
                    <a:pt x="5230" y="1032"/>
                  </a:cubicBezTo>
                  <a:cubicBezTo>
                    <a:pt x="5419" y="1221"/>
                    <a:pt x="5545" y="1504"/>
                    <a:pt x="5545" y="1788"/>
                  </a:cubicBezTo>
                  <a:lnTo>
                    <a:pt x="5545" y="1819"/>
                  </a:lnTo>
                  <a:lnTo>
                    <a:pt x="5545" y="5285"/>
                  </a:lnTo>
                  <a:cubicBezTo>
                    <a:pt x="5545" y="5883"/>
                    <a:pt x="5073" y="6325"/>
                    <a:pt x="4506" y="6325"/>
                  </a:cubicBezTo>
                  <a:cubicBezTo>
                    <a:pt x="4317" y="6325"/>
                    <a:pt x="4159" y="6482"/>
                    <a:pt x="4159" y="6671"/>
                  </a:cubicBezTo>
                  <a:cubicBezTo>
                    <a:pt x="4159" y="6860"/>
                    <a:pt x="4317" y="7018"/>
                    <a:pt x="4506" y="7018"/>
                  </a:cubicBezTo>
                  <a:cubicBezTo>
                    <a:pt x="4915" y="7018"/>
                    <a:pt x="5262" y="6892"/>
                    <a:pt x="5545" y="6671"/>
                  </a:cubicBezTo>
                  <a:lnTo>
                    <a:pt x="5545" y="10105"/>
                  </a:lnTo>
                  <a:lnTo>
                    <a:pt x="5545" y="10137"/>
                  </a:lnTo>
                  <a:cubicBezTo>
                    <a:pt x="5545" y="10704"/>
                    <a:pt x="5073" y="11176"/>
                    <a:pt x="4506" y="11176"/>
                  </a:cubicBezTo>
                  <a:cubicBezTo>
                    <a:pt x="3939" y="11176"/>
                    <a:pt x="3498" y="10704"/>
                    <a:pt x="3498" y="10137"/>
                  </a:cubicBezTo>
                  <a:cubicBezTo>
                    <a:pt x="3498" y="9948"/>
                    <a:pt x="3340" y="9790"/>
                    <a:pt x="3151" y="9790"/>
                  </a:cubicBezTo>
                  <a:cubicBezTo>
                    <a:pt x="2994" y="9790"/>
                    <a:pt x="2836" y="9916"/>
                    <a:pt x="2773" y="10074"/>
                  </a:cubicBezTo>
                  <a:cubicBezTo>
                    <a:pt x="2395" y="9916"/>
                    <a:pt x="2080" y="9538"/>
                    <a:pt x="2080" y="9065"/>
                  </a:cubicBezTo>
                  <a:cubicBezTo>
                    <a:pt x="2080" y="8908"/>
                    <a:pt x="2111" y="8813"/>
                    <a:pt x="2143" y="8687"/>
                  </a:cubicBezTo>
                  <a:cubicBezTo>
                    <a:pt x="2426" y="8593"/>
                    <a:pt x="2710" y="8435"/>
                    <a:pt x="2930" y="8246"/>
                  </a:cubicBezTo>
                  <a:cubicBezTo>
                    <a:pt x="2994" y="8215"/>
                    <a:pt x="3057" y="8120"/>
                    <a:pt x="3088" y="8057"/>
                  </a:cubicBezTo>
                  <a:lnTo>
                    <a:pt x="3151" y="8057"/>
                  </a:lnTo>
                  <a:cubicBezTo>
                    <a:pt x="3718" y="8057"/>
                    <a:pt x="4159" y="8530"/>
                    <a:pt x="4159" y="9065"/>
                  </a:cubicBezTo>
                  <a:cubicBezTo>
                    <a:pt x="4159" y="9286"/>
                    <a:pt x="4317" y="9444"/>
                    <a:pt x="4506" y="9444"/>
                  </a:cubicBezTo>
                  <a:cubicBezTo>
                    <a:pt x="4726" y="9444"/>
                    <a:pt x="4884" y="9286"/>
                    <a:pt x="4884" y="9065"/>
                  </a:cubicBezTo>
                  <a:cubicBezTo>
                    <a:pt x="4884" y="8215"/>
                    <a:pt x="4254" y="7490"/>
                    <a:pt x="3403" y="7396"/>
                  </a:cubicBezTo>
                  <a:cubicBezTo>
                    <a:pt x="3466" y="7270"/>
                    <a:pt x="3466" y="7144"/>
                    <a:pt x="3466" y="7018"/>
                  </a:cubicBezTo>
                  <a:cubicBezTo>
                    <a:pt x="3466" y="6545"/>
                    <a:pt x="3246" y="6104"/>
                    <a:pt x="2930" y="5820"/>
                  </a:cubicBezTo>
                  <a:cubicBezTo>
                    <a:pt x="2883" y="5757"/>
                    <a:pt x="2797" y="5726"/>
                    <a:pt x="2706" y="5726"/>
                  </a:cubicBezTo>
                  <a:cubicBezTo>
                    <a:pt x="2615" y="5726"/>
                    <a:pt x="2521" y="5757"/>
                    <a:pt x="2458" y="5820"/>
                  </a:cubicBezTo>
                  <a:cubicBezTo>
                    <a:pt x="2363" y="5915"/>
                    <a:pt x="2363" y="6167"/>
                    <a:pt x="2458" y="6262"/>
                  </a:cubicBezTo>
                  <a:cubicBezTo>
                    <a:pt x="2678" y="6482"/>
                    <a:pt x="2773" y="6734"/>
                    <a:pt x="2773" y="7018"/>
                  </a:cubicBezTo>
                  <a:cubicBezTo>
                    <a:pt x="2773" y="7301"/>
                    <a:pt x="2678" y="7585"/>
                    <a:pt x="2458" y="7774"/>
                  </a:cubicBezTo>
                  <a:cubicBezTo>
                    <a:pt x="2269" y="7963"/>
                    <a:pt x="1985" y="8089"/>
                    <a:pt x="1733" y="8089"/>
                  </a:cubicBezTo>
                  <a:cubicBezTo>
                    <a:pt x="1450" y="8089"/>
                    <a:pt x="1166" y="7963"/>
                    <a:pt x="977" y="7774"/>
                  </a:cubicBezTo>
                  <a:cubicBezTo>
                    <a:pt x="788" y="7585"/>
                    <a:pt x="662" y="7301"/>
                    <a:pt x="662" y="7018"/>
                  </a:cubicBezTo>
                  <a:cubicBezTo>
                    <a:pt x="662" y="6829"/>
                    <a:pt x="725" y="6640"/>
                    <a:pt x="820" y="6419"/>
                  </a:cubicBezTo>
                  <a:cubicBezTo>
                    <a:pt x="1103" y="6608"/>
                    <a:pt x="1355" y="6671"/>
                    <a:pt x="1670" y="6671"/>
                  </a:cubicBezTo>
                  <a:cubicBezTo>
                    <a:pt x="1891" y="6671"/>
                    <a:pt x="2048" y="6514"/>
                    <a:pt x="2048" y="6325"/>
                  </a:cubicBezTo>
                  <a:cubicBezTo>
                    <a:pt x="2048" y="6104"/>
                    <a:pt x="1891" y="5946"/>
                    <a:pt x="1670" y="5946"/>
                  </a:cubicBezTo>
                  <a:cubicBezTo>
                    <a:pt x="1418" y="5946"/>
                    <a:pt x="1135" y="5852"/>
                    <a:pt x="946" y="5631"/>
                  </a:cubicBezTo>
                  <a:cubicBezTo>
                    <a:pt x="725" y="5442"/>
                    <a:pt x="631" y="5159"/>
                    <a:pt x="631" y="4907"/>
                  </a:cubicBezTo>
                  <a:cubicBezTo>
                    <a:pt x="631" y="4623"/>
                    <a:pt x="725" y="4340"/>
                    <a:pt x="946" y="4151"/>
                  </a:cubicBezTo>
                  <a:cubicBezTo>
                    <a:pt x="1135" y="3962"/>
                    <a:pt x="1418" y="3836"/>
                    <a:pt x="1670" y="3836"/>
                  </a:cubicBezTo>
                  <a:cubicBezTo>
                    <a:pt x="1954" y="3836"/>
                    <a:pt x="2237" y="3962"/>
                    <a:pt x="2426" y="4151"/>
                  </a:cubicBezTo>
                  <a:cubicBezTo>
                    <a:pt x="2489" y="4214"/>
                    <a:pt x="2576" y="4245"/>
                    <a:pt x="2663" y="4245"/>
                  </a:cubicBezTo>
                  <a:cubicBezTo>
                    <a:pt x="2749" y="4245"/>
                    <a:pt x="2836" y="4214"/>
                    <a:pt x="2899" y="4151"/>
                  </a:cubicBezTo>
                  <a:cubicBezTo>
                    <a:pt x="3025" y="4025"/>
                    <a:pt x="3025" y="3804"/>
                    <a:pt x="2899" y="3678"/>
                  </a:cubicBezTo>
                  <a:cubicBezTo>
                    <a:pt x="2678" y="3426"/>
                    <a:pt x="2426" y="3332"/>
                    <a:pt x="2111" y="3237"/>
                  </a:cubicBezTo>
                  <a:cubicBezTo>
                    <a:pt x="1954" y="2859"/>
                    <a:pt x="2048" y="2418"/>
                    <a:pt x="2363" y="2103"/>
                  </a:cubicBezTo>
                  <a:cubicBezTo>
                    <a:pt x="2552" y="1914"/>
                    <a:pt x="2836" y="1788"/>
                    <a:pt x="3088" y="1788"/>
                  </a:cubicBezTo>
                  <a:cubicBezTo>
                    <a:pt x="3372" y="1788"/>
                    <a:pt x="3655" y="1914"/>
                    <a:pt x="3844" y="2103"/>
                  </a:cubicBezTo>
                  <a:cubicBezTo>
                    <a:pt x="3907" y="2166"/>
                    <a:pt x="3994" y="2197"/>
                    <a:pt x="4080" y="2197"/>
                  </a:cubicBezTo>
                  <a:cubicBezTo>
                    <a:pt x="4167" y="2197"/>
                    <a:pt x="4254" y="2166"/>
                    <a:pt x="4317" y="2103"/>
                  </a:cubicBezTo>
                  <a:cubicBezTo>
                    <a:pt x="4443" y="1977"/>
                    <a:pt x="4443" y="1756"/>
                    <a:pt x="4317" y="1630"/>
                  </a:cubicBezTo>
                  <a:cubicBezTo>
                    <a:pt x="4128" y="1441"/>
                    <a:pt x="3876" y="1284"/>
                    <a:pt x="3624" y="1189"/>
                  </a:cubicBezTo>
                  <a:cubicBezTo>
                    <a:pt x="3781" y="969"/>
                    <a:pt x="3970" y="811"/>
                    <a:pt x="4254" y="748"/>
                  </a:cubicBezTo>
                  <a:cubicBezTo>
                    <a:pt x="4333" y="734"/>
                    <a:pt x="4413" y="726"/>
                    <a:pt x="4492" y="726"/>
                  </a:cubicBezTo>
                  <a:close/>
                  <a:moveTo>
                    <a:pt x="7254" y="0"/>
                  </a:moveTo>
                  <a:cubicBezTo>
                    <a:pt x="6817" y="0"/>
                    <a:pt x="6387" y="190"/>
                    <a:pt x="6049" y="528"/>
                  </a:cubicBezTo>
                  <a:cubicBezTo>
                    <a:pt x="6018" y="559"/>
                    <a:pt x="5923" y="654"/>
                    <a:pt x="5892" y="717"/>
                  </a:cubicBezTo>
                  <a:cubicBezTo>
                    <a:pt x="5860" y="654"/>
                    <a:pt x="5766" y="622"/>
                    <a:pt x="5734" y="528"/>
                  </a:cubicBezTo>
                  <a:cubicBezTo>
                    <a:pt x="5391" y="185"/>
                    <a:pt x="4972" y="13"/>
                    <a:pt x="4521" y="13"/>
                  </a:cubicBezTo>
                  <a:cubicBezTo>
                    <a:pt x="4392" y="13"/>
                    <a:pt x="4261" y="27"/>
                    <a:pt x="4128" y="55"/>
                  </a:cubicBezTo>
                  <a:cubicBezTo>
                    <a:pt x="3561" y="181"/>
                    <a:pt x="3151" y="559"/>
                    <a:pt x="2899" y="1126"/>
                  </a:cubicBezTo>
                  <a:cubicBezTo>
                    <a:pt x="2552" y="1158"/>
                    <a:pt x="2206" y="1347"/>
                    <a:pt x="1922" y="1599"/>
                  </a:cubicBezTo>
                  <a:cubicBezTo>
                    <a:pt x="1481" y="2040"/>
                    <a:pt x="1324" y="2607"/>
                    <a:pt x="1450" y="3206"/>
                  </a:cubicBezTo>
                  <a:cubicBezTo>
                    <a:pt x="1103" y="3237"/>
                    <a:pt x="788" y="3458"/>
                    <a:pt x="505" y="3678"/>
                  </a:cubicBezTo>
                  <a:cubicBezTo>
                    <a:pt x="190" y="3993"/>
                    <a:pt x="1" y="4434"/>
                    <a:pt x="1" y="4907"/>
                  </a:cubicBezTo>
                  <a:cubicBezTo>
                    <a:pt x="1" y="5285"/>
                    <a:pt x="127" y="5663"/>
                    <a:pt x="347" y="5915"/>
                  </a:cubicBezTo>
                  <a:cubicBezTo>
                    <a:pt x="127" y="6230"/>
                    <a:pt x="1" y="6608"/>
                    <a:pt x="1" y="6955"/>
                  </a:cubicBezTo>
                  <a:cubicBezTo>
                    <a:pt x="1" y="7427"/>
                    <a:pt x="190" y="7868"/>
                    <a:pt x="505" y="8183"/>
                  </a:cubicBezTo>
                  <a:cubicBezTo>
                    <a:pt x="788" y="8435"/>
                    <a:pt x="1103" y="8593"/>
                    <a:pt x="1450" y="8624"/>
                  </a:cubicBezTo>
                  <a:cubicBezTo>
                    <a:pt x="1418" y="8750"/>
                    <a:pt x="1418" y="8876"/>
                    <a:pt x="1418" y="9002"/>
                  </a:cubicBezTo>
                  <a:cubicBezTo>
                    <a:pt x="1418" y="9916"/>
                    <a:pt x="2080" y="10609"/>
                    <a:pt x="2962" y="10735"/>
                  </a:cubicBezTo>
                  <a:cubicBezTo>
                    <a:pt x="3214" y="11365"/>
                    <a:pt x="3813" y="11775"/>
                    <a:pt x="4569" y="11775"/>
                  </a:cubicBezTo>
                  <a:cubicBezTo>
                    <a:pt x="5104" y="11775"/>
                    <a:pt x="5640" y="11523"/>
                    <a:pt x="5955" y="11082"/>
                  </a:cubicBezTo>
                  <a:cubicBezTo>
                    <a:pt x="6270" y="11523"/>
                    <a:pt x="6774" y="11775"/>
                    <a:pt x="7310" y="11775"/>
                  </a:cubicBezTo>
                  <a:cubicBezTo>
                    <a:pt x="8034" y="11775"/>
                    <a:pt x="8664" y="11365"/>
                    <a:pt x="8948" y="10735"/>
                  </a:cubicBezTo>
                  <a:cubicBezTo>
                    <a:pt x="9799" y="10609"/>
                    <a:pt x="10460" y="9916"/>
                    <a:pt x="10460" y="9002"/>
                  </a:cubicBezTo>
                  <a:cubicBezTo>
                    <a:pt x="10460" y="8876"/>
                    <a:pt x="10460" y="8750"/>
                    <a:pt x="10429" y="8624"/>
                  </a:cubicBezTo>
                  <a:cubicBezTo>
                    <a:pt x="10775" y="8593"/>
                    <a:pt x="11090" y="8404"/>
                    <a:pt x="11374" y="8183"/>
                  </a:cubicBezTo>
                  <a:cubicBezTo>
                    <a:pt x="11689" y="7837"/>
                    <a:pt x="11878" y="7427"/>
                    <a:pt x="11878" y="6955"/>
                  </a:cubicBezTo>
                  <a:cubicBezTo>
                    <a:pt x="11878" y="6545"/>
                    <a:pt x="11783" y="6199"/>
                    <a:pt x="11531" y="5915"/>
                  </a:cubicBezTo>
                  <a:cubicBezTo>
                    <a:pt x="11689" y="5663"/>
                    <a:pt x="11815" y="5285"/>
                    <a:pt x="11815" y="4907"/>
                  </a:cubicBezTo>
                  <a:cubicBezTo>
                    <a:pt x="11815" y="4434"/>
                    <a:pt x="11594" y="3993"/>
                    <a:pt x="11279" y="3678"/>
                  </a:cubicBezTo>
                  <a:cubicBezTo>
                    <a:pt x="11027" y="3395"/>
                    <a:pt x="10712" y="3237"/>
                    <a:pt x="10334" y="3206"/>
                  </a:cubicBezTo>
                  <a:cubicBezTo>
                    <a:pt x="10460" y="2670"/>
                    <a:pt x="10303" y="2040"/>
                    <a:pt x="9862" y="1599"/>
                  </a:cubicBezTo>
                  <a:cubicBezTo>
                    <a:pt x="9610" y="1315"/>
                    <a:pt x="9231" y="1158"/>
                    <a:pt x="8885" y="1126"/>
                  </a:cubicBezTo>
                  <a:cubicBezTo>
                    <a:pt x="8664" y="559"/>
                    <a:pt x="8223" y="181"/>
                    <a:pt x="7656" y="55"/>
                  </a:cubicBezTo>
                  <a:cubicBezTo>
                    <a:pt x="7523" y="18"/>
                    <a:pt x="7388" y="0"/>
                    <a:pt x="72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50"/>
            <p:cNvSpPr/>
            <p:nvPr/>
          </p:nvSpPr>
          <p:spPr>
            <a:xfrm>
              <a:off x="-22685675" y="2408150"/>
              <a:ext cx="27575" cy="66175"/>
            </a:xfrm>
            <a:custGeom>
              <a:avLst/>
              <a:gdLst/>
              <a:ahLst/>
              <a:cxnLst/>
              <a:rect l="l" t="t" r="r" b="b"/>
              <a:pathLst>
                <a:path w="1103" h="2647" extrusionOk="0">
                  <a:moveTo>
                    <a:pt x="740" y="1"/>
                  </a:moveTo>
                  <a:cubicBezTo>
                    <a:pt x="654" y="1"/>
                    <a:pt x="567" y="32"/>
                    <a:pt x="504" y="95"/>
                  </a:cubicBezTo>
                  <a:cubicBezTo>
                    <a:pt x="189" y="410"/>
                    <a:pt x="0" y="820"/>
                    <a:pt x="0" y="1292"/>
                  </a:cubicBezTo>
                  <a:cubicBezTo>
                    <a:pt x="0" y="1765"/>
                    <a:pt x="189" y="2206"/>
                    <a:pt x="504" y="2521"/>
                  </a:cubicBezTo>
                  <a:cubicBezTo>
                    <a:pt x="599" y="2584"/>
                    <a:pt x="662" y="2647"/>
                    <a:pt x="756" y="2647"/>
                  </a:cubicBezTo>
                  <a:cubicBezTo>
                    <a:pt x="819" y="2647"/>
                    <a:pt x="945" y="2615"/>
                    <a:pt x="977" y="2521"/>
                  </a:cubicBezTo>
                  <a:cubicBezTo>
                    <a:pt x="1103" y="2395"/>
                    <a:pt x="1103" y="2174"/>
                    <a:pt x="977" y="2048"/>
                  </a:cubicBezTo>
                  <a:cubicBezTo>
                    <a:pt x="788" y="1859"/>
                    <a:pt x="662" y="1576"/>
                    <a:pt x="662" y="1292"/>
                  </a:cubicBezTo>
                  <a:cubicBezTo>
                    <a:pt x="662" y="1040"/>
                    <a:pt x="788" y="757"/>
                    <a:pt x="977" y="536"/>
                  </a:cubicBezTo>
                  <a:cubicBezTo>
                    <a:pt x="1103" y="442"/>
                    <a:pt x="1103" y="253"/>
                    <a:pt x="977" y="95"/>
                  </a:cubicBezTo>
                  <a:cubicBezTo>
                    <a:pt x="914" y="32"/>
                    <a:pt x="827" y="1"/>
                    <a:pt x="7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50"/>
            <p:cNvSpPr/>
            <p:nvPr/>
          </p:nvSpPr>
          <p:spPr>
            <a:xfrm>
              <a:off x="-22766800" y="2408950"/>
              <a:ext cx="27575" cy="66175"/>
            </a:xfrm>
            <a:custGeom>
              <a:avLst/>
              <a:gdLst/>
              <a:ahLst/>
              <a:cxnLst/>
              <a:rect l="l" t="t" r="r" b="b"/>
              <a:pathLst>
                <a:path w="1103" h="2647" extrusionOk="0">
                  <a:moveTo>
                    <a:pt x="362" y="0"/>
                  </a:moveTo>
                  <a:cubicBezTo>
                    <a:pt x="276" y="0"/>
                    <a:pt x="189" y="32"/>
                    <a:pt x="126" y="95"/>
                  </a:cubicBezTo>
                  <a:cubicBezTo>
                    <a:pt x="0" y="221"/>
                    <a:pt x="0" y="441"/>
                    <a:pt x="126" y="567"/>
                  </a:cubicBezTo>
                  <a:cubicBezTo>
                    <a:pt x="315" y="756"/>
                    <a:pt x="441" y="1040"/>
                    <a:pt x="441" y="1323"/>
                  </a:cubicBezTo>
                  <a:cubicBezTo>
                    <a:pt x="441" y="1575"/>
                    <a:pt x="315" y="1859"/>
                    <a:pt x="126" y="2048"/>
                  </a:cubicBezTo>
                  <a:cubicBezTo>
                    <a:pt x="0" y="2174"/>
                    <a:pt x="0" y="2426"/>
                    <a:pt x="126" y="2520"/>
                  </a:cubicBezTo>
                  <a:cubicBezTo>
                    <a:pt x="221" y="2615"/>
                    <a:pt x="284" y="2646"/>
                    <a:pt x="378" y="2646"/>
                  </a:cubicBezTo>
                  <a:cubicBezTo>
                    <a:pt x="441" y="2646"/>
                    <a:pt x="567" y="2615"/>
                    <a:pt x="599" y="2520"/>
                  </a:cubicBezTo>
                  <a:cubicBezTo>
                    <a:pt x="977" y="2174"/>
                    <a:pt x="1103" y="1733"/>
                    <a:pt x="1103" y="1323"/>
                  </a:cubicBezTo>
                  <a:cubicBezTo>
                    <a:pt x="1103" y="851"/>
                    <a:pt x="914" y="410"/>
                    <a:pt x="599" y="95"/>
                  </a:cubicBezTo>
                  <a:cubicBezTo>
                    <a:pt x="536" y="32"/>
                    <a:pt x="449" y="0"/>
                    <a:pt x="36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1" name="Google Shape;521;p50"/>
          <p:cNvGrpSpPr/>
          <p:nvPr/>
        </p:nvGrpSpPr>
        <p:grpSpPr>
          <a:xfrm>
            <a:off x="8168168" y="-11"/>
            <a:ext cx="975837" cy="853864"/>
            <a:chOff x="-22859750" y="2335900"/>
            <a:chExt cx="296950" cy="294375"/>
          </a:xfrm>
        </p:grpSpPr>
        <p:sp>
          <p:nvSpPr>
            <p:cNvPr id="522" name="Google Shape;522;p50"/>
            <p:cNvSpPr/>
            <p:nvPr/>
          </p:nvSpPr>
          <p:spPr>
            <a:xfrm>
              <a:off x="-22859750" y="2335900"/>
              <a:ext cx="296950" cy="294375"/>
            </a:xfrm>
            <a:custGeom>
              <a:avLst/>
              <a:gdLst/>
              <a:ahLst/>
              <a:cxnLst/>
              <a:rect l="l" t="t" r="r" b="b"/>
              <a:pathLst>
                <a:path w="11878" h="11775" extrusionOk="0">
                  <a:moveTo>
                    <a:pt x="7306" y="663"/>
                  </a:moveTo>
                  <a:cubicBezTo>
                    <a:pt x="7389" y="663"/>
                    <a:pt x="7475" y="671"/>
                    <a:pt x="7562" y="685"/>
                  </a:cubicBezTo>
                  <a:cubicBezTo>
                    <a:pt x="7814" y="780"/>
                    <a:pt x="8034" y="937"/>
                    <a:pt x="8192" y="1126"/>
                  </a:cubicBezTo>
                  <a:cubicBezTo>
                    <a:pt x="7908" y="1189"/>
                    <a:pt x="7656" y="1347"/>
                    <a:pt x="7467" y="1567"/>
                  </a:cubicBezTo>
                  <a:cubicBezTo>
                    <a:pt x="7341" y="1662"/>
                    <a:pt x="7341" y="1914"/>
                    <a:pt x="7467" y="2008"/>
                  </a:cubicBezTo>
                  <a:cubicBezTo>
                    <a:pt x="7530" y="2071"/>
                    <a:pt x="7617" y="2103"/>
                    <a:pt x="7703" y="2103"/>
                  </a:cubicBezTo>
                  <a:cubicBezTo>
                    <a:pt x="7790" y="2103"/>
                    <a:pt x="7877" y="2071"/>
                    <a:pt x="7940" y="2008"/>
                  </a:cubicBezTo>
                  <a:cubicBezTo>
                    <a:pt x="8129" y="1819"/>
                    <a:pt x="8412" y="1693"/>
                    <a:pt x="8696" y="1693"/>
                  </a:cubicBezTo>
                  <a:cubicBezTo>
                    <a:pt x="8979" y="1693"/>
                    <a:pt x="9231" y="1819"/>
                    <a:pt x="9452" y="2008"/>
                  </a:cubicBezTo>
                  <a:cubicBezTo>
                    <a:pt x="9767" y="2355"/>
                    <a:pt x="9830" y="2764"/>
                    <a:pt x="9673" y="3174"/>
                  </a:cubicBezTo>
                  <a:cubicBezTo>
                    <a:pt x="9389" y="3237"/>
                    <a:pt x="9137" y="3395"/>
                    <a:pt x="8885" y="3584"/>
                  </a:cubicBezTo>
                  <a:cubicBezTo>
                    <a:pt x="8759" y="3710"/>
                    <a:pt x="8759" y="3962"/>
                    <a:pt x="8885" y="4056"/>
                  </a:cubicBezTo>
                  <a:cubicBezTo>
                    <a:pt x="8948" y="4119"/>
                    <a:pt x="9035" y="4151"/>
                    <a:pt x="9121" y="4151"/>
                  </a:cubicBezTo>
                  <a:cubicBezTo>
                    <a:pt x="9208" y="4151"/>
                    <a:pt x="9294" y="4119"/>
                    <a:pt x="9358" y="4056"/>
                  </a:cubicBezTo>
                  <a:cubicBezTo>
                    <a:pt x="9547" y="3867"/>
                    <a:pt x="9830" y="3741"/>
                    <a:pt x="10114" y="3741"/>
                  </a:cubicBezTo>
                  <a:cubicBezTo>
                    <a:pt x="10397" y="3741"/>
                    <a:pt x="10649" y="3867"/>
                    <a:pt x="10870" y="4056"/>
                  </a:cubicBezTo>
                  <a:cubicBezTo>
                    <a:pt x="11059" y="4277"/>
                    <a:pt x="11185" y="4529"/>
                    <a:pt x="11185" y="4812"/>
                  </a:cubicBezTo>
                  <a:cubicBezTo>
                    <a:pt x="11185" y="5096"/>
                    <a:pt x="11059" y="5379"/>
                    <a:pt x="10870" y="5568"/>
                  </a:cubicBezTo>
                  <a:cubicBezTo>
                    <a:pt x="10649" y="5757"/>
                    <a:pt x="10397" y="5883"/>
                    <a:pt x="10114" y="5883"/>
                  </a:cubicBezTo>
                  <a:cubicBezTo>
                    <a:pt x="9925" y="5883"/>
                    <a:pt x="9767" y="6041"/>
                    <a:pt x="9767" y="6230"/>
                  </a:cubicBezTo>
                  <a:cubicBezTo>
                    <a:pt x="9767" y="6451"/>
                    <a:pt x="9925" y="6608"/>
                    <a:pt x="10114" y="6608"/>
                  </a:cubicBezTo>
                  <a:cubicBezTo>
                    <a:pt x="10429" y="6608"/>
                    <a:pt x="10712" y="6514"/>
                    <a:pt x="10964" y="6356"/>
                  </a:cubicBezTo>
                  <a:cubicBezTo>
                    <a:pt x="11090" y="6514"/>
                    <a:pt x="11122" y="6703"/>
                    <a:pt x="11122" y="6955"/>
                  </a:cubicBezTo>
                  <a:cubicBezTo>
                    <a:pt x="11122" y="7270"/>
                    <a:pt x="11027" y="7553"/>
                    <a:pt x="10807" y="7742"/>
                  </a:cubicBezTo>
                  <a:cubicBezTo>
                    <a:pt x="10618" y="7931"/>
                    <a:pt x="10366" y="8057"/>
                    <a:pt x="10082" y="8057"/>
                  </a:cubicBezTo>
                  <a:cubicBezTo>
                    <a:pt x="9799" y="8057"/>
                    <a:pt x="9515" y="7931"/>
                    <a:pt x="9326" y="7742"/>
                  </a:cubicBezTo>
                  <a:cubicBezTo>
                    <a:pt x="9137" y="7553"/>
                    <a:pt x="9011" y="7270"/>
                    <a:pt x="9011" y="6986"/>
                  </a:cubicBezTo>
                  <a:cubicBezTo>
                    <a:pt x="9011" y="6703"/>
                    <a:pt x="9137" y="6419"/>
                    <a:pt x="9326" y="6230"/>
                  </a:cubicBezTo>
                  <a:cubicBezTo>
                    <a:pt x="9452" y="6104"/>
                    <a:pt x="9452" y="5883"/>
                    <a:pt x="9326" y="5757"/>
                  </a:cubicBezTo>
                  <a:cubicBezTo>
                    <a:pt x="9263" y="5694"/>
                    <a:pt x="9176" y="5663"/>
                    <a:pt x="9090" y="5663"/>
                  </a:cubicBezTo>
                  <a:cubicBezTo>
                    <a:pt x="9003" y="5663"/>
                    <a:pt x="8916" y="5694"/>
                    <a:pt x="8853" y="5757"/>
                  </a:cubicBezTo>
                  <a:cubicBezTo>
                    <a:pt x="8538" y="6072"/>
                    <a:pt x="8349" y="6514"/>
                    <a:pt x="8349" y="6986"/>
                  </a:cubicBezTo>
                  <a:cubicBezTo>
                    <a:pt x="8349" y="7112"/>
                    <a:pt x="8349" y="7207"/>
                    <a:pt x="8381" y="7333"/>
                  </a:cubicBezTo>
                  <a:cubicBezTo>
                    <a:pt x="7562" y="7459"/>
                    <a:pt x="6932" y="8215"/>
                    <a:pt x="6932" y="9034"/>
                  </a:cubicBezTo>
                  <a:cubicBezTo>
                    <a:pt x="6932" y="9223"/>
                    <a:pt x="7089" y="9381"/>
                    <a:pt x="7278" y="9381"/>
                  </a:cubicBezTo>
                  <a:cubicBezTo>
                    <a:pt x="7467" y="9381"/>
                    <a:pt x="7625" y="9223"/>
                    <a:pt x="7625" y="9034"/>
                  </a:cubicBezTo>
                  <a:cubicBezTo>
                    <a:pt x="7625" y="8435"/>
                    <a:pt x="8097" y="8026"/>
                    <a:pt x="8664" y="8026"/>
                  </a:cubicBezTo>
                  <a:lnTo>
                    <a:pt x="8696" y="8026"/>
                  </a:lnTo>
                  <a:cubicBezTo>
                    <a:pt x="8727" y="8089"/>
                    <a:pt x="8822" y="8120"/>
                    <a:pt x="8853" y="8215"/>
                  </a:cubicBezTo>
                  <a:cubicBezTo>
                    <a:pt x="9074" y="8435"/>
                    <a:pt x="9326" y="8561"/>
                    <a:pt x="9641" y="8656"/>
                  </a:cubicBezTo>
                  <a:cubicBezTo>
                    <a:pt x="9673" y="8750"/>
                    <a:pt x="9704" y="8908"/>
                    <a:pt x="9704" y="9034"/>
                  </a:cubicBezTo>
                  <a:cubicBezTo>
                    <a:pt x="9704" y="9507"/>
                    <a:pt x="9452" y="9853"/>
                    <a:pt x="9011" y="10011"/>
                  </a:cubicBezTo>
                  <a:cubicBezTo>
                    <a:pt x="8979" y="9853"/>
                    <a:pt x="8853" y="9759"/>
                    <a:pt x="8664" y="9759"/>
                  </a:cubicBezTo>
                  <a:cubicBezTo>
                    <a:pt x="8444" y="9759"/>
                    <a:pt x="8286" y="9916"/>
                    <a:pt x="8286" y="10105"/>
                  </a:cubicBezTo>
                  <a:cubicBezTo>
                    <a:pt x="8286" y="10704"/>
                    <a:pt x="7814" y="11113"/>
                    <a:pt x="7278" y="11113"/>
                  </a:cubicBezTo>
                  <a:cubicBezTo>
                    <a:pt x="6711" y="11113"/>
                    <a:pt x="6239" y="10641"/>
                    <a:pt x="6239" y="10105"/>
                  </a:cubicBezTo>
                  <a:lnTo>
                    <a:pt x="6239" y="6640"/>
                  </a:lnTo>
                  <a:cubicBezTo>
                    <a:pt x="6522" y="6860"/>
                    <a:pt x="6932" y="6986"/>
                    <a:pt x="7278" y="6986"/>
                  </a:cubicBezTo>
                  <a:cubicBezTo>
                    <a:pt x="7467" y="6986"/>
                    <a:pt x="7625" y="6829"/>
                    <a:pt x="7625" y="6640"/>
                  </a:cubicBezTo>
                  <a:cubicBezTo>
                    <a:pt x="7625" y="6451"/>
                    <a:pt x="7467" y="6293"/>
                    <a:pt x="7278" y="6293"/>
                  </a:cubicBezTo>
                  <a:cubicBezTo>
                    <a:pt x="6680" y="6293"/>
                    <a:pt x="6239" y="5820"/>
                    <a:pt x="6239" y="5253"/>
                  </a:cubicBezTo>
                  <a:lnTo>
                    <a:pt x="6239" y="1788"/>
                  </a:lnTo>
                  <a:lnTo>
                    <a:pt x="6239" y="1756"/>
                  </a:lnTo>
                  <a:lnTo>
                    <a:pt x="6239" y="1725"/>
                  </a:lnTo>
                  <a:cubicBezTo>
                    <a:pt x="6239" y="1441"/>
                    <a:pt x="6365" y="1158"/>
                    <a:pt x="6554" y="969"/>
                  </a:cubicBezTo>
                  <a:cubicBezTo>
                    <a:pt x="6772" y="750"/>
                    <a:pt x="7027" y="663"/>
                    <a:pt x="7306" y="663"/>
                  </a:cubicBezTo>
                  <a:close/>
                  <a:moveTo>
                    <a:pt x="4492" y="726"/>
                  </a:moveTo>
                  <a:cubicBezTo>
                    <a:pt x="4756" y="726"/>
                    <a:pt x="5012" y="813"/>
                    <a:pt x="5230" y="1032"/>
                  </a:cubicBezTo>
                  <a:cubicBezTo>
                    <a:pt x="5419" y="1221"/>
                    <a:pt x="5545" y="1504"/>
                    <a:pt x="5545" y="1788"/>
                  </a:cubicBezTo>
                  <a:lnTo>
                    <a:pt x="5545" y="1819"/>
                  </a:lnTo>
                  <a:lnTo>
                    <a:pt x="5545" y="5285"/>
                  </a:lnTo>
                  <a:cubicBezTo>
                    <a:pt x="5545" y="5883"/>
                    <a:pt x="5073" y="6325"/>
                    <a:pt x="4506" y="6325"/>
                  </a:cubicBezTo>
                  <a:cubicBezTo>
                    <a:pt x="4317" y="6325"/>
                    <a:pt x="4159" y="6482"/>
                    <a:pt x="4159" y="6671"/>
                  </a:cubicBezTo>
                  <a:cubicBezTo>
                    <a:pt x="4159" y="6860"/>
                    <a:pt x="4317" y="7018"/>
                    <a:pt x="4506" y="7018"/>
                  </a:cubicBezTo>
                  <a:cubicBezTo>
                    <a:pt x="4915" y="7018"/>
                    <a:pt x="5262" y="6892"/>
                    <a:pt x="5545" y="6671"/>
                  </a:cubicBezTo>
                  <a:lnTo>
                    <a:pt x="5545" y="10105"/>
                  </a:lnTo>
                  <a:lnTo>
                    <a:pt x="5545" y="10137"/>
                  </a:lnTo>
                  <a:cubicBezTo>
                    <a:pt x="5545" y="10704"/>
                    <a:pt x="5073" y="11176"/>
                    <a:pt x="4506" y="11176"/>
                  </a:cubicBezTo>
                  <a:cubicBezTo>
                    <a:pt x="3939" y="11176"/>
                    <a:pt x="3498" y="10704"/>
                    <a:pt x="3498" y="10137"/>
                  </a:cubicBezTo>
                  <a:cubicBezTo>
                    <a:pt x="3498" y="9948"/>
                    <a:pt x="3340" y="9790"/>
                    <a:pt x="3151" y="9790"/>
                  </a:cubicBezTo>
                  <a:cubicBezTo>
                    <a:pt x="2994" y="9790"/>
                    <a:pt x="2836" y="9916"/>
                    <a:pt x="2773" y="10074"/>
                  </a:cubicBezTo>
                  <a:cubicBezTo>
                    <a:pt x="2395" y="9916"/>
                    <a:pt x="2080" y="9538"/>
                    <a:pt x="2080" y="9065"/>
                  </a:cubicBezTo>
                  <a:cubicBezTo>
                    <a:pt x="2080" y="8908"/>
                    <a:pt x="2111" y="8813"/>
                    <a:pt x="2143" y="8687"/>
                  </a:cubicBezTo>
                  <a:cubicBezTo>
                    <a:pt x="2426" y="8593"/>
                    <a:pt x="2710" y="8435"/>
                    <a:pt x="2930" y="8246"/>
                  </a:cubicBezTo>
                  <a:cubicBezTo>
                    <a:pt x="2994" y="8215"/>
                    <a:pt x="3057" y="8120"/>
                    <a:pt x="3088" y="8057"/>
                  </a:cubicBezTo>
                  <a:lnTo>
                    <a:pt x="3151" y="8057"/>
                  </a:lnTo>
                  <a:cubicBezTo>
                    <a:pt x="3718" y="8057"/>
                    <a:pt x="4159" y="8530"/>
                    <a:pt x="4159" y="9065"/>
                  </a:cubicBezTo>
                  <a:cubicBezTo>
                    <a:pt x="4159" y="9286"/>
                    <a:pt x="4317" y="9444"/>
                    <a:pt x="4506" y="9444"/>
                  </a:cubicBezTo>
                  <a:cubicBezTo>
                    <a:pt x="4726" y="9444"/>
                    <a:pt x="4884" y="9286"/>
                    <a:pt x="4884" y="9065"/>
                  </a:cubicBezTo>
                  <a:cubicBezTo>
                    <a:pt x="4884" y="8215"/>
                    <a:pt x="4254" y="7490"/>
                    <a:pt x="3403" y="7396"/>
                  </a:cubicBezTo>
                  <a:cubicBezTo>
                    <a:pt x="3466" y="7270"/>
                    <a:pt x="3466" y="7144"/>
                    <a:pt x="3466" y="7018"/>
                  </a:cubicBezTo>
                  <a:cubicBezTo>
                    <a:pt x="3466" y="6545"/>
                    <a:pt x="3246" y="6104"/>
                    <a:pt x="2930" y="5820"/>
                  </a:cubicBezTo>
                  <a:cubicBezTo>
                    <a:pt x="2883" y="5757"/>
                    <a:pt x="2797" y="5726"/>
                    <a:pt x="2706" y="5726"/>
                  </a:cubicBezTo>
                  <a:cubicBezTo>
                    <a:pt x="2615" y="5726"/>
                    <a:pt x="2521" y="5757"/>
                    <a:pt x="2458" y="5820"/>
                  </a:cubicBezTo>
                  <a:cubicBezTo>
                    <a:pt x="2363" y="5915"/>
                    <a:pt x="2363" y="6167"/>
                    <a:pt x="2458" y="6262"/>
                  </a:cubicBezTo>
                  <a:cubicBezTo>
                    <a:pt x="2678" y="6482"/>
                    <a:pt x="2773" y="6734"/>
                    <a:pt x="2773" y="7018"/>
                  </a:cubicBezTo>
                  <a:cubicBezTo>
                    <a:pt x="2773" y="7301"/>
                    <a:pt x="2678" y="7585"/>
                    <a:pt x="2458" y="7774"/>
                  </a:cubicBezTo>
                  <a:cubicBezTo>
                    <a:pt x="2269" y="7963"/>
                    <a:pt x="1985" y="8089"/>
                    <a:pt x="1733" y="8089"/>
                  </a:cubicBezTo>
                  <a:cubicBezTo>
                    <a:pt x="1450" y="8089"/>
                    <a:pt x="1166" y="7963"/>
                    <a:pt x="977" y="7774"/>
                  </a:cubicBezTo>
                  <a:cubicBezTo>
                    <a:pt x="788" y="7585"/>
                    <a:pt x="662" y="7301"/>
                    <a:pt x="662" y="7018"/>
                  </a:cubicBezTo>
                  <a:cubicBezTo>
                    <a:pt x="662" y="6829"/>
                    <a:pt x="725" y="6640"/>
                    <a:pt x="820" y="6419"/>
                  </a:cubicBezTo>
                  <a:cubicBezTo>
                    <a:pt x="1103" y="6608"/>
                    <a:pt x="1355" y="6671"/>
                    <a:pt x="1670" y="6671"/>
                  </a:cubicBezTo>
                  <a:cubicBezTo>
                    <a:pt x="1891" y="6671"/>
                    <a:pt x="2048" y="6514"/>
                    <a:pt x="2048" y="6325"/>
                  </a:cubicBezTo>
                  <a:cubicBezTo>
                    <a:pt x="2048" y="6104"/>
                    <a:pt x="1891" y="5946"/>
                    <a:pt x="1670" y="5946"/>
                  </a:cubicBezTo>
                  <a:cubicBezTo>
                    <a:pt x="1418" y="5946"/>
                    <a:pt x="1135" y="5852"/>
                    <a:pt x="946" y="5631"/>
                  </a:cubicBezTo>
                  <a:cubicBezTo>
                    <a:pt x="725" y="5442"/>
                    <a:pt x="631" y="5159"/>
                    <a:pt x="631" y="4907"/>
                  </a:cubicBezTo>
                  <a:cubicBezTo>
                    <a:pt x="631" y="4623"/>
                    <a:pt x="725" y="4340"/>
                    <a:pt x="946" y="4151"/>
                  </a:cubicBezTo>
                  <a:cubicBezTo>
                    <a:pt x="1135" y="3962"/>
                    <a:pt x="1418" y="3836"/>
                    <a:pt x="1670" y="3836"/>
                  </a:cubicBezTo>
                  <a:cubicBezTo>
                    <a:pt x="1954" y="3836"/>
                    <a:pt x="2237" y="3962"/>
                    <a:pt x="2426" y="4151"/>
                  </a:cubicBezTo>
                  <a:cubicBezTo>
                    <a:pt x="2489" y="4214"/>
                    <a:pt x="2576" y="4245"/>
                    <a:pt x="2663" y="4245"/>
                  </a:cubicBezTo>
                  <a:cubicBezTo>
                    <a:pt x="2749" y="4245"/>
                    <a:pt x="2836" y="4214"/>
                    <a:pt x="2899" y="4151"/>
                  </a:cubicBezTo>
                  <a:cubicBezTo>
                    <a:pt x="3025" y="4025"/>
                    <a:pt x="3025" y="3804"/>
                    <a:pt x="2899" y="3678"/>
                  </a:cubicBezTo>
                  <a:cubicBezTo>
                    <a:pt x="2678" y="3426"/>
                    <a:pt x="2426" y="3332"/>
                    <a:pt x="2111" y="3237"/>
                  </a:cubicBezTo>
                  <a:cubicBezTo>
                    <a:pt x="1954" y="2859"/>
                    <a:pt x="2048" y="2418"/>
                    <a:pt x="2363" y="2103"/>
                  </a:cubicBezTo>
                  <a:cubicBezTo>
                    <a:pt x="2552" y="1914"/>
                    <a:pt x="2836" y="1788"/>
                    <a:pt x="3088" y="1788"/>
                  </a:cubicBezTo>
                  <a:cubicBezTo>
                    <a:pt x="3372" y="1788"/>
                    <a:pt x="3655" y="1914"/>
                    <a:pt x="3844" y="2103"/>
                  </a:cubicBezTo>
                  <a:cubicBezTo>
                    <a:pt x="3907" y="2166"/>
                    <a:pt x="3994" y="2197"/>
                    <a:pt x="4080" y="2197"/>
                  </a:cubicBezTo>
                  <a:cubicBezTo>
                    <a:pt x="4167" y="2197"/>
                    <a:pt x="4254" y="2166"/>
                    <a:pt x="4317" y="2103"/>
                  </a:cubicBezTo>
                  <a:cubicBezTo>
                    <a:pt x="4443" y="1977"/>
                    <a:pt x="4443" y="1756"/>
                    <a:pt x="4317" y="1630"/>
                  </a:cubicBezTo>
                  <a:cubicBezTo>
                    <a:pt x="4128" y="1441"/>
                    <a:pt x="3876" y="1284"/>
                    <a:pt x="3624" y="1189"/>
                  </a:cubicBezTo>
                  <a:cubicBezTo>
                    <a:pt x="3781" y="969"/>
                    <a:pt x="3970" y="811"/>
                    <a:pt x="4254" y="748"/>
                  </a:cubicBezTo>
                  <a:cubicBezTo>
                    <a:pt x="4333" y="734"/>
                    <a:pt x="4413" y="726"/>
                    <a:pt x="4492" y="726"/>
                  </a:cubicBezTo>
                  <a:close/>
                  <a:moveTo>
                    <a:pt x="7254" y="0"/>
                  </a:moveTo>
                  <a:cubicBezTo>
                    <a:pt x="6817" y="0"/>
                    <a:pt x="6387" y="190"/>
                    <a:pt x="6049" y="528"/>
                  </a:cubicBezTo>
                  <a:cubicBezTo>
                    <a:pt x="6018" y="559"/>
                    <a:pt x="5923" y="654"/>
                    <a:pt x="5892" y="717"/>
                  </a:cubicBezTo>
                  <a:cubicBezTo>
                    <a:pt x="5860" y="654"/>
                    <a:pt x="5766" y="622"/>
                    <a:pt x="5734" y="528"/>
                  </a:cubicBezTo>
                  <a:cubicBezTo>
                    <a:pt x="5391" y="185"/>
                    <a:pt x="4972" y="13"/>
                    <a:pt x="4521" y="13"/>
                  </a:cubicBezTo>
                  <a:cubicBezTo>
                    <a:pt x="4392" y="13"/>
                    <a:pt x="4261" y="27"/>
                    <a:pt x="4128" y="55"/>
                  </a:cubicBezTo>
                  <a:cubicBezTo>
                    <a:pt x="3561" y="181"/>
                    <a:pt x="3151" y="559"/>
                    <a:pt x="2899" y="1126"/>
                  </a:cubicBezTo>
                  <a:cubicBezTo>
                    <a:pt x="2552" y="1158"/>
                    <a:pt x="2206" y="1347"/>
                    <a:pt x="1922" y="1599"/>
                  </a:cubicBezTo>
                  <a:cubicBezTo>
                    <a:pt x="1481" y="2040"/>
                    <a:pt x="1324" y="2607"/>
                    <a:pt x="1450" y="3206"/>
                  </a:cubicBezTo>
                  <a:cubicBezTo>
                    <a:pt x="1103" y="3237"/>
                    <a:pt x="788" y="3458"/>
                    <a:pt x="505" y="3678"/>
                  </a:cubicBezTo>
                  <a:cubicBezTo>
                    <a:pt x="190" y="3993"/>
                    <a:pt x="1" y="4434"/>
                    <a:pt x="1" y="4907"/>
                  </a:cubicBezTo>
                  <a:cubicBezTo>
                    <a:pt x="1" y="5285"/>
                    <a:pt x="127" y="5663"/>
                    <a:pt x="347" y="5915"/>
                  </a:cubicBezTo>
                  <a:cubicBezTo>
                    <a:pt x="127" y="6230"/>
                    <a:pt x="1" y="6608"/>
                    <a:pt x="1" y="6955"/>
                  </a:cubicBezTo>
                  <a:cubicBezTo>
                    <a:pt x="1" y="7427"/>
                    <a:pt x="190" y="7868"/>
                    <a:pt x="505" y="8183"/>
                  </a:cubicBezTo>
                  <a:cubicBezTo>
                    <a:pt x="788" y="8435"/>
                    <a:pt x="1103" y="8593"/>
                    <a:pt x="1450" y="8624"/>
                  </a:cubicBezTo>
                  <a:cubicBezTo>
                    <a:pt x="1418" y="8750"/>
                    <a:pt x="1418" y="8876"/>
                    <a:pt x="1418" y="9002"/>
                  </a:cubicBezTo>
                  <a:cubicBezTo>
                    <a:pt x="1418" y="9916"/>
                    <a:pt x="2080" y="10609"/>
                    <a:pt x="2962" y="10735"/>
                  </a:cubicBezTo>
                  <a:cubicBezTo>
                    <a:pt x="3214" y="11365"/>
                    <a:pt x="3813" y="11775"/>
                    <a:pt x="4569" y="11775"/>
                  </a:cubicBezTo>
                  <a:cubicBezTo>
                    <a:pt x="5104" y="11775"/>
                    <a:pt x="5640" y="11523"/>
                    <a:pt x="5955" y="11082"/>
                  </a:cubicBezTo>
                  <a:cubicBezTo>
                    <a:pt x="6270" y="11523"/>
                    <a:pt x="6774" y="11775"/>
                    <a:pt x="7310" y="11775"/>
                  </a:cubicBezTo>
                  <a:cubicBezTo>
                    <a:pt x="8034" y="11775"/>
                    <a:pt x="8664" y="11365"/>
                    <a:pt x="8948" y="10735"/>
                  </a:cubicBezTo>
                  <a:cubicBezTo>
                    <a:pt x="9799" y="10609"/>
                    <a:pt x="10460" y="9916"/>
                    <a:pt x="10460" y="9002"/>
                  </a:cubicBezTo>
                  <a:cubicBezTo>
                    <a:pt x="10460" y="8876"/>
                    <a:pt x="10460" y="8750"/>
                    <a:pt x="10429" y="8624"/>
                  </a:cubicBezTo>
                  <a:cubicBezTo>
                    <a:pt x="10775" y="8593"/>
                    <a:pt x="11090" y="8404"/>
                    <a:pt x="11374" y="8183"/>
                  </a:cubicBezTo>
                  <a:cubicBezTo>
                    <a:pt x="11689" y="7837"/>
                    <a:pt x="11878" y="7427"/>
                    <a:pt x="11878" y="6955"/>
                  </a:cubicBezTo>
                  <a:cubicBezTo>
                    <a:pt x="11878" y="6545"/>
                    <a:pt x="11783" y="6199"/>
                    <a:pt x="11531" y="5915"/>
                  </a:cubicBezTo>
                  <a:cubicBezTo>
                    <a:pt x="11689" y="5663"/>
                    <a:pt x="11815" y="5285"/>
                    <a:pt x="11815" y="4907"/>
                  </a:cubicBezTo>
                  <a:cubicBezTo>
                    <a:pt x="11815" y="4434"/>
                    <a:pt x="11594" y="3993"/>
                    <a:pt x="11279" y="3678"/>
                  </a:cubicBezTo>
                  <a:cubicBezTo>
                    <a:pt x="11027" y="3395"/>
                    <a:pt x="10712" y="3237"/>
                    <a:pt x="10334" y="3206"/>
                  </a:cubicBezTo>
                  <a:cubicBezTo>
                    <a:pt x="10460" y="2670"/>
                    <a:pt x="10303" y="2040"/>
                    <a:pt x="9862" y="1599"/>
                  </a:cubicBezTo>
                  <a:cubicBezTo>
                    <a:pt x="9610" y="1315"/>
                    <a:pt x="9231" y="1158"/>
                    <a:pt x="8885" y="1126"/>
                  </a:cubicBezTo>
                  <a:cubicBezTo>
                    <a:pt x="8664" y="559"/>
                    <a:pt x="8223" y="181"/>
                    <a:pt x="7656" y="55"/>
                  </a:cubicBezTo>
                  <a:cubicBezTo>
                    <a:pt x="7523" y="18"/>
                    <a:pt x="7388" y="0"/>
                    <a:pt x="72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50"/>
            <p:cNvSpPr/>
            <p:nvPr/>
          </p:nvSpPr>
          <p:spPr>
            <a:xfrm>
              <a:off x="-22685675" y="2408150"/>
              <a:ext cx="27575" cy="66175"/>
            </a:xfrm>
            <a:custGeom>
              <a:avLst/>
              <a:gdLst/>
              <a:ahLst/>
              <a:cxnLst/>
              <a:rect l="l" t="t" r="r" b="b"/>
              <a:pathLst>
                <a:path w="1103" h="2647" extrusionOk="0">
                  <a:moveTo>
                    <a:pt x="740" y="1"/>
                  </a:moveTo>
                  <a:cubicBezTo>
                    <a:pt x="654" y="1"/>
                    <a:pt x="567" y="32"/>
                    <a:pt x="504" y="95"/>
                  </a:cubicBezTo>
                  <a:cubicBezTo>
                    <a:pt x="189" y="410"/>
                    <a:pt x="0" y="820"/>
                    <a:pt x="0" y="1292"/>
                  </a:cubicBezTo>
                  <a:cubicBezTo>
                    <a:pt x="0" y="1765"/>
                    <a:pt x="189" y="2206"/>
                    <a:pt x="504" y="2521"/>
                  </a:cubicBezTo>
                  <a:cubicBezTo>
                    <a:pt x="599" y="2584"/>
                    <a:pt x="662" y="2647"/>
                    <a:pt x="756" y="2647"/>
                  </a:cubicBezTo>
                  <a:cubicBezTo>
                    <a:pt x="819" y="2647"/>
                    <a:pt x="945" y="2615"/>
                    <a:pt x="977" y="2521"/>
                  </a:cubicBezTo>
                  <a:cubicBezTo>
                    <a:pt x="1103" y="2395"/>
                    <a:pt x="1103" y="2174"/>
                    <a:pt x="977" y="2048"/>
                  </a:cubicBezTo>
                  <a:cubicBezTo>
                    <a:pt x="788" y="1859"/>
                    <a:pt x="662" y="1576"/>
                    <a:pt x="662" y="1292"/>
                  </a:cubicBezTo>
                  <a:cubicBezTo>
                    <a:pt x="662" y="1040"/>
                    <a:pt x="788" y="757"/>
                    <a:pt x="977" y="536"/>
                  </a:cubicBezTo>
                  <a:cubicBezTo>
                    <a:pt x="1103" y="442"/>
                    <a:pt x="1103" y="253"/>
                    <a:pt x="977" y="95"/>
                  </a:cubicBezTo>
                  <a:cubicBezTo>
                    <a:pt x="914" y="32"/>
                    <a:pt x="827" y="1"/>
                    <a:pt x="7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50"/>
            <p:cNvSpPr/>
            <p:nvPr/>
          </p:nvSpPr>
          <p:spPr>
            <a:xfrm>
              <a:off x="-22766800" y="2408950"/>
              <a:ext cx="27575" cy="66175"/>
            </a:xfrm>
            <a:custGeom>
              <a:avLst/>
              <a:gdLst/>
              <a:ahLst/>
              <a:cxnLst/>
              <a:rect l="l" t="t" r="r" b="b"/>
              <a:pathLst>
                <a:path w="1103" h="2647" extrusionOk="0">
                  <a:moveTo>
                    <a:pt x="362" y="0"/>
                  </a:moveTo>
                  <a:cubicBezTo>
                    <a:pt x="276" y="0"/>
                    <a:pt x="189" y="32"/>
                    <a:pt x="126" y="95"/>
                  </a:cubicBezTo>
                  <a:cubicBezTo>
                    <a:pt x="0" y="221"/>
                    <a:pt x="0" y="441"/>
                    <a:pt x="126" y="567"/>
                  </a:cubicBezTo>
                  <a:cubicBezTo>
                    <a:pt x="315" y="756"/>
                    <a:pt x="441" y="1040"/>
                    <a:pt x="441" y="1323"/>
                  </a:cubicBezTo>
                  <a:cubicBezTo>
                    <a:pt x="441" y="1575"/>
                    <a:pt x="315" y="1859"/>
                    <a:pt x="126" y="2048"/>
                  </a:cubicBezTo>
                  <a:cubicBezTo>
                    <a:pt x="0" y="2174"/>
                    <a:pt x="0" y="2426"/>
                    <a:pt x="126" y="2520"/>
                  </a:cubicBezTo>
                  <a:cubicBezTo>
                    <a:pt x="221" y="2615"/>
                    <a:pt x="284" y="2646"/>
                    <a:pt x="378" y="2646"/>
                  </a:cubicBezTo>
                  <a:cubicBezTo>
                    <a:pt x="441" y="2646"/>
                    <a:pt x="567" y="2615"/>
                    <a:pt x="599" y="2520"/>
                  </a:cubicBezTo>
                  <a:cubicBezTo>
                    <a:pt x="977" y="2174"/>
                    <a:pt x="1103" y="1733"/>
                    <a:pt x="1103" y="1323"/>
                  </a:cubicBezTo>
                  <a:cubicBezTo>
                    <a:pt x="1103" y="851"/>
                    <a:pt x="914" y="410"/>
                    <a:pt x="599" y="95"/>
                  </a:cubicBezTo>
                  <a:cubicBezTo>
                    <a:pt x="536" y="32"/>
                    <a:pt x="449" y="0"/>
                    <a:pt x="36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5" name="Google Shape;525;p50"/>
          <p:cNvSpPr txBox="1">
            <a:spLocks noGrp="1"/>
          </p:cNvSpPr>
          <p:nvPr>
            <p:ph type="subTitle" idx="4294967295"/>
          </p:nvPr>
        </p:nvSpPr>
        <p:spPr>
          <a:xfrm>
            <a:off x="826050" y="1546800"/>
            <a:ext cx="4234800" cy="24276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fr"/>
              <a:t>La détection précoce et la classification des tumeurs cérébrales constituent un domaine de recherche essentiel dans le domaine de l'imagerie médicale.</a:t>
            </a:r>
            <a:endParaRPr/>
          </a:p>
          <a:p>
            <a:pPr marL="0" lvl="0" indent="0" algn="l" rtl="0">
              <a:spcBef>
                <a:spcPts val="1000"/>
              </a:spcBef>
              <a:spcAft>
                <a:spcPts val="0"/>
              </a:spcAft>
              <a:buNone/>
            </a:pPr>
            <a:endParaRPr/>
          </a:p>
          <a:p>
            <a:pPr marL="457200" lvl="0" indent="-317500" algn="l" rtl="0">
              <a:spcBef>
                <a:spcPts val="1000"/>
              </a:spcBef>
              <a:spcAft>
                <a:spcPts val="0"/>
              </a:spcAft>
              <a:buSzPts val="1400"/>
              <a:buChar char="●"/>
            </a:pPr>
            <a:r>
              <a:rPr lang="fr"/>
              <a:t>Ces avancées permettent de choisir la méthode de traitement la plus adaptée, contribuant ainsi à sauver des vies.</a:t>
            </a:r>
            <a:endParaRPr/>
          </a:p>
        </p:txBody>
      </p:sp>
      <p:grpSp>
        <p:nvGrpSpPr>
          <p:cNvPr id="526" name="Google Shape;526;p50"/>
          <p:cNvGrpSpPr/>
          <p:nvPr/>
        </p:nvGrpSpPr>
        <p:grpSpPr>
          <a:xfrm>
            <a:off x="5404692" y="1699779"/>
            <a:ext cx="2492131" cy="2478913"/>
            <a:chOff x="-4230728" y="2783850"/>
            <a:chExt cx="291450" cy="296209"/>
          </a:xfrm>
        </p:grpSpPr>
        <p:sp>
          <p:nvSpPr>
            <p:cNvPr id="527" name="Google Shape;527;p50"/>
            <p:cNvSpPr/>
            <p:nvPr/>
          </p:nvSpPr>
          <p:spPr>
            <a:xfrm>
              <a:off x="-4230728" y="2959234"/>
              <a:ext cx="291450" cy="120825"/>
            </a:xfrm>
            <a:custGeom>
              <a:avLst/>
              <a:gdLst/>
              <a:ahLst/>
              <a:cxnLst/>
              <a:rect l="l" t="t" r="r" b="b"/>
              <a:pathLst>
                <a:path w="11658" h="4833" extrusionOk="0">
                  <a:moveTo>
                    <a:pt x="978" y="706"/>
                  </a:moveTo>
                  <a:cubicBezTo>
                    <a:pt x="1167" y="706"/>
                    <a:pt x="1324" y="863"/>
                    <a:pt x="1324" y="1052"/>
                  </a:cubicBezTo>
                  <a:lnTo>
                    <a:pt x="1324" y="3762"/>
                  </a:lnTo>
                  <a:cubicBezTo>
                    <a:pt x="1324" y="3982"/>
                    <a:pt x="1167" y="4140"/>
                    <a:pt x="978" y="4140"/>
                  </a:cubicBezTo>
                  <a:lnTo>
                    <a:pt x="631" y="4140"/>
                  </a:lnTo>
                  <a:lnTo>
                    <a:pt x="631" y="706"/>
                  </a:lnTo>
                  <a:close/>
                  <a:moveTo>
                    <a:pt x="3866" y="717"/>
                  </a:moveTo>
                  <a:cubicBezTo>
                    <a:pt x="4374" y="717"/>
                    <a:pt x="4886" y="859"/>
                    <a:pt x="5325" y="1147"/>
                  </a:cubicBezTo>
                  <a:cubicBezTo>
                    <a:pt x="5672" y="1367"/>
                    <a:pt x="5703" y="1399"/>
                    <a:pt x="5829" y="1399"/>
                  </a:cubicBezTo>
                  <a:lnTo>
                    <a:pt x="7247" y="1399"/>
                  </a:lnTo>
                  <a:cubicBezTo>
                    <a:pt x="7436" y="1399"/>
                    <a:pt x="7594" y="1556"/>
                    <a:pt x="7594" y="1777"/>
                  </a:cubicBezTo>
                  <a:cubicBezTo>
                    <a:pt x="7594" y="1966"/>
                    <a:pt x="7436" y="2124"/>
                    <a:pt x="7247" y="2124"/>
                  </a:cubicBezTo>
                  <a:lnTo>
                    <a:pt x="4758" y="2124"/>
                  </a:lnTo>
                  <a:cubicBezTo>
                    <a:pt x="4380" y="2124"/>
                    <a:pt x="4034" y="2344"/>
                    <a:pt x="3845" y="2659"/>
                  </a:cubicBezTo>
                  <a:cubicBezTo>
                    <a:pt x="3782" y="2817"/>
                    <a:pt x="3845" y="3069"/>
                    <a:pt x="4002" y="3132"/>
                  </a:cubicBezTo>
                  <a:cubicBezTo>
                    <a:pt x="4045" y="3158"/>
                    <a:pt x="4096" y="3169"/>
                    <a:pt x="4148" y="3169"/>
                  </a:cubicBezTo>
                  <a:cubicBezTo>
                    <a:pt x="4284" y="3169"/>
                    <a:pt x="4429" y="3088"/>
                    <a:pt x="4475" y="2974"/>
                  </a:cubicBezTo>
                  <a:cubicBezTo>
                    <a:pt x="4538" y="2848"/>
                    <a:pt x="4632" y="2785"/>
                    <a:pt x="4790" y="2785"/>
                  </a:cubicBezTo>
                  <a:lnTo>
                    <a:pt x="7562" y="2785"/>
                  </a:lnTo>
                  <a:cubicBezTo>
                    <a:pt x="7783" y="2785"/>
                    <a:pt x="8003" y="2722"/>
                    <a:pt x="8192" y="2596"/>
                  </a:cubicBezTo>
                  <a:lnTo>
                    <a:pt x="10555" y="769"/>
                  </a:lnTo>
                  <a:cubicBezTo>
                    <a:pt x="10603" y="747"/>
                    <a:pt x="10649" y="737"/>
                    <a:pt x="10693" y="737"/>
                  </a:cubicBezTo>
                  <a:cubicBezTo>
                    <a:pt x="10969" y="737"/>
                    <a:pt x="11146" y="1123"/>
                    <a:pt x="10902" y="1367"/>
                  </a:cubicBezTo>
                  <a:cubicBezTo>
                    <a:pt x="10844" y="1406"/>
                    <a:pt x="10817" y="1419"/>
                    <a:pt x="10805" y="1419"/>
                  </a:cubicBezTo>
                  <a:cubicBezTo>
                    <a:pt x="10780" y="1419"/>
                    <a:pt x="10836" y="1354"/>
                    <a:pt x="10826" y="1354"/>
                  </a:cubicBezTo>
                  <a:cubicBezTo>
                    <a:pt x="10804" y="1354"/>
                    <a:pt x="10447" y="1686"/>
                    <a:pt x="8066" y="3856"/>
                  </a:cubicBezTo>
                  <a:cubicBezTo>
                    <a:pt x="7877" y="4014"/>
                    <a:pt x="7625" y="4140"/>
                    <a:pt x="7373" y="4140"/>
                  </a:cubicBezTo>
                  <a:lnTo>
                    <a:pt x="3435" y="4140"/>
                  </a:lnTo>
                  <a:cubicBezTo>
                    <a:pt x="2962" y="4140"/>
                    <a:pt x="2490" y="4014"/>
                    <a:pt x="2049" y="3825"/>
                  </a:cubicBezTo>
                  <a:lnTo>
                    <a:pt x="2049" y="1399"/>
                  </a:lnTo>
                  <a:lnTo>
                    <a:pt x="2332" y="1210"/>
                  </a:lnTo>
                  <a:cubicBezTo>
                    <a:pt x="2774" y="883"/>
                    <a:pt x="3318" y="717"/>
                    <a:pt x="3866" y="717"/>
                  </a:cubicBezTo>
                  <a:close/>
                  <a:moveTo>
                    <a:pt x="3817" y="0"/>
                  </a:moveTo>
                  <a:cubicBezTo>
                    <a:pt x="3151" y="0"/>
                    <a:pt x="2491" y="205"/>
                    <a:pt x="1923" y="611"/>
                  </a:cubicBezTo>
                  <a:cubicBezTo>
                    <a:pt x="1765" y="265"/>
                    <a:pt x="1419" y="13"/>
                    <a:pt x="1009" y="13"/>
                  </a:cubicBezTo>
                  <a:lnTo>
                    <a:pt x="348" y="13"/>
                  </a:lnTo>
                  <a:cubicBezTo>
                    <a:pt x="159" y="13"/>
                    <a:pt x="1" y="170"/>
                    <a:pt x="1" y="391"/>
                  </a:cubicBezTo>
                  <a:lnTo>
                    <a:pt x="1" y="4486"/>
                  </a:lnTo>
                  <a:cubicBezTo>
                    <a:pt x="1" y="4675"/>
                    <a:pt x="159" y="4833"/>
                    <a:pt x="348" y="4833"/>
                  </a:cubicBezTo>
                  <a:lnTo>
                    <a:pt x="1009" y="4833"/>
                  </a:lnTo>
                  <a:cubicBezTo>
                    <a:pt x="1324" y="4833"/>
                    <a:pt x="1608" y="4675"/>
                    <a:pt x="1797" y="4486"/>
                  </a:cubicBezTo>
                  <a:cubicBezTo>
                    <a:pt x="2332" y="4707"/>
                    <a:pt x="2868" y="4833"/>
                    <a:pt x="3435" y="4833"/>
                  </a:cubicBezTo>
                  <a:lnTo>
                    <a:pt x="7373" y="4833"/>
                  </a:lnTo>
                  <a:cubicBezTo>
                    <a:pt x="7783" y="4833"/>
                    <a:pt x="8192" y="4675"/>
                    <a:pt x="8507" y="4392"/>
                  </a:cubicBezTo>
                  <a:cubicBezTo>
                    <a:pt x="8539" y="4392"/>
                    <a:pt x="11217" y="1903"/>
                    <a:pt x="11248" y="1872"/>
                  </a:cubicBezTo>
                  <a:cubicBezTo>
                    <a:pt x="11406" y="1809"/>
                    <a:pt x="11658" y="1493"/>
                    <a:pt x="11658" y="1084"/>
                  </a:cubicBezTo>
                  <a:cubicBezTo>
                    <a:pt x="11658" y="454"/>
                    <a:pt x="11185" y="44"/>
                    <a:pt x="10618" y="44"/>
                  </a:cubicBezTo>
                  <a:cubicBezTo>
                    <a:pt x="10303" y="44"/>
                    <a:pt x="10051" y="202"/>
                    <a:pt x="9925" y="296"/>
                  </a:cubicBezTo>
                  <a:lnTo>
                    <a:pt x="8192" y="1619"/>
                  </a:lnTo>
                  <a:cubicBezTo>
                    <a:pt x="8098" y="1084"/>
                    <a:pt x="7688" y="706"/>
                    <a:pt x="7153" y="706"/>
                  </a:cubicBezTo>
                  <a:lnTo>
                    <a:pt x="5861" y="706"/>
                  </a:lnTo>
                  <a:lnTo>
                    <a:pt x="5640" y="548"/>
                  </a:lnTo>
                  <a:cubicBezTo>
                    <a:pt x="5075" y="182"/>
                    <a:pt x="4444" y="0"/>
                    <a:pt x="381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50"/>
            <p:cNvSpPr/>
            <p:nvPr/>
          </p:nvSpPr>
          <p:spPr>
            <a:xfrm>
              <a:off x="-4109575" y="2783850"/>
              <a:ext cx="153625" cy="154400"/>
            </a:xfrm>
            <a:custGeom>
              <a:avLst/>
              <a:gdLst/>
              <a:ahLst/>
              <a:cxnLst/>
              <a:rect l="l" t="t" r="r" b="b"/>
              <a:pathLst>
                <a:path w="6145" h="6176" extrusionOk="0">
                  <a:moveTo>
                    <a:pt x="3057" y="693"/>
                  </a:moveTo>
                  <a:cubicBezTo>
                    <a:pt x="4411" y="693"/>
                    <a:pt x="5482" y="1765"/>
                    <a:pt x="5482" y="3088"/>
                  </a:cubicBezTo>
                  <a:cubicBezTo>
                    <a:pt x="5482" y="4442"/>
                    <a:pt x="4411" y="5482"/>
                    <a:pt x="3057" y="5482"/>
                  </a:cubicBezTo>
                  <a:cubicBezTo>
                    <a:pt x="1733" y="5482"/>
                    <a:pt x="662" y="4442"/>
                    <a:pt x="662" y="3088"/>
                  </a:cubicBezTo>
                  <a:cubicBezTo>
                    <a:pt x="662" y="1765"/>
                    <a:pt x="1733" y="693"/>
                    <a:pt x="3057" y="693"/>
                  </a:cubicBezTo>
                  <a:close/>
                  <a:moveTo>
                    <a:pt x="3057" y="0"/>
                  </a:moveTo>
                  <a:cubicBezTo>
                    <a:pt x="1387" y="0"/>
                    <a:pt x="1" y="1387"/>
                    <a:pt x="1" y="3088"/>
                  </a:cubicBezTo>
                  <a:cubicBezTo>
                    <a:pt x="1" y="4789"/>
                    <a:pt x="1387" y="6175"/>
                    <a:pt x="3057" y="6175"/>
                  </a:cubicBezTo>
                  <a:cubicBezTo>
                    <a:pt x="4758" y="6175"/>
                    <a:pt x="6144" y="4789"/>
                    <a:pt x="6144" y="3088"/>
                  </a:cubicBezTo>
                  <a:cubicBezTo>
                    <a:pt x="6144" y="1387"/>
                    <a:pt x="4758" y="0"/>
                    <a:pt x="30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50"/>
            <p:cNvSpPr/>
            <p:nvPr/>
          </p:nvSpPr>
          <p:spPr>
            <a:xfrm>
              <a:off x="-4074925" y="2818500"/>
              <a:ext cx="84300" cy="85100"/>
            </a:xfrm>
            <a:custGeom>
              <a:avLst/>
              <a:gdLst/>
              <a:ahLst/>
              <a:cxnLst/>
              <a:rect l="l" t="t" r="r" b="b"/>
              <a:pathLst>
                <a:path w="3372" h="3404" extrusionOk="0">
                  <a:moveTo>
                    <a:pt x="1671" y="631"/>
                  </a:moveTo>
                  <a:cubicBezTo>
                    <a:pt x="2238" y="631"/>
                    <a:pt x="2710" y="1103"/>
                    <a:pt x="2710" y="1670"/>
                  </a:cubicBezTo>
                  <a:cubicBezTo>
                    <a:pt x="2710" y="2206"/>
                    <a:pt x="2238" y="2678"/>
                    <a:pt x="1671" y="2678"/>
                  </a:cubicBezTo>
                  <a:cubicBezTo>
                    <a:pt x="1135" y="2678"/>
                    <a:pt x="662" y="2206"/>
                    <a:pt x="662" y="1670"/>
                  </a:cubicBezTo>
                  <a:cubicBezTo>
                    <a:pt x="662" y="1103"/>
                    <a:pt x="1135" y="631"/>
                    <a:pt x="1671" y="631"/>
                  </a:cubicBezTo>
                  <a:close/>
                  <a:moveTo>
                    <a:pt x="1671" y="1"/>
                  </a:moveTo>
                  <a:cubicBezTo>
                    <a:pt x="725" y="1"/>
                    <a:pt x="1" y="757"/>
                    <a:pt x="1" y="1702"/>
                  </a:cubicBezTo>
                  <a:cubicBezTo>
                    <a:pt x="1" y="2647"/>
                    <a:pt x="725" y="3403"/>
                    <a:pt x="1671" y="3403"/>
                  </a:cubicBezTo>
                  <a:cubicBezTo>
                    <a:pt x="2616" y="3403"/>
                    <a:pt x="3372" y="2647"/>
                    <a:pt x="3372" y="1702"/>
                  </a:cubicBezTo>
                  <a:cubicBezTo>
                    <a:pt x="3372" y="757"/>
                    <a:pt x="2616" y="1"/>
                    <a:pt x="167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530" name="Google Shape;530;p50"/>
          <p:cNvPicPr preferRelativeResize="0"/>
          <p:nvPr/>
        </p:nvPicPr>
        <p:blipFill>
          <a:blip r:embed="rId3">
            <a:alphaModFix/>
          </a:blip>
          <a:stretch>
            <a:fillRect/>
          </a:stretch>
        </p:blipFill>
        <p:spPr>
          <a:xfrm>
            <a:off x="5544138" y="1623000"/>
            <a:ext cx="2200275" cy="1457325"/>
          </a:xfrm>
          <a:prstGeom prst="rect">
            <a:avLst/>
          </a:prstGeom>
          <a:noFill/>
          <a:ln>
            <a:noFill/>
          </a:ln>
        </p:spPr>
      </p:pic>
      <p:sp>
        <p:nvSpPr>
          <p:cNvPr id="531" name="Google Shape;531;p50"/>
          <p:cNvSpPr/>
          <p:nvPr/>
        </p:nvSpPr>
        <p:spPr>
          <a:xfrm>
            <a:off x="4307407" y="4768450"/>
            <a:ext cx="529186" cy="485108"/>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2000" b="1"/>
              <a:t>5</a:t>
            </a:r>
            <a:endParaRPr sz="2000" b="1"/>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35"/>
        <p:cNvGrpSpPr/>
        <p:nvPr/>
      </p:nvGrpSpPr>
      <p:grpSpPr>
        <a:xfrm>
          <a:off x="0" y="0"/>
          <a:ext cx="0" cy="0"/>
          <a:chOff x="0" y="0"/>
          <a:chExt cx="0" cy="0"/>
        </a:xfrm>
      </p:grpSpPr>
      <p:sp>
        <p:nvSpPr>
          <p:cNvPr id="536" name="Google Shape;536;p5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r"/>
              <a:t>Tumeur vs Sain</a:t>
            </a:r>
            <a:endParaRPr/>
          </a:p>
        </p:txBody>
      </p:sp>
      <p:sp>
        <p:nvSpPr>
          <p:cNvPr id="537" name="Google Shape;537;p51"/>
          <p:cNvSpPr txBox="1">
            <a:spLocks noGrp="1"/>
          </p:cNvSpPr>
          <p:nvPr>
            <p:ph type="subTitle" idx="1"/>
          </p:nvPr>
        </p:nvSpPr>
        <p:spPr>
          <a:xfrm>
            <a:off x="4646250" y="1439025"/>
            <a:ext cx="3398400" cy="18993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fr"/>
              <a:t>En revanche, une image IRM ne présentant pas de tumeur cérébrale est une image où les contours du cerveau apparaissent normaux, sans aucune anomalie ou irrégularité visible dans les structures cérébrales.</a:t>
            </a:r>
            <a:endParaRPr/>
          </a:p>
        </p:txBody>
      </p:sp>
      <p:sp>
        <p:nvSpPr>
          <p:cNvPr id="538" name="Google Shape;538;p51"/>
          <p:cNvSpPr txBox="1">
            <a:spLocks noGrp="1"/>
          </p:cNvSpPr>
          <p:nvPr>
            <p:ph type="subTitle" idx="2"/>
          </p:nvPr>
        </p:nvSpPr>
        <p:spPr>
          <a:xfrm>
            <a:off x="1099338" y="1439025"/>
            <a:ext cx="3398400" cy="18993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fr"/>
              <a:t>Une image présentant une tumeur cérébrale correspond à une image IRM où une partie du cerveau montre la présence d'une masse anormale. Cette masse, identifiable par des irrégularités ou des anomalies dans la structure cérébrale, indique la possible existence d'une tumeur.</a:t>
            </a:r>
            <a:endParaRPr/>
          </a:p>
        </p:txBody>
      </p:sp>
      <p:pic>
        <p:nvPicPr>
          <p:cNvPr id="539" name="Google Shape;539;p51"/>
          <p:cNvPicPr preferRelativeResize="0"/>
          <p:nvPr/>
        </p:nvPicPr>
        <p:blipFill>
          <a:blip r:embed="rId3">
            <a:alphaModFix/>
          </a:blip>
          <a:stretch>
            <a:fillRect/>
          </a:stretch>
        </p:blipFill>
        <p:spPr>
          <a:xfrm>
            <a:off x="2175150" y="3610363"/>
            <a:ext cx="1230051" cy="1121900"/>
          </a:xfrm>
          <a:prstGeom prst="rect">
            <a:avLst/>
          </a:prstGeom>
          <a:noFill/>
          <a:ln>
            <a:noFill/>
          </a:ln>
        </p:spPr>
      </p:pic>
      <p:sp>
        <p:nvSpPr>
          <p:cNvPr id="540" name="Google Shape;540;p51"/>
          <p:cNvSpPr txBox="1"/>
          <p:nvPr/>
        </p:nvSpPr>
        <p:spPr>
          <a:xfrm>
            <a:off x="2326975" y="4699500"/>
            <a:ext cx="926400" cy="367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400"/>
              <a:buFont typeface="Anaheim"/>
              <a:buNone/>
            </a:pPr>
            <a:r>
              <a:rPr lang="fr" b="1">
                <a:solidFill>
                  <a:srgbClr val="980000"/>
                </a:solidFill>
                <a:latin typeface="DM Sans"/>
                <a:ea typeface="DM Sans"/>
                <a:cs typeface="DM Sans"/>
                <a:sym typeface="DM Sans"/>
              </a:rPr>
              <a:t>Tumeur</a:t>
            </a:r>
            <a:endParaRPr b="1">
              <a:solidFill>
                <a:srgbClr val="980000"/>
              </a:solidFill>
              <a:latin typeface="DM Sans"/>
              <a:ea typeface="DM Sans"/>
              <a:cs typeface="DM Sans"/>
              <a:sym typeface="DM Sans"/>
            </a:endParaRPr>
          </a:p>
        </p:txBody>
      </p:sp>
      <p:pic>
        <p:nvPicPr>
          <p:cNvPr id="541" name="Google Shape;541;p51"/>
          <p:cNvPicPr preferRelativeResize="0"/>
          <p:nvPr/>
        </p:nvPicPr>
        <p:blipFill>
          <a:blip r:embed="rId4">
            <a:alphaModFix/>
          </a:blip>
          <a:stretch>
            <a:fillRect/>
          </a:stretch>
        </p:blipFill>
        <p:spPr>
          <a:xfrm>
            <a:off x="5579875" y="3610350"/>
            <a:ext cx="1230050" cy="1121906"/>
          </a:xfrm>
          <a:prstGeom prst="rect">
            <a:avLst/>
          </a:prstGeom>
          <a:noFill/>
          <a:ln>
            <a:noFill/>
          </a:ln>
        </p:spPr>
      </p:pic>
      <p:sp>
        <p:nvSpPr>
          <p:cNvPr id="542" name="Google Shape;542;p51"/>
          <p:cNvSpPr txBox="1"/>
          <p:nvPr/>
        </p:nvSpPr>
        <p:spPr>
          <a:xfrm>
            <a:off x="5892350" y="4697050"/>
            <a:ext cx="602100" cy="32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400"/>
              <a:buFont typeface="Anaheim"/>
              <a:buNone/>
            </a:pPr>
            <a:r>
              <a:rPr lang="fr" b="1">
                <a:solidFill>
                  <a:srgbClr val="274E13"/>
                </a:solidFill>
                <a:latin typeface="DM Sans"/>
                <a:ea typeface="DM Sans"/>
                <a:cs typeface="DM Sans"/>
                <a:sym typeface="DM Sans"/>
              </a:rPr>
              <a:t>Sain</a:t>
            </a:r>
            <a:endParaRPr b="1">
              <a:solidFill>
                <a:srgbClr val="274E13"/>
              </a:solidFill>
              <a:latin typeface="DM Sans"/>
              <a:ea typeface="DM Sans"/>
              <a:cs typeface="DM Sans"/>
              <a:sym typeface="DM Sans"/>
            </a:endParaRPr>
          </a:p>
        </p:txBody>
      </p:sp>
      <p:grpSp>
        <p:nvGrpSpPr>
          <p:cNvPr id="543" name="Google Shape;543;p51"/>
          <p:cNvGrpSpPr/>
          <p:nvPr/>
        </p:nvGrpSpPr>
        <p:grpSpPr>
          <a:xfrm>
            <a:off x="-7" y="-11"/>
            <a:ext cx="975837" cy="853864"/>
            <a:chOff x="-22859750" y="2335900"/>
            <a:chExt cx="296950" cy="294375"/>
          </a:xfrm>
        </p:grpSpPr>
        <p:sp>
          <p:nvSpPr>
            <p:cNvPr id="544" name="Google Shape;544;p51"/>
            <p:cNvSpPr/>
            <p:nvPr/>
          </p:nvSpPr>
          <p:spPr>
            <a:xfrm>
              <a:off x="-22859750" y="2335900"/>
              <a:ext cx="296950" cy="294375"/>
            </a:xfrm>
            <a:custGeom>
              <a:avLst/>
              <a:gdLst/>
              <a:ahLst/>
              <a:cxnLst/>
              <a:rect l="l" t="t" r="r" b="b"/>
              <a:pathLst>
                <a:path w="11878" h="11775" extrusionOk="0">
                  <a:moveTo>
                    <a:pt x="7306" y="663"/>
                  </a:moveTo>
                  <a:cubicBezTo>
                    <a:pt x="7389" y="663"/>
                    <a:pt x="7475" y="671"/>
                    <a:pt x="7562" y="685"/>
                  </a:cubicBezTo>
                  <a:cubicBezTo>
                    <a:pt x="7814" y="780"/>
                    <a:pt x="8034" y="937"/>
                    <a:pt x="8192" y="1126"/>
                  </a:cubicBezTo>
                  <a:cubicBezTo>
                    <a:pt x="7908" y="1189"/>
                    <a:pt x="7656" y="1347"/>
                    <a:pt x="7467" y="1567"/>
                  </a:cubicBezTo>
                  <a:cubicBezTo>
                    <a:pt x="7341" y="1662"/>
                    <a:pt x="7341" y="1914"/>
                    <a:pt x="7467" y="2008"/>
                  </a:cubicBezTo>
                  <a:cubicBezTo>
                    <a:pt x="7530" y="2071"/>
                    <a:pt x="7617" y="2103"/>
                    <a:pt x="7703" y="2103"/>
                  </a:cubicBezTo>
                  <a:cubicBezTo>
                    <a:pt x="7790" y="2103"/>
                    <a:pt x="7877" y="2071"/>
                    <a:pt x="7940" y="2008"/>
                  </a:cubicBezTo>
                  <a:cubicBezTo>
                    <a:pt x="8129" y="1819"/>
                    <a:pt x="8412" y="1693"/>
                    <a:pt x="8696" y="1693"/>
                  </a:cubicBezTo>
                  <a:cubicBezTo>
                    <a:pt x="8979" y="1693"/>
                    <a:pt x="9231" y="1819"/>
                    <a:pt x="9452" y="2008"/>
                  </a:cubicBezTo>
                  <a:cubicBezTo>
                    <a:pt x="9767" y="2355"/>
                    <a:pt x="9830" y="2764"/>
                    <a:pt x="9673" y="3174"/>
                  </a:cubicBezTo>
                  <a:cubicBezTo>
                    <a:pt x="9389" y="3237"/>
                    <a:pt x="9137" y="3395"/>
                    <a:pt x="8885" y="3584"/>
                  </a:cubicBezTo>
                  <a:cubicBezTo>
                    <a:pt x="8759" y="3710"/>
                    <a:pt x="8759" y="3962"/>
                    <a:pt x="8885" y="4056"/>
                  </a:cubicBezTo>
                  <a:cubicBezTo>
                    <a:pt x="8948" y="4119"/>
                    <a:pt x="9035" y="4151"/>
                    <a:pt x="9121" y="4151"/>
                  </a:cubicBezTo>
                  <a:cubicBezTo>
                    <a:pt x="9208" y="4151"/>
                    <a:pt x="9294" y="4119"/>
                    <a:pt x="9358" y="4056"/>
                  </a:cubicBezTo>
                  <a:cubicBezTo>
                    <a:pt x="9547" y="3867"/>
                    <a:pt x="9830" y="3741"/>
                    <a:pt x="10114" y="3741"/>
                  </a:cubicBezTo>
                  <a:cubicBezTo>
                    <a:pt x="10397" y="3741"/>
                    <a:pt x="10649" y="3867"/>
                    <a:pt x="10870" y="4056"/>
                  </a:cubicBezTo>
                  <a:cubicBezTo>
                    <a:pt x="11059" y="4277"/>
                    <a:pt x="11185" y="4529"/>
                    <a:pt x="11185" y="4812"/>
                  </a:cubicBezTo>
                  <a:cubicBezTo>
                    <a:pt x="11185" y="5096"/>
                    <a:pt x="11059" y="5379"/>
                    <a:pt x="10870" y="5568"/>
                  </a:cubicBezTo>
                  <a:cubicBezTo>
                    <a:pt x="10649" y="5757"/>
                    <a:pt x="10397" y="5883"/>
                    <a:pt x="10114" y="5883"/>
                  </a:cubicBezTo>
                  <a:cubicBezTo>
                    <a:pt x="9925" y="5883"/>
                    <a:pt x="9767" y="6041"/>
                    <a:pt x="9767" y="6230"/>
                  </a:cubicBezTo>
                  <a:cubicBezTo>
                    <a:pt x="9767" y="6451"/>
                    <a:pt x="9925" y="6608"/>
                    <a:pt x="10114" y="6608"/>
                  </a:cubicBezTo>
                  <a:cubicBezTo>
                    <a:pt x="10429" y="6608"/>
                    <a:pt x="10712" y="6514"/>
                    <a:pt x="10964" y="6356"/>
                  </a:cubicBezTo>
                  <a:cubicBezTo>
                    <a:pt x="11090" y="6514"/>
                    <a:pt x="11122" y="6703"/>
                    <a:pt x="11122" y="6955"/>
                  </a:cubicBezTo>
                  <a:cubicBezTo>
                    <a:pt x="11122" y="7270"/>
                    <a:pt x="11027" y="7553"/>
                    <a:pt x="10807" y="7742"/>
                  </a:cubicBezTo>
                  <a:cubicBezTo>
                    <a:pt x="10618" y="7931"/>
                    <a:pt x="10366" y="8057"/>
                    <a:pt x="10082" y="8057"/>
                  </a:cubicBezTo>
                  <a:cubicBezTo>
                    <a:pt x="9799" y="8057"/>
                    <a:pt x="9515" y="7931"/>
                    <a:pt x="9326" y="7742"/>
                  </a:cubicBezTo>
                  <a:cubicBezTo>
                    <a:pt x="9137" y="7553"/>
                    <a:pt x="9011" y="7270"/>
                    <a:pt x="9011" y="6986"/>
                  </a:cubicBezTo>
                  <a:cubicBezTo>
                    <a:pt x="9011" y="6703"/>
                    <a:pt x="9137" y="6419"/>
                    <a:pt x="9326" y="6230"/>
                  </a:cubicBezTo>
                  <a:cubicBezTo>
                    <a:pt x="9452" y="6104"/>
                    <a:pt x="9452" y="5883"/>
                    <a:pt x="9326" y="5757"/>
                  </a:cubicBezTo>
                  <a:cubicBezTo>
                    <a:pt x="9263" y="5694"/>
                    <a:pt x="9176" y="5663"/>
                    <a:pt x="9090" y="5663"/>
                  </a:cubicBezTo>
                  <a:cubicBezTo>
                    <a:pt x="9003" y="5663"/>
                    <a:pt x="8916" y="5694"/>
                    <a:pt x="8853" y="5757"/>
                  </a:cubicBezTo>
                  <a:cubicBezTo>
                    <a:pt x="8538" y="6072"/>
                    <a:pt x="8349" y="6514"/>
                    <a:pt x="8349" y="6986"/>
                  </a:cubicBezTo>
                  <a:cubicBezTo>
                    <a:pt x="8349" y="7112"/>
                    <a:pt x="8349" y="7207"/>
                    <a:pt x="8381" y="7333"/>
                  </a:cubicBezTo>
                  <a:cubicBezTo>
                    <a:pt x="7562" y="7459"/>
                    <a:pt x="6932" y="8215"/>
                    <a:pt x="6932" y="9034"/>
                  </a:cubicBezTo>
                  <a:cubicBezTo>
                    <a:pt x="6932" y="9223"/>
                    <a:pt x="7089" y="9381"/>
                    <a:pt x="7278" y="9381"/>
                  </a:cubicBezTo>
                  <a:cubicBezTo>
                    <a:pt x="7467" y="9381"/>
                    <a:pt x="7625" y="9223"/>
                    <a:pt x="7625" y="9034"/>
                  </a:cubicBezTo>
                  <a:cubicBezTo>
                    <a:pt x="7625" y="8435"/>
                    <a:pt x="8097" y="8026"/>
                    <a:pt x="8664" y="8026"/>
                  </a:cubicBezTo>
                  <a:lnTo>
                    <a:pt x="8696" y="8026"/>
                  </a:lnTo>
                  <a:cubicBezTo>
                    <a:pt x="8727" y="8089"/>
                    <a:pt x="8822" y="8120"/>
                    <a:pt x="8853" y="8215"/>
                  </a:cubicBezTo>
                  <a:cubicBezTo>
                    <a:pt x="9074" y="8435"/>
                    <a:pt x="9326" y="8561"/>
                    <a:pt x="9641" y="8656"/>
                  </a:cubicBezTo>
                  <a:cubicBezTo>
                    <a:pt x="9673" y="8750"/>
                    <a:pt x="9704" y="8908"/>
                    <a:pt x="9704" y="9034"/>
                  </a:cubicBezTo>
                  <a:cubicBezTo>
                    <a:pt x="9704" y="9507"/>
                    <a:pt x="9452" y="9853"/>
                    <a:pt x="9011" y="10011"/>
                  </a:cubicBezTo>
                  <a:cubicBezTo>
                    <a:pt x="8979" y="9853"/>
                    <a:pt x="8853" y="9759"/>
                    <a:pt x="8664" y="9759"/>
                  </a:cubicBezTo>
                  <a:cubicBezTo>
                    <a:pt x="8444" y="9759"/>
                    <a:pt x="8286" y="9916"/>
                    <a:pt x="8286" y="10105"/>
                  </a:cubicBezTo>
                  <a:cubicBezTo>
                    <a:pt x="8286" y="10704"/>
                    <a:pt x="7814" y="11113"/>
                    <a:pt x="7278" y="11113"/>
                  </a:cubicBezTo>
                  <a:cubicBezTo>
                    <a:pt x="6711" y="11113"/>
                    <a:pt x="6239" y="10641"/>
                    <a:pt x="6239" y="10105"/>
                  </a:cubicBezTo>
                  <a:lnTo>
                    <a:pt x="6239" y="6640"/>
                  </a:lnTo>
                  <a:cubicBezTo>
                    <a:pt x="6522" y="6860"/>
                    <a:pt x="6932" y="6986"/>
                    <a:pt x="7278" y="6986"/>
                  </a:cubicBezTo>
                  <a:cubicBezTo>
                    <a:pt x="7467" y="6986"/>
                    <a:pt x="7625" y="6829"/>
                    <a:pt x="7625" y="6640"/>
                  </a:cubicBezTo>
                  <a:cubicBezTo>
                    <a:pt x="7625" y="6451"/>
                    <a:pt x="7467" y="6293"/>
                    <a:pt x="7278" y="6293"/>
                  </a:cubicBezTo>
                  <a:cubicBezTo>
                    <a:pt x="6680" y="6293"/>
                    <a:pt x="6239" y="5820"/>
                    <a:pt x="6239" y="5253"/>
                  </a:cubicBezTo>
                  <a:lnTo>
                    <a:pt x="6239" y="1788"/>
                  </a:lnTo>
                  <a:lnTo>
                    <a:pt x="6239" y="1756"/>
                  </a:lnTo>
                  <a:lnTo>
                    <a:pt x="6239" y="1725"/>
                  </a:lnTo>
                  <a:cubicBezTo>
                    <a:pt x="6239" y="1441"/>
                    <a:pt x="6365" y="1158"/>
                    <a:pt x="6554" y="969"/>
                  </a:cubicBezTo>
                  <a:cubicBezTo>
                    <a:pt x="6772" y="750"/>
                    <a:pt x="7027" y="663"/>
                    <a:pt x="7306" y="663"/>
                  </a:cubicBezTo>
                  <a:close/>
                  <a:moveTo>
                    <a:pt x="4492" y="726"/>
                  </a:moveTo>
                  <a:cubicBezTo>
                    <a:pt x="4756" y="726"/>
                    <a:pt x="5012" y="813"/>
                    <a:pt x="5230" y="1032"/>
                  </a:cubicBezTo>
                  <a:cubicBezTo>
                    <a:pt x="5419" y="1221"/>
                    <a:pt x="5545" y="1504"/>
                    <a:pt x="5545" y="1788"/>
                  </a:cubicBezTo>
                  <a:lnTo>
                    <a:pt x="5545" y="1819"/>
                  </a:lnTo>
                  <a:lnTo>
                    <a:pt x="5545" y="5285"/>
                  </a:lnTo>
                  <a:cubicBezTo>
                    <a:pt x="5545" y="5883"/>
                    <a:pt x="5073" y="6325"/>
                    <a:pt x="4506" y="6325"/>
                  </a:cubicBezTo>
                  <a:cubicBezTo>
                    <a:pt x="4317" y="6325"/>
                    <a:pt x="4159" y="6482"/>
                    <a:pt x="4159" y="6671"/>
                  </a:cubicBezTo>
                  <a:cubicBezTo>
                    <a:pt x="4159" y="6860"/>
                    <a:pt x="4317" y="7018"/>
                    <a:pt x="4506" y="7018"/>
                  </a:cubicBezTo>
                  <a:cubicBezTo>
                    <a:pt x="4915" y="7018"/>
                    <a:pt x="5262" y="6892"/>
                    <a:pt x="5545" y="6671"/>
                  </a:cubicBezTo>
                  <a:lnTo>
                    <a:pt x="5545" y="10105"/>
                  </a:lnTo>
                  <a:lnTo>
                    <a:pt x="5545" y="10137"/>
                  </a:lnTo>
                  <a:cubicBezTo>
                    <a:pt x="5545" y="10704"/>
                    <a:pt x="5073" y="11176"/>
                    <a:pt x="4506" y="11176"/>
                  </a:cubicBezTo>
                  <a:cubicBezTo>
                    <a:pt x="3939" y="11176"/>
                    <a:pt x="3498" y="10704"/>
                    <a:pt x="3498" y="10137"/>
                  </a:cubicBezTo>
                  <a:cubicBezTo>
                    <a:pt x="3498" y="9948"/>
                    <a:pt x="3340" y="9790"/>
                    <a:pt x="3151" y="9790"/>
                  </a:cubicBezTo>
                  <a:cubicBezTo>
                    <a:pt x="2994" y="9790"/>
                    <a:pt x="2836" y="9916"/>
                    <a:pt x="2773" y="10074"/>
                  </a:cubicBezTo>
                  <a:cubicBezTo>
                    <a:pt x="2395" y="9916"/>
                    <a:pt x="2080" y="9538"/>
                    <a:pt x="2080" y="9065"/>
                  </a:cubicBezTo>
                  <a:cubicBezTo>
                    <a:pt x="2080" y="8908"/>
                    <a:pt x="2111" y="8813"/>
                    <a:pt x="2143" y="8687"/>
                  </a:cubicBezTo>
                  <a:cubicBezTo>
                    <a:pt x="2426" y="8593"/>
                    <a:pt x="2710" y="8435"/>
                    <a:pt x="2930" y="8246"/>
                  </a:cubicBezTo>
                  <a:cubicBezTo>
                    <a:pt x="2994" y="8215"/>
                    <a:pt x="3057" y="8120"/>
                    <a:pt x="3088" y="8057"/>
                  </a:cubicBezTo>
                  <a:lnTo>
                    <a:pt x="3151" y="8057"/>
                  </a:lnTo>
                  <a:cubicBezTo>
                    <a:pt x="3718" y="8057"/>
                    <a:pt x="4159" y="8530"/>
                    <a:pt x="4159" y="9065"/>
                  </a:cubicBezTo>
                  <a:cubicBezTo>
                    <a:pt x="4159" y="9286"/>
                    <a:pt x="4317" y="9444"/>
                    <a:pt x="4506" y="9444"/>
                  </a:cubicBezTo>
                  <a:cubicBezTo>
                    <a:pt x="4726" y="9444"/>
                    <a:pt x="4884" y="9286"/>
                    <a:pt x="4884" y="9065"/>
                  </a:cubicBezTo>
                  <a:cubicBezTo>
                    <a:pt x="4884" y="8215"/>
                    <a:pt x="4254" y="7490"/>
                    <a:pt x="3403" y="7396"/>
                  </a:cubicBezTo>
                  <a:cubicBezTo>
                    <a:pt x="3466" y="7270"/>
                    <a:pt x="3466" y="7144"/>
                    <a:pt x="3466" y="7018"/>
                  </a:cubicBezTo>
                  <a:cubicBezTo>
                    <a:pt x="3466" y="6545"/>
                    <a:pt x="3246" y="6104"/>
                    <a:pt x="2930" y="5820"/>
                  </a:cubicBezTo>
                  <a:cubicBezTo>
                    <a:pt x="2883" y="5757"/>
                    <a:pt x="2797" y="5726"/>
                    <a:pt x="2706" y="5726"/>
                  </a:cubicBezTo>
                  <a:cubicBezTo>
                    <a:pt x="2615" y="5726"/>
                    <a:pt x="2521" y="5757"/>
                    <a:pt x="2458" y="5820"/>
                  </a:cubicBezTo>
                  <a:cubicBezTo>
                    <a:pt x="2363" y="5915"/>
                    <a:pt x="2363" y="6167"/>
                    <a:pt x="2458" y="6262"/>
                  </a:cubicBezTo>
                  <a:cubicBezTo>
                    <a:pt x="2678" y="6482"/>
                    <a:pt x="2773" y="6734"/>
                    <a:pt x="2773" y="7018"/>
                  </a:cubicBezTo>
                  <a:cubicBezTo>
                    <a:pt x="2773" y="7301"/>
                    <a:pt x="2678" y="7585"/>
                    <a:pt x="2458" y="7774"/>
                  </a:cubicBezTo>
                  <a:cubicBezTo>
                    <a:pt x="2269" y="7963"/>
                    <a:pt x="1985" y="8089"/>
                    <a:pt x="1733" y="8089"/>
                  </a:cubicBezTo>
                  <a:cubicBezTo>
                    <a:pt x="1450" y="8089"/>
                    <a:pt x="1166" y="7963"/>
                    <a:pt x="977" y="7774"/>
                  </a:cubicBezTo>
                  <a:cubicBezTo>
                    <a:pt x="788" y="7585"/>
                    <a:pt x="662" y="7301"/>
                    <a:pt x="662" y="7018"/>
                  </a:cubicBezTo>
                  <a:cubicBezTo>
                    <a:pt x="662" y="6829"/>
                    <a:pt x="725" y="6640"/>
                    <a:pt x="820" y="6419"/>
                  </a:cubicBezTo>
                  <a:cubicBezTo>
                    <a:pt x="1103" y="6608"/>
                    <a:pt x="1355" y="6671"/>
                    <a:pt x="1670" y="6671"/>
                  </a:cubicBezTo>
                  <a:cubicBezTo>
                    <a:pt x="1891" y="6671"/>
                    <a:pt x="2048" y="6514"/>
                    <a:pt x="2048" y="6325"/>
                  </a:cubicBezTo>
                  <a:cubicBezTo>
                    <a:pt x="2048" y="6104"/>
                    <a:pt x="1891" y="5946"/>
                    <a:pt x="1670" y="5946"/>
                  </a:cubicBezTo>
                  <a:cubicBezTo>
                    <a:pt x="1418" y="5946"/>
                    <a:pt x="1135" y="5852"/>
                    <a:pt x="946" y="5631"/>
                  </a:cubicBezTo>
                  <a:cubicBezTo>
                    <a:pt x="725" y="5442"/>
                    <a:pt x="631" y="5159"/>
                    <a:pt x="631" y="4907"/>
                  </a:cubicBezTo>
                  <a:cubicBezTo>
                    <a:pt x="631" y="4623"/>
                    <a:pt x="725" y="4340"/>
                    <a:pt x="946" y="4151"/>
                  </a:cubicBezTo>
                  <a:cubicBezTo>
                    <a:pt x="1135" y="3962"/>
                    <a:pt x="1418" y="3836"/>
                    <a:pt x="1670" y="3836"/>
                  </a:cubicBezTo>
                  <a:cubicBezTo>
                    <a:pt x="1954" y="3836"/>
                    <a:pt x="2237" y="3962"/>
                    <a:pt x="2426" y="4151"/>
                  </a:cubicBezTo>
                  <a:cubicBezTo>
                    <a:pt x="2489" y="4214"/>
                    <a:pt x="2576" y="4245"/>
                    <a:pt x="2663" y="4245"/>
                  </a:cubicBezTo>
                  <a:cubicBezTo>
                    <a:pt x="2749" y="4245"/>
                    <a:pt x="2836" y="4214"/>
                    <a:pt x="2899" y="4151"/>
                  </a:cubicBezTo>
                  <a:cubicBezTo>
                    <a:pt x="3025" y="4025"/>
                    <a:pt x="3025" y="3804"/>
                    <a:pt x="2899" y="3678"/>
                  </a:cubicBezTo>
                  <a:cubicBezTo>
                    <a:pt x="2678" y="3426"/>
                    <a:pt x="2426" y="3332"/>
                    <a:pt x="2111" y="3237"/>
                  </a:cubicBezTo>
                  <a:cubicBezTo>
                    <a:pt x="1954" y="2859"/>
                    <a:pt x="2048" y="2418"/>
                    <a:pt x="2363" y="2103"/>
                  </a:cubicBezTo>
                  <a:cubicBezTo>
                    <a:pt x="2552" y="1914"/>
                    <a:pt x="2836" y="1788"/>
                    <a:pt x="3088" y="1788"/>
                  </a:cubicBezTo>
                  <a:cubicBezTo>
                    <a:pt x="3372" y="1788"/>
                    <a:pt x="3655" y="1914"/>
                    <a:pt x="3844" y="2103"/>
                  </a:cubicBezTo>
                  <a:cubicBezTo>
                    <a:pt x="3907" y="2166"/>
                    <a:pt x="3994" y="2197"/>
                    <a:pt x="4080" y="2197"/>
                  </a:cubicBezTo>
                  <a:cubicBezTo>
                    <a:pt x="4167" y="2197"/>
                    <a:pt x="4254" y="2166"/>
                    <a:pt x="4317" y="2103"/>
                  </a:cubicBezTo>
                  <a:cubicBezTo>
                    <a:pt x="4443" y="1977"/>
                    <a:pt x="4443" y="1756"/>
                    <a:pt x="4317" y="1630"/>
                  </a:cubicBezTo>
                  <a:cubicBezTo>
                    <a:pt x="4128" y="1441"/>
                    <a:pt x="3876" y="1284"/>
                    <a:pt x="3624" y="1189"/>
                  </a:cubicBezTo>
                  <a:cubicBezTo>
                    <a:pt x="3781" y="969"/>
                    <a:pt x="3970" y="811"/>
                    <a:pt x="4254" y="748"/>
                  </a:cubicBezTo>
                  <a:cubicBezTo>
                    <a:pt x="4333" y="734"/>
                    <a:pt x="4413" y="726"/>
                    <a:pt x="4492" y="726"/>
                  </a:cubicBezTo>
                  <a:close/>
                  <a:moveTo>
                    <a:pt x="7254" y="0"/>
                  </a:moveTo>
                  <a:cubicBezTo>
                    <a:pt x="6817" y="0"/>
                    <a:pt x="6387" y="190"/>
                    <a:pt x="6049" y="528"/>
                  </a:cubicBezTo>
                  <a:cubicBezTo>
                    <a:pt x="6018" y="559"/>
                    <a:pt x="5923" y="654"/>
                    <a:pt x="5892" y="717"/>
                  </a:cubicBezTo>
                  <a:cubicBezTo>
                    <a:pt x="5860" y="654"/>
                    <a:pt x="5766" y="622"/>
                    <a:pt x="5734" y="528"/>
                  </a:cubicBezTo>
                  <a:cubicBezTo>
                    <a:pt x="5391" y="185"/>
                    <a:pt x="4972" y="13"/>
                    <a:pt x="4521" y="13"/>
                  </a:cubicBezTo>
                  <a:cubicBezTo>
                    <a:pt x="4392" y="13"/>
                    <a:pt x="4261" y="27"/>
                    <a:pt x="4128" y="55"/>
                  </a:cubicBezTo>
                  <a:cubicBezTo>
                    <a:pt x="3561" y="181"/>
                    <a:pt x="3151" y="559"/>
                    <a:pt x="2899" y="1126"/>
                  </a:cubicBezTo>
                  <a:cubicBezTo>
                    <a:pt x="2552" y="1158"/>
                    <a:pt x="2206" y="1347"/>
                    <a:pt x="1922" y="1599"/>
                  </a:cubicBezTo>
                  <a:cubicBezTo>
                    <a:pt x="1481" y="2040"/>
                    <a:pt x="1324" y="2607"/>
                    <a:pt x="1450" y="3206"/>
                  </a:cubicBezTo>
                  <a:cubicBezTo>
                    <a:pt x="1103" y="3237"/>
                    <a:pt x="788" y="3458"/>
                    <a:pt x="505" y="3678"/>
                  </a:cubicBezTo>
                  <a:cubicBezTo>
                    <a:pt x="190" y="3993"/>
                    <a:pt x="1" y="4434"/>
                    <a:pt x="1" y="4907"/>
                  </a:cubicBezTo>
                  <a:cubicBezTo>
                    <a:pt x="1" y="5285"/>
                    <a:pt x="127" y="5663"/>
                    <a:pt x="347" y="5915"/>
                  </a:cubicBezTo>
                  <a:cubicBezTo>
                    <a:pt x="127" y="6230"/>
                    <a:pt x="1" y="6608"/>
                    <a:pt x="1" y="6955"/>
                  </a:cubicBezTo>
                  <a:cubicBezTo>
                    <a:pt x="1" y="7427"/>
                    <a:pt x="190" y="7868"/>
                    <a:pt x="505" y="8183"/>
                  </a:cubicBezTo>
                  <a:cubicBezTo>
                    <a:pt x="788" y="8435"/>
                    <a:pt x="1103" y="8593"/>
                    <a:pt x="1450" y="8624"/>
                  </a:cubicBezTo>
                  <a:cubicBezTo>
                    <a:pt x="1418" y="8750"/>
                    <a:pt x="1418" y="8876"/>
                    <a:pt x="1418" y="9002"/>
                  </a:cubicBezTo>
                  <a:cubicBezTo>
                    <a:pt x="1418" y="9916"/>
                    <a:pt x="2080" y="10609"/>
                    <a:pt x="2962" y="10735"/>
                  </a:cubicBezTo>
                  <a:cubicBezTo>
                    <a:pt x="3214" y="11365"/>
                    <a:pt x="3813" y="11775"/>
                    <a:pt x="4569" y="11775"/>
                  </a:cubicBezTo>
                  <a:cubicBezTo>
                    <a:pt x="5104" y="11775"/>
                    <a:pt x="5640" y="11523"/>
                    <a:pt x="5955" y="11082"/>
                  </a:cubicBezTo>
                  <a:cubicBezTo>
                    <a:pt x="6270" y="11523"/>
                    <a:pt x="6774" y="11775"/>
                    <a:pt x="7310" y="11775"/>
                  </a:cubicBezTo>
                  <a:cubicBezTo>
                    <a:pt x="8034" y="11775"/>
                    <a:pt x="8664" y="11365"/>
                    <a:pt x="8948" y="10735"/>
                  </a:cubicBezTo>
                  <a:cubicBezTo>
                    <a:pt x="9799" y="10609"/>
                    <a:pt x="10460" y="9916"/>
                    <a:pt x="10460" y="9002"/>
                  </a:cubicBezTo>
                  <a:cubicBezTo>
                    <a:pt x="10460" y="8876"/>
                    <a:pt x="10460" y="8750"/>
                    <a:pt x="10429" y="8624"/>
                  </a:cubicBezTo>
                  <a:cubicBezTo>
                    <a:pt x="10775" y="8593"/>
                    <a:pt x="11090" y="8404"/>
                    <a:pt x="11374" y="8183"/>
                  </a:cubicBezTo>
                  <a:cubicBezTo>
                    <a:pt x="11689" y="7837"/>
                    <a:pt x="11878" y="7427"/>
                    <a:pt x="11878" y="6955"/>
                  </a:cubicBezTo>
                  <a:cubicBezTo>
                    <a:pt x="11878" y="6545"/>
                    <a:pt x="11783" y="6199"/>
                    <a:pt x="11531" y="5915"/>
                  </a:cubicBezTo>
                  <a:cubicBezTo>
                    <a:pt x="11689" y="5663"/>
                    <a:pt x="11815" y="5285"/>
                    <a:pt x="11815" y="4907"/>
                  </a:cubicBezTo>
                  <a:cubicBezTo>
                    <a:pt x="11815" y="4434"/>
                    <a:pt x="11594" y="3993"/>
                    <a:pt x="11279" y="3678"/>
                  </a:cubicBezTo>
                  <a:cubicBezTo>
                    <a:pt x="11027" y="3395"/>
                    <a:pt x="10712" y="3237"/>
                    <a:pt x="10334" y="3206"/>
                  </a:cubicBezTo>
                  <a:cubicBezTo>
                    <a:pt x="10460" y="2670"/>
                    <a:pt x="10303" y="2040"/>
                    <a:pt x="9862" y="1599"/>
                  </a:cubicBezTo>
                  <a:cubicBezTo>
                    <a:pt x="9610" y="1315"/>
                    <a:pt x="9231" y="1158"/>
                    <a:pt x="8885" y="1126"/>
                  </a:cubicBezTo>
                  <a:cubicBezTo>
                    <a:pt x="8664" y="559"/>
                    <a:pt x="8223" y="181"/>
                    <a:pt x="7656" y="55"/>
                  </a:cubicBezTo>
                  <a:cubicBezTo>
                    <a:pt x="7523" y="18"/>
                    <a:pt x="7388" y="0"/>
                    <a:pt x="72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51"/>
            <p:cNvSpPr/>
            <p:nvPr/>
          </p:nvSpPr>
          <p:spPr>
            <a:xfrm>
              <a:off x="-22685675" y="2408150"/>
              <a:ext cx="27575" cy="66175"/>
            </a:xfrm>
            <a:custGeom>
              <a:avLst/>
              <a:gdLst/>
              <a:ahLst/>
              <a:cxnLst/>
              <a:rect l="l" t="t" r="r" b="b"/>
              <a:pathLst>
                <a:path w="1103" h="2647" extrusionOk="0">
                  <a:moveTo>
                    <a:pt x="740" y="1"/>
                  </a:moveTo>
                  <a:cubicBezTo>
                    <a:pt x="654" y="1"/>
                    <a:pt x="567" y="32"/>
                    <a:pt x="504" y="95"/>
                  </a:cubicBezTo>
                  <a:cubicBezTo>
                    <a:pt x="189" y="410"/>
                    <a:pt x="0" y="820"/>
                    <a:pt x="0" y="1292"/>
                  </a:cubicBezTo>
                  <a:cubicBezTo>
                    <a:pt x="0" y="1765"/>
                    <a:pt x="189" y="2206"/>
                    <a:pt x="504" y="2521"/>
                  </a:cubicBezTo>
                  <a:cubicBezTo>
                    <a:pt x="599" y="2584"/>
                    <a:pt x="662" y="2647"/>
                    <a:pt x="756" y="2647"/>
                  </a:cubicBezTo>
                  <a:cubicBezTo>
                    <a:pt x="819" y="2647"/>
                    <a:pt x="945" y="2615"/>
                    <a:pt x="977" y="2521"/>
                  </a:cubicBezTo>
                  <a:cubicBezTo>
                    <a:pt x="1103" y="2395"/>
                    <a:pt x="1103" y="2174"/>
                    <a:pt x="977" y="2048"/>
                  </a:cubicBezTo>
                  <a:cubicBezTo>
                    <a:pt x="788" y="1859"/>
                    <a:pt x="662" y="1576"/>
                    <a:pt x="662" y="1292"/>
                  </a:cubicBezTo>
                  <a:cubicBezTo>
                    <a:pt x="662" y="1040"/>
                    <a:pt x="788" y="757"/>
                    <a:pt x="977" y="536"/>
                  </a:cubicBezTo>
                  <a:cubicBezTo>
                    <a:pt x="1103" y="442"/>
                    <a:pt x="1103" y="253"/>
                    <a:pt x="977" y="95"/>
                  </a:cubicBezTo>
                  <a:cubicBezTo>
                    <a:pt x="914" y="32"/>
                    <a:pt x="827" y="1"/>
                    <a:pt x="7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51"/>
            <p:cNvSpPr/>
            <p:nvPr/>
          </p:nvSpPr>
          <p:spPr>
            <a:xfrm>
              <a:off x="-22766800" y="2408950"/>
              <a:ext cx="27575" cy="66175"/>
            </a:xfrm>
            <a:custGeom>
              <a:avLst/>
              <a:gdLst/>
              <a:ahLst/>
              <a:cxnLst/>
              <a:rect l="l" t="t" r="r" b="b"/>
              <a:pathLst>
                <a:path w="1103" h="2647" extrusionOk="0">
                  <a:moveTo>
                    <a:pt x="362" y="0"/>
                  </a:moveTo>
                  <a:cubicBezTo>
                    <a:pt x="276" y="0"/>
                    <a:pt x="189" y="32"/>
                    <a:pt x="126" y="95"/>
                  </a:cubicBezTo>
                  <a:cubicBezTo>
                    <a:pt x="0" y="221"/>
                    <a:pt x="0" y="441"/>
                    <a:pt x="126" y="567"/>
                  </a:cubicBezTo>
                  <a:cubicBezTo>
                    <a:pt x="315" y="756"/>
                    <a:pt x="441" y="1040"/>
                    <a:pt x="441" y="1323"/>
                  </a:cubicBezTo>
                  <a:cubicBezTo>
                    <a:pt x="441" y="1575"/>
                    <a:pt x="315" y="1859"/>
                    <a:pt x="126" y="2048"/>
                  </a:cubicBezTo>
                  <a:cubicBezTo>
                    <a:pt x="0" y="2174"/>
                    <a:pt x="0" y="2426"/>
                    <a:pt x="126" y="2520"/>
                  </a:cubicBezTo>
                  <a:cubicBezTo>
                    <a:pt x="221" y="2615"/>
                    <a:pt x="284" y="2646"/>
                    <a:pt x="378" y="2646"/>
                  </a:cubicBezTo>
                  <a:cubicBezTo>
                    <a:pt x="441" y="2646"/>
                    <a:pt x="567" y="2615"/>
                    <a:pt x="599" y="2520"/>
                  </a:cubicBezTo>
                  <a:cubicBezTo>
                    <a:pt x="977" y="2174"/>
                    <a:pt x="1103" y="1733"/>
                    <a:pt x="1103" y="1323"/>
                  </a:cubicBezTo>
                  <a:cubicBezTo>
                    <a:pt x="1103" y="851"/>
                    <a:pt x="914" y="410"/>
                    <a:pt x="599" y="95"/>
                  </a:cubicBezTo>
                  <a:cubicBezTo>
                    <a:pt x="536" y="32"/>
                    <a:pt x="449" y="0"/>
                    <a:pt x="36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7" name="Google Shape;547;p51"/>
          <p:cNvGrpSpPr/>
          <p:nvPr/>
        </p:nvGrpSpPr>
        <p:grpSpPr>
          <a:xfrm>
            <a:off x="8168168" y="-11"/>
            <a:ext cx="975837" cy="853864"/>
            <a:chOff x="-22859750" y="2335900"/>
            <a:chExt cx="296950" cy="294375"/>
          </a:xfrm>
        </p:grpSpPr>
        <p:sp>
          <p:nvSpPr>
            <p:cNvPr id="548" name="Google Shape;548;p51"/>
            <p:cNvSpPr/>
            <p:nvPr/>
          </p:nvSpPr>
          <p:spPr>
            <a:xfrm>
              <a:off x="-22859750" y="2335900"/>
              <a:ext cx="296950" cy="294375"/>
            </a:xfrm>
            <a:custGeom>
              <a:avLst/>
              <a:gdLst/>
              <a:ahLst/>
              <a:cxnLst/>
              <a:rect l="l" t="t" r="r" b="b"/>
              <a:pathLst>
                <a:path w="11878" h="11775" extrusionOk="0">
                  <a:moveTo>
                    <a:pt x="7306" y="663"/>
                  </a:moveTo>
                  <a:cubicBezTo>
                    <a:pt x="7389" y="663"/>
                    <a:pt x="7475" y="671"/>
                    <a:pt x="7562" y="685"/>
                  </a:cubicBezTo>
                  <a:cubicBezTo>
                    <a:pt x="7814" y="780"/>
                    <a:pt x="8034" y="937"/>
                    <a:pt x="8192" y="1126"/>
                  </a:cubicBezTo>
                  <a:cubicBezTo>
                    <a:pt x="7908" y="1189"/>
                    <a:pt x="7656" y="1347"/>
                    <a:pt x="7467" y="1567"/>
                  </a:cubicBezTo>
                  <a:cubicBezTo>
                    <a:pt x="7341" y="1662"/>
                    <a:pt x="7341" y="1914"/>
                    <a:pt x="7467" y="2008"/>
                  </a:cubicBezTo>
                  <a:cubicBezTo>
                    <a:pt x="7530" y="2071"/>
                    <a:pt x="7617" y="2103"/>
                    <a:pt x="7703" y="2103"/>
                  </a:cubicBezTo>
                  <a:cubicBezTo>
                    <a:pt x="7790" y="2103"/>
                    <a:pt x="7877" y="2071"/>
                    <a:pt x="7940" y="2008"/>
                  </a:cubicBezTo>
                  <a:cubicBezTo>
                    <a:pt x="8129" y="1819"/>
                    <a:pt x="8412" y="1693"/>
                    <a:pt x="8696" y="1693"/>
                  </a:cubicBezTo>
                  <a:cubicBezTo>
                    <a:pt x="8979" y="1693"/>
                    <a:pt x="9231" y="1819"/>
                    <a:pt x="9452" y="2008"/>
                  </a:cubicBezTo>
                  <a:cubicBezTo>
                    <a:pt x="9767" y="2355"/>
                    <a:pt x="9830" y="2764"/>
                    <a:pt x="9673" y="3174"/>
                  </a:cubicBezTo>
                  <a:cubicBezTo>
                    <a:pt x="9389" y="3237"/>
                    <a:pt x="9137" y="3395"/>
                    <a:pt x="8885" y="3584"/>
                  </a:cubicBezTo>
                  <a:cubicBezTo>
                    <a:pt x="8759" y="3710"/>
                    <a:pt x="8759" y="3962"/>
                    <a:pt x="8885" y="4056"/>
                  </a:cubicBezTo>
                  <a:cubicBezTo>
                    <a:pt x="8948" y="4119"/>
                    <a:pt x="9035" y="4151"/>
                    <a:pt x="9121" y="4151"/>
                  </a:cubicBezTo>
                  <a:cubicBezTo>
                    <a:pt x="9208" y="4151"/>
                    <a:pt x="9294" y="4119"/>
                    <a:pt x="9358" y="4056"/>
                  </a:cubicBezTo>
                  <a:cubicBezTo>
                    <a:pt x="9547" y="3867"/>
                    <a:pt x="9830" y="3741"/>
                    <a:pt x="10114" y="3741"/>
                  </a:cubicBezTo>
                  <a:cubicBezTo>
                    <a:pt x="10397" y="3741"/>
                    <a:pt x="10649" y="3867"/>
                    <a:pt x="10870" y="4056"/>
                  </a:cubicBezTo>
                  <a:cubicBezTo>
                    <a:pt x="11059" y="4277"/>
                    <a:pt x="11185" y="4529"/>
                    <a:pt x="11185" y="4812"/>
                  </a:cubicBezTo>
                  <a:cubicBezTo>
                    <a:pt x="11185" y="5096"/>
                    <a:pt x="11059" y="5379"/>
                    <a:pt x="10870" y="5568"/>
                  </a:cubicBezTo>
                  <a:cubicBezTo>
                    <a:pt x="10649" y="5757"/>
                    <a:pt x="10397" y="5883"/>
                    <a:pt x="10114" y="5883"/>
                  </a:cubicBezTo>
                  <a:cubicBezTo>
                    <a:pt x="9925" y="5883"/>
                    <a:pt x="9767" y="6041"/>
                    <a:pt x="9767" y="6230"/>
                  </a:cubicBezTo>
                  <a:cubicBezTo>
                    <a:pt x="9767" y="6451"/>
                    <a:pt x="9925" y="6608"/>
                    <a:pt x="10114" y="6608"/>
                  </a:cubicBezTo>
                  <a:cubicBezTo>
                    <a:pt x="10429" y="6608"/>
                    <a:pt x="10712" y="6514"/>
                    <a:pt x="10964" y="6356"/>
                  </a:cubicBezTo>
                  <a:cubicBezTo>
                    <a:pt x="11090" y="6514"/>
                    <a:pt x="11122" y="6703"/>
                    <a:pt x="11122" y="6955"/>
                  </a:cubicBezTo>
                  <a:cubicBezTo>
                    <a:pt x="11122" y="7270"/>
                    <a:pt x="11027" y="7553"/>
                    <a:pt x="10807" y="7742"/>
                  </a:cubicBezTo>
                  <a:cubicBezTo>
                    <a:pt x="10618" y="7931"/>
                    <a:pt x="10366" y="8057"/>
                    <a:pt x="10082" y="8057"/>
                  </a:cubicBezTo>
                  <a:cubicBezTo>
                    <a:pt x="9799" y="8057"/>
                    <a:pt x="9515" y="7931"/>
                    <a:pt x="9326" y="7742"/>
                  </a:cubicBezTo>
                  <a:cubicBezTo>
                    <a:pt x="9137" y="7553"/>
                    <a:pt x="9011" y="7270"/>
                    <a:pt x="9011" y="6986"/>
                  </a:cubicBezTo>
                  <a:cubicBezTo>
                    <a:pt x="9011" y="6703"/>
                    <a:pt x="9137" y="6419"/>
                    <a:pt x="9326" y="6230"/>
                  </a:cubicBezTo>
                  <a:cubicBezTo>
                    <a:pt x="9452" y="6104"/>
                    <a:pt x="9452" y="5883"/>
                    <a:pt x="9326" y="5757"/>
                  </a:cubicBezTo>
                  <a:cubicBezTo>
                    <a:pt x="9263" y="5694"/>
                    <a:pt x="9176" y="5663"/>
                    <a:pt x="9090" y="5663"/>
                  </a:cubicBezTo>
                  <a:cubicBezTo>
                    <a:pt x="9003" y="5663"/>
                    <a:pt x="8916" y="5694"/>
                    <a:pt x="8853" y="5757"/>
                  </a:cubicBezTo>
                  <a:cubicBezTo>
                    <a:pt x="8538" y="6072"/>
                    <a:pt x="8349" y="6514"/>
                    <a:pt x="8349" y="6986"/>
                  </a:cubicBezTo>
                  <a:cubicBezTo>
                    <a:pt x="8349" y="7112"/>
                    <a:pt x="8349" y="7207"/>
                    <a:pt x="8381" y="7333"/>
                  </a:cubicBezTo>
                  <a:cubicBezTo>
                    <a:pt x="7562" y="7459"/>
                    <a:pt x="6932" y="8215"/>
                    <a:pt x="6932" y="9034"/>
                  </a:cubicBezTo>
                  <a:cubicBezTo>
                    <a:pt x="6932" y="9223"/>
                    <a:pt x="7089" y="9381"/>
                    <a:pt x="7278" y="9381"/>
                  </a:cubicBezTo>
                  <a:cubicBezTo>
                    <a:pt x="7467" y="9381"/>
                    <a:pt x="7625" y="9223"/>
                    <a:pt x="7625" y="9034"/>
                  </a:cubicBezTo>
                  <a:cubicBezTo>
                    <a:pt x="7625" y="8435"/>
                    <a:pt x="8097" y="8026"/>
                    <a:pt x="8664" y="8026"/>
                  </a:cubicBezTo>
                  <a:lnTo>
                    <a:pt x="8696" y="8026"/>
                  </a:lnTo>
                  <a:cubicBezTo>
                    <a:pt x="8727" y="8089"/>
                    <a:pt x="8822" y="8120"/>
                    <a:pt x="8853" y="8215"/>
                  </a:cubicBezTo>
                  <a:cubicBezTo>
                    <a:pt x="9074" y="8435"/>
                    <a:pt x="9326" y="8561"/>
                    <a:pt x="9641" y="8656"/>
                  </a:cubicBezTo>
                  <a:cubicBezTo>
                    <a:pt x="9673" y="8750"/>
                    <a:pt x="9704" y="8908"/>
                    <a:pt x="9704" y="9034"/>
                  </a:cubicBezTo>
                  <a:cubicBezTo>
                    <a:pt x="9704" y="9507"/>
                    <a:pt x="9452" y="9853"/>
                    <a:pt x="9011" y="10011"/>
                  </a:cubicBezTo>
                  <a:cubicBezTo>
                    <a:pt x="8979" y="9853"/>
                    <a:pt x="8853" y="9759"/>
                    <a:pt x="8664" y="9759"/>
                  </a:cubicBezTo>
                  <a:cubicBezTo>
                    <a:pt x="8444" y="9759"/>
                    <a:pt x="8286" y="9916"/>
                    <a:pt x="8286" y="10105"/>
                  </a:cubicBezTo>
                  <a:cubicBezTo>
                    <a:pt x="8286" y="10704"/>
                    <a:pt x="7814" y="11113"/>
                    <a:pt x="7278" y="11113"/>
                  </a:cubicBezTo>
                  <a:cubicBezTo>
                    <a:pt x="6711" y="11113"/>
                    <a:pt x="6239" y="10641"/>
                    <a:pt x="6239" y="10105"/>
                  </a:cubicBezTo>
                  <a:lnTo>
                    <a:pt x="6239" y="6640"/>
                  </a:lnTo>
                  <a:cubicBezTo>
                    <a:pt x="6522" y="6860"/>
                    <a:pt x="6932" y="6986"/>
                    <a:pt x="7278" y="6986"/>
                  </a:cubicBezTo>
                  <a:cubicBezTo>
                    <a:pt x="7467" y="6986"/>
                    <a:pt x="7625" y="6829"/>
                    <a:pt x="7625" y="6640"/>
                  </a:cubicBezTo>
                  <a:cubicBezTo>
                    <a:pt x="7625" y="6451"/>
                    <a:pt x="7467" y="6293"/>
                    <a:pt x="7278" y="6293"/>
                  </a:cubicBezTo>
                  <a:cubicBezTo>
                    <a:pt x="6680" y="6293"/>
                    <a:pt x="6239" y="5820"/>
                    <a:pt x="6239" y="5253"/>
                  </a:cubicBezTo>
                  <a:lnTo>
                    <a:pt x="6239" y="1788"/>
                  </a:lnTo>
                  <a:lnTo>
                    <a:pt x="6239" y="1756"/>
                  </a:lnTo>
                  <a:lnTo>
                    <a:pt x="6239" y="1725"/>
                  </a:lnTo>
                  <a:cubicBezTo>
                    <a:pt x="6239" y="1441"/>
                    <a:pt x="6365" y="1158"/>
                    <a:pt x="6554" y="969"/>
                  </a:cubicBezTo>
                  <a:cubicBezTo>
                    <a:pt x="6772" y="750"/>
                    <a:pt x="7027" y="663"/>
                    <a:pt x="7306" y="663"/>
                  </a:cubicBezTo>
                  <a:close/>
                  <a:moveTo>
                    <a:pt x="4492" y="726"/>
                  </a:moveTo>
                  <a:cubicBezTo>
                    <a:pt x="4756" y="726"/>
                    <a:pt x="5012" y="813"/>
                    <a:pt x="5230" y="1032"/>
                  </a:cubicBezTo>
                  <a:cubicBezTo>
                    <a:pt x="5419" y="1221"/>
                    <a:pt x="5545" y="1504"/>
                    <a:pt x="5545" y="1788"/>
                  </a:cubicBezTo>
                  <a:lnTo>
                    <a:pt x="5545" y="1819"/>
                  </a:lnTo>
                  <a:lnTo>
                    <a:pt x="5545" y="5285"/>
                  </a:lnTo>
                  <a:cubicBezTo>
                    <a:pt x="5545" y="5883"/>
                    <a:pt x="5073" y="6325"/>
                    <a:pt x="4506" y="6325"/>
                  </a:cubicBezTo>
                  <a:cubicBezTo>
                    <a:pt x="4317" y="6325"/>
                    <a:pt x="4159" y="6482"/>
                    <a:pt x="4159" y="6671"/>
                  </a:cubicBezTo>
                  <a:cubicBezTo>
                    <a:pt x="4159" y="6860"/>
                    <a:pt x="4317" y="7018"/>
                    <a:pt x="4506" y="7018"/>
                  </a:cubicBezTo>
                  <a:cubicBezTo>
                    <a:pt x="4915" y="7018"/>
                    <a:pt x="5262" y="6892"/>
                    <a:pt x="5545" y="6671"/>
                  </a:cubicBezTo>
                  <a:lnTo>
                    <a:pt x="5545" y="10105"/>
                  </a:lnTo>
                  <a:lnTo>
                    <a:pt x="5545" y="10137"/>
                  </a:lnTo>
                  <a:cubicBezTo>
                    <a:pt x="5545" y="10704"/>
                    <a:pt x="5073" y="11176"/>
                    <a:pt x="4506" y="11176"/>
                  </a:cubicBezTo>
                  <a:cubicBezTo>
                    <a:pt x="3939" y="11176"/>
                    <a:pt x="3498" y="10704"/>
                    <a:pt x="3498" y="10137"/>
                  </a:cubicBezTo>
                  <a:cubicBezTo>
                    <a:pt x="3498" y="9948"/>
                    <a:pt x="3340" y="9790"/>
                    <a:pt x="3151" y="9790"/>
                  </a:cubicBezTo>
                  <a:cubicBezTo>
                    <a:pt x="2994" y="9790"/>
                    <a:pt x="2836" y="9916"/>
                    <a:pt x="2773" y="10074"/>
                  </a:cubicBezTo>
                  <a:cubicBezTo>
                    <a:pt x="2395" y="9916"/>
                    <a:pt x="2080" y="9538"/>
                    <a:pt x="2080" y="9065"/>
                  </a:cubicBezTo>
                  <a:cubicBezTo>
                    <a:pt x="2080" y="8908"/>
                    <a:pt x="2111" y="8813"/>
                    <a:pt x="2143" y="8687"/>
                  </a:cubicBezTo>
                  <a:cubicBezTo>
                    <a:pt x="2426" y="8593"/>
                    <a:pt x="2710" y="8435"/>
                    <a:pt x="2930" y="8246"/>
                  </a:cubicBezTo>
                  <a:cubicBezTo>
                    <a:pt x="2994" y="8215"/>
                    <a:pt x="3057" y="8120"/>
                    <a:pt x="3088" y="8057"/>
                  </a:cubicBezTo>
                  <a:lnTo>
                    <a:pt x="3151" y="8057"/>
                  </a:lnTo>
                  <a:cubicBezTo>
                    <a:pt x="3718" y="8057"/>
                    <a:pt x="4159" y="8530"/>
                    <a:pt x="4159" y="9065"/>
                  </a:cubicBezTo>
                  <a:cubicBezTo>
                    <a:pt x="4159" y="9286"/>
                    <a:pt x="4317" y="9444"/>
                    <a:pt x="4506" y="9444"/>
                  </a:cubicBezTo>
                  <a:cubicBezTo>
                    <a:pt x="4726" y="9444"/>
                    <a:pt x="4884" y="9286"/>
                    <a:pt x="4884" y="9065"/>
                  </a:cubicBezTo>
                  <a:cubicBezTo>
                    <a:pt x="4884" y="8215"/>
                    <a:pt x="4254" y="7490"/>
                    <a:pt x="3403" y="7396"/>
                  </a:cubicBezTo>
                  <a:cubicBezTo>
                    <a:pt x="3466" y="7270"/>
                    <a:pt x="3466" y="7144"/>
                    <a:pt x="3466" y="7018"/>
                  </a:cubicBezTo>
                  <a:cubicBezTo>
                    <a:pt x="3466" y="6545"/>
                    <a:pt x="3246" y="6104"/>
                    <a:pt x="2930" y="5820"/>
                  </a:cubicBezTo>
                  <a:cubicBezTo>
                    <a:pt x="2883" y="5757"/>
                    <a:pt x="2797" y="5726"/>
                    <a:pt x="2706" y="5726"/>
                  </a:cubicBezTo>
                  <a:cubicBezTo>
                    <a:pt x="2615" y="5726"/>
                    <a:pt x="2521" y="5757"/>
                    <a:pt x="2458" y="5820"/>
                  </a:cubicBezTo>
                  <a:cubicBezTo>
                    <a:pt x="2363" y="5915"/>
                    <a:pt x="2363" y="6167"/>
                    <a:pt x="2458" y="6262"/>
                  </a:cubicBezTo>
                  <a:cubicBezTo>
                    <a:pt x="2678" y="6482"/>
                    <a:pt x="2773" y="6734"/>
                    <a:pt x="2773" y="7018"/>
                  </a:cubicBezTo>
                  <a:cubicBezTo>
                    <a:pt x="2773" y="7301"/>
                    <a:pt x="2678" y="7585"/>
                    <a:pt x="2458" y="7774"/>
                  </a:cubicBezTo>
                  <a:cubicBezTo>
                    <a:pt x="2269" y="7963"/>
                    <a:pt x="1985" y="8089"/>
                    <a:pt x="1733" y="8089"/>
                  </a:cubicBezTo>
                  <a:cubicBezTo>
                    <a:pt x="1450" y="8089"/>
                    <a:pt x="1166" y="7963"/>
                    <a:pt x="977" y="7774"/>
                  </a:cubicBezTo>
                  <a:cubicBezTo>
                    <a:pt x="788" y="7585"/>
                    <a:pt x="662" y="7301"/>
                    <a:pt x="662" y="7018"/>
                  </a:cubicBezTo>
                  <a:cubicBezTo>
                    <a:pt x="662" y="6829"/>
                    <a:pt x="725" y="6640"/>
                    <a:pt x="820" y="6419"/>
                  </a:cubicBezTo>
                  <a:cubicBezTo>
                    <a:pt x="1103" y="6608"/>
                    <a:pt x="1355" y="6671"/>
                    <a:pt x="1670" y="6671"/>
                  </a:cubicBezTo>
                  <a:cubicBezTo>
                    <a:pt x="1891" y="6671"/>
                    <a:pt x="2048" y="6514"/>
                    <a:pt x="2048" y="6325"/>
                  </a:cubicBezTo>
                  <a:cubicBezTo>
                    <a:pt x="2048" y="6104"/>
                    <a:pt x="1891" y="5946"/>
                    <a:pt x="1670" y="5946"/>
                  </a:cubicBezTo>
                  <a:cubicBezTo>
                    <a:pt x="1418" y="5946"/>
                    <a:pt x="1135" y="5852"/>
                    <a:pt x="946" y="5631"/>
                  </a:cubicBezTo>
                  <a:cubicBezTo>
                    <a:pt x="725" y="5442"/>
                    <a:pt x="631" y="5159"/>
                    <a:pt x="631" y="4907"/>
                  </a:cubicBezTo>
                  <a:cubicBezTo>
                    <a:pt x="631" y="4623"/>
                    <a:pt x="725" y="4340"/>
                    <a:pt x="946" y="4151"/>
                  </a:cubicBezTo>
                  <a:cubicBezTo>
                    <a:pt x="1135" y="3962"/>
                    <a:pt x="1418" y="3836"/>
                    <a:pt x="1670" y="3836"/>
                  </a:cubicBezTo>
                  <a:cubicBezTo>
                    <a:pt x="1954" y="3836"/>
                    <a:pt x="2237" y="3962"/>
                    <a:pt x="2426" y="4151"/>
                  </a:cubicBezTo>
                  <a:cubicBezTo>
                    <a:pt x="2489" y="4214"/>
                    <a:pt x="2576" y="4245"/>
                    <a:pt x="2663" y="4245"/>
                  </a:cubicBezTo>
                  <a:cubicBezTo>
                    <a:pt x="2749" y="4245"/>
                    <a:pt x="2836" y="4214"/>
                    <a:pt x="2899" y="4151"/>
                  </a:cubicBezTo>
                  <a:cubicBezTo>
                    <a:pt x="3025" y="4025"/>
                    <a:pt x="3025" y="3804"/>
                    <a:pt x="2899" y="3678"/>
                  </a:cubicBezTo>
                  <a:cubicBezTo>
                    <a:pt x="2678" y="3426"/>
                    <a:pt x="2426" y="3332"/>
                    <a:pt x="2111" y="3237"/>
                  </a:cubicBezTo>
                  <a:cubicBezTo>
                    <a:pt x="1954" y="2859"/>
                    <a:pt x="2048" y="2418"/>
                    <a:pt x="2363" y="2103"/>
                  </a:cubicBezTo>
                  <a:cubicBezTo>
                    <a:pt x="2552" y="1914"/>
                    <a:pt x="2836" y="1788"/>
                    <a:pt x="3088" y="1788"/>
                  </a:cubicBezTo>
                  <a:cubicBezTo>
                    <a:pt x="3372" y="1788"/>
                    <a:pt x="3655" y="1914"/>
                    <a:pt x="3844" y="2103"/>
                  </a:cubicBezTo>
                  <a:cubicBezTo>
                    <a:pt x="3907" y="2166"/>
                    <a:pt x="3994" y="2197"/>
                    <a:pt x="4080" y="2197"/>
                  </a:cubicBezTo>
                  <a:cubicBezTo>
                    <a:pt x="4167" y="2197"/>
                    <a:pt x="4254" y="2166"/>
                    <a:pt x="4317" y="2103"/>
                  </a:cubicBezTo>
                  <a:cubicBezTo>
                    <a:pt x="4443" y="1977"/>
                    <a:pt x="4443" y="1756"/>
                    <a:pt x="4317" y="1630"/>
                  </a:cubicBezTo>
                  <a:cubicBezTo>
                    <a:pt x="4128" y="1441"/>
                    <a:pt x="3876" y="1284"/>
                    <a:pt x="3624" y="1189"/>
                  </a:cubicBezTo>
                  <a:cubicBezTo>
                    <a:pt x="3781" y="969"/>
                    <a:pt x="3970" y="811"/>
                    <a:pt x="4254" y="748"/>
                  </a:cubicBezTo>
                  <a:cubicBezTo>
                    <a:pt x="4333" y="734"/>
                    <a:pt x="4413" y="726"/>
                    <a:pt x="4492" y="726"/>
                  </a:cubicBezTo>
                  <a:close/>
                  <a:moveTo>
                    <a:pt x="7254" y="0"/>
                  </a:moveTo>
                  <a:cubicBezTo>
                    <a:pt x="6817" y="0"/>
                    <a:pt x="6387" y="190"/>
                    <a:pt x="6049" y="528"/>
                  </a:cubicBezTo>
                  <a:cubicBezTo>
                    <a:pt x="6018" y="559"/>
                    <a:pt x="5923" y="654"/>
                    <a:pt x="5892" y="717"/>
                  </a:cubicBezTo>
                  <a:cubicBezTo>
                    <a:pt x="5860" y="654"/>
                    <a:pt x="5766" y="622"/>
                    <a:pt x="5734" y="528"/>
                  </a:cubicBezTo>
                  <a:cubicBezTo>
                    <a:pt x="5391" y="185"/>
                    <a:pt x="4972" y="13"/>
                    <a:pt x="4521" y="13"/>
                  </a:cubicBezTo>
                  <a:cubicBezTo>
                    <a:pt x="4392" y="13"/>
                    <a:pt x="4261" y="27"/>
                    <a:pt x="4128" y="55"/>
                  </a:cubicBezTo>
                  <a:cubicBezTo>
                    <a:pt x="3561" y="181"/>
                    <a:pt x="3151" y="559"/>
                    <a:pt x="2899" y="1126"/>
                  </a:cubicBezTo>
                  <a:cubicBezTo>
                    <a:pt x="2552" y="1158"/>
                    <a:pt x="2206" y="1347"/>
                    <a:pt x="1922" y="1599"/>
                  </a:cubicBezTo>
                  <a:cubicBezTo>
                    <a:pt x="1481" y="2040"/>
                    <a:pt x="1324" y="2607"/>
                    <a:pt x="1450" y="3206"/>
                  </a:cubicBezTo>
                  <a:cubicBezTo>
                    <a:pt x="1103" y="3237"/>
                    <a:pt x="788" y="3458"/>
                    <a:pt x="505" y="3678"/>
                  </a:cubicBezTo>
                  <a:cubicBezTo>
                    <a:pt x="190" y="3993"/>
                    <a:pt x="1" y="4434"/>
                    <a:pt x="1" y="4907"/>
                  </a:cubicBezTo>
                  <a:cubicBezTo>
                    <a:pt x="1" y="5285"/>
                    <a:pt x="127" y="5663"/>
                    <a:pt x="347" y="5915"/>
                  </a:cubicBezTo>
                  <a:cubicBezTo>
                    <a:pt x="127" y="6230"/>
                    <a:pt x="1" y="6608"/>
                    <a:pt x="1" y="6955"/>
                  </a:cubicBezTo>
                  <a:cubicBezTo>
                    <a:pt x="1" y="7427"/>
                    <a:pt x="190" y="7868"/>
                    <a:pt x="505" y="8183"/>
                  </a:cubicBezTo>
                  <a:cubicBezTo>
                    <a:pt x="788" y="8435"/>
                    <a:pt x="1103" y="8593"/>
                    <a:pt x="1450" y="8624"/>
                  </a:cubicBezTo>
                  <a:cubicBezTo>
                    <a:pt x="1418" y="8750"/>
                    <a:pt x="1418" y="8876"/>
                    <a:pt x="1418" y="9002"/>
                  </a:cubicBezTo>
                  <a:cubicBezTo>
                    <a:pt x="1418" y="9916"/>
                    <a:pt x="2080" y="10609"/>
                    <a:pt x="2962" y="10735"/>
                  </a:cubicBezTo>
                  <a:cubicBezTo>
                    <a:pt x="3214" y="11365"/>
                    <a:pt x="3813" y="11775"/>
                    <a:pt x="4569" y="11775"/>
                  </a:cubicBezTo>
                  <a:cubicBezTo>
                    <a:pt x="5104" y="11775"/>
                    <a:pt x="5640" y="11523"/>
                    <a:pt x="5955" y="11082"/>
                  </a:cubicBezTo>
                  <a:cubicBezTo>
                    <a:pt x="6270" y="11523"/>
                    <a:pt x="6774" y="11775"/>
                    <a:pt x="7310" y="11775"/>
                  </a:cubicBezTo>
                  <a:cubicBezTo>
                    <a:pt x="8034" y="11775"/>
                    <a:pt x="8664" y="11365"/>
                    <a:pt x="8948" y="10735"/>
                  </a:cubicBezTo>
                  <a:cubicBezTo>
                    <a:pt x="9799" y="10609"/>
                    <a:pt x="10460" y="9916"/>
                    <a:pt x="10460" y="9002"/>
                  </a:cubicBezTo>
                  <a:cubicBezTo>
                    <a:pt x="10460" y="8876"/>
                    <a:pt x="10460" y="8750"/>
                    <a:pt x="10429" y="8624"/>
                  </a:cubicBezTo>
                  <a:cubicBezTo>
                    <a:pt x="10775" y="8593"/>
                    <a:pt x="11090" y="8404"/>
                    <a:pt x="11374" y="8183"/>
                  </a:cubicBezTo>
                  <a:cubicBezTo>
                    <a:pt x="11689" y="7837"/>
                    <a:pt x="11878" y="7427"/>
                    <a:pt x="11878" y="6955"/>
                  </a:cubicBezTo>
                  <a:cubicBezTo>
                    <a:pt x="11878" y="6545"/>
                    <a:pt x="11783" y="6199"/>
                    <a:pt x="11531" y="5915"/>
                  </a:cubicBezTo>
                  <a:cubicBezTo>
                    <a:pt x="11689" y="5663"/>
                    <a:pt x="11815" y="5285"/>
                    <a:pt x="11815" y="4907"/>
                  </a:cubicBezTo>
                  <a:cubicBezTo>
                    <a:pt x="11815" y="4434"/>
                    <a:pt x="11594" y="3993"/>
                    <a:pt x="11279" y="3678"/>
                  </a:cubicBezTo>
                  <a:cubicBezTo>
                    <a:pt x="11027" y="3395"/>
                    <a:pt x="10712" y="3237"/>
                    <a:pt x="10334" y="3206"/>
                  </a:cubicBezTo>
                  <a:cubicBezTo>
                    <a:pt x="10460" y="2670"/>
                    <a:pt x="10303" y="2040"/>
                    <a:pt x="9862" y="1599"/>
                  </a:cubicBezTo>
                  <a:cubicBezTo>
                    <a:pt x="9610" y="1315"/>
                    <a:pt x="9231" y="1158"/>
                    <a:pt x="8885" y="1126"/>
                  </a:cubicBezTo>
                  <a:cubicBezTo>
                    <a:pt x="8664" y="559"/>
                    <a:pt x="8223" y="181"/>
                    <a:pt x="7656" y="55"/>
                  </a:cubicBezTo>
                  <a:cubicBezTo>
                    <a:pt x="7523" y="18"/>
                    <a:pt x="7388" y="0"/>
                    <a:pt x="72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51"/>
            <p:cNvSpPr/>
            <p:nvPr/>
          </p:nvSpPr>
          <p:spPr>
            <a:xfrm>
              <a:off x="-22685675" y="2408150"/>
              <a:ext cx="27575" cy="66175"/>
            </a:xfrm>
            <a:custGeom>
              <a:avLst/>
              <a:gdLst/>
              <a:ahLst/>
              <a:cxnLst/>
              <a:rect l="l" t="t" r="r" b="b"/>
              <a:pathLst>
                <a:path w="1103" h="2647" extrusionOk="0">
                  <a:moveTo>
                    <a:pt x="740" y="1"/>
                  </a:moveTo>
                  <a:cubicBezTo>
                    <a:pt x="654" y="1"/>
                    <a:pt x="567" y="32"/>
                    <a:pt x="504" y="95"/>
                  </a:cubicBezTo>
                  <a:cubicBezTo>
                    <a:pt x="189" y="410"/>
                    <a:pt x="0" y="820"/>
                    <a:pt x="0" y="1292"/>
                  </a:cubicBezTo>
                  <a:cubicBezTo>
                    <a:pt x="0" y="1765"/>
                    <a:pt x="189" y="2206"/>
                    <a:pt x="504" y="2521"/>
                  </a:cubicBezTo>
                  <a:cubicBezTo>
                    <a:pt x="599" y="2584"/>
                    <a:pt x="662" y="2647"/>
                    <a:pt x="756" y="2647"/>
                  </a:cubicBezTo>
                  <a:cubicBezTo>
                    <a:pt x="819" y="2647"/>
                    <a:pt x="945" y="2615"/>
                    <a:pt x="977" y="2521"/>
                  </a:cubicBezTo>
                  <a:cubicBezTo>
                    <a:pt x="1103" y="2395"/>
                    <a:pt x="1103" y="2174"/>
                    <a:pt x="977" y="2048"/>
                  </a:cubicBezTo>
                  <a:cubicBezTo>
                    <a:pt x="788" y="1859"/>
                    <a:pt x="662" y="1576"/>
                    <a:pt x="662" y="1292"/>
                  </a:cubicBezTo>
                  <a:cubicBezTo>
                    <a:pt x="662" y="1040"/>
                    <a:pt x="788" y="757"/>
                    <a:pt x="977" y="536"/>
                  </a:cubicBezTo>
                  <a:cubicBezTo>
                    <a:pt x="1103" y="442"/>
                    <a:pt x="1103" y="253"/>
                    <a:pt x="977" y="95"/>
                  </a:cubicBezTo>
                  <a:cubicBezTo>
                    <a:pt x="914" y="32"/>
                    <a:pt x="827" y="1"/>
                    <a:pt x="7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51"/>
            <p:cNvSpPr/>
            <p:nvPr/>
          </p:nvSpPr>
          <p:spPr>
            <a:xfrm>
              <a:off x="-22766800" y="2408950"/>
              <a:ext cx="27575" cy="66175"/>
            </a:xfrm>
            <a:custGeom>
              <a:avLst/>
              <a:gdLst/>
              <a:ahLst/>
              <a:cxnLst/>
              <a:rect l="l" t="t" r="r" b="b"/>
              <a:pathLst>
                <a:path w="1103" h="2647" extrusionOk="0">
                  <a:moveTo>
                    <a:pt x="362" y="0"/>
                  </a:moveTo>
                  <a:cubicBezTo>
                    <a:pt x="276" y="0"/>
                    <a:pt x="189" y="32"/>
                    <a:pt x="126" y="95"/>
                  </a:cubicBezTo>
                  <a:cubicBezTo>
                    <a:pt x="0" y="221"/>
                    <a:pt x="0" y="441"/>
                    <a:pt x="126" y="567"/>
                  </a:cubicBezTo>
                  <a:cubicBezTo>
                    <a:pt x="315" y="756"/>
                    <a:pt x="441" y="1040"/>
                    <a:pt x="441" y="1323"/>
                  </a:cubicBezTo>
                  <a:cubicBezTo>
                    <a:pt x="441" y="1575"/>
                    <a:pt x="315" y="1859"/>
                    <a:pt x="126" y="2048"/>
                  </a:cubicBezTo>
                  <a:cubicBezTo>
                    <a:pt x="0" y="2174"/>
                    <a:pt x="0" y="2426"/>
                    <a:pt x="126" y="2520"/>
                  </a:cubicBezTo>
                  <a:cubicBezTo>
                    <a:pt x="221" y="2615"/>
                    <a:pt x="284" y="2646"/>
                    <a:pt x="378" y="2646"/>
                  </a:cubicBezTo>
                  <a:cubicBezTo>
                    <a:pt x="441" y="2646"/>
                    <a:pt x="567" y="2615"/>
                    <a:pt x="599" y="2520"/>
                  </a:cubicBezTo>
                  <a:cubicBezTo>
                    <a:pt x="977" y="2174"/>
                    <a:pt x="1103" y="1733"/>
                    <a:pt x="1103" y="1323"/>
                  </a:cubicBezTo>
                  <a:cubicBezTo>
                    <a:pt x="1103" y="851"/>
                    <a:pt x="914" y="410"/>
                    <a:pt x="599" y="95"/>
                  </a:cubicBezTo>
                  <a:cubicBezTo>
                    <a:pt x="536" y="32"/>
                    <a:pt x="449" y="0"/>
                    <a:pt x="36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1" name="Google Shape;551;p51"/>
          <p:cNvSpPr/>
          <p:nvPr/>
        </p:nvSpPr>
        <p:spPr>
          <a:xfrm>
            <a:off x="4307407" y="4768450"/>
            <a:ext cx="529186" cy="485108"/>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2000" b="1"/>
              <a:t>6</a:t>
            </a:r>
            <a:endParaRPr sz="2000" b="1"/>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55"/>
        <p:cNvGrpSpPr/>
        <p:nvPr/>
      </p:nvGrpSpPr>
      <p:grpSpPr>
        <a:xfrm>
          <a:off x="0" y="0"/>
          <a:ext cx="0" cy="0"/>
          <a:chOff x="0" y="0"/>
          <a:chExt cx="0" cy="0"/>
        </a:xfrm>
      </p:grpSpPr>
      <p:sp>
        <p:nvSpPr>
          <p:cNvPr id="556" name="Google Shape;556;p5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r"/>
              <a:t>Description du jeu de données</a:t>
            </a:r>
            <a:endParaRPr/>
          </a:p>
        </p:txBody>
      </p:sp>
      <p:grpSp>
        <p:nvGrpSpPr>
          <p:cNvPr id="557" name="Google Shape;557;p52"/>
          <p:cNvGrpSpPr/>
          <p:nvPr/>
        </p:nvGrpSpPr>
        <p:grpSpPr>
          <a:xfrm>
            <a:off x="-7" y="-11"/>
            <a:ext cx="975837" cy="853864"/>
            <a:chOff x="-22859750" y="2335900"/>
            <a:chExt cx="296950" cy="294375"/>
          </a:xfrm>
        </p:grpSpPr>
        <p:sp>
          <p:nvSpPr>
            <p:cNvPr id="558" name="Google Shape;558;p52"/>
            <p:cNvSpPr/>
            <p:nvPr/>
          </p:nvSpPr>
          <p:spPr>
            <a:xfrm>
              <a:off x="-22859750" y="2335900"/>
              <a:ext cx="296950" cy="294375"/>
            </a:xfrm>
            <a:custGeom>
              <a:avLst/>
              <a:gdLst/>
              <a:ahLst/>
              <a:cxnLst/>
              <a:rect l="l" t="t" r="r" b="b"/>
              <a:pathLst>
                <a:path w="11878" h="11775" extrusionOk="0">
                  <a:moveTo>
                    <a:pt x="7306" y="663"/>
                  </a:moveTo>
                  <a:cubicBezTo>
                    <a:pt x="7389" y="663"/>
                    <a:pt x="7475" y="671"/>
                    <a:pt x="7562" y="685"/>
                  </a:cubicBezTo>
                  <a:cubicBezTo>
                    <a:pt x="7814" y="780"/>
                    <a:pt x="8034" y="937"/>
                    <a:pt x="8192" y="1126"/>
                  </a:cubicBezTo>
                  <a:cubicBezTo>
                    <a:pt x="7908" y="1189"/>
                    <a:pt x="7656" y="1347"/>
                    <a:pt x="7467" y="1567"/>
                  </a:cubicBezTo>
                  <a:cubicBezTo>
                    <a:pt x="7341" y="1662"/>
                    <a:pt x="7341" y="1914"/>
                    <a:pt x="7467" y="2008"/>
                  </a:cubicBezTo>
                  <a:cubicBezTo>
                    <a:pt x="7530" y="2071"/>
                    <a:pt x="7617" y="2103"/>
                    <a:pt x="7703" y="2103"/>
                  </a:cubicBezTo>
                  <a:cubicBezTo>
                    <a:pt x="7790" y="2103"/>
                    <a:pt x="7877" y="2071"/>
                    <a:pt x="7940" y="2008"/>
                  </a:cubicBezTo>
                  <a:cubicBezTo>
                    <a:pt x="8129" y="1819"/>
                    <a:pt x="8412" y="1693"/>
                    <a:pt x="8696" y="1693"/>
                  </a:cubicBezTo>
                  <a:cubicBezTo>
                    <a:pt x="8979" y="1693"/>
                    <a:pt x="9231" y="1819"/>
                    <a:pt x="9452" y="2008"/>
                  </a:cubicBezTo>
                  <a:cubicBezTo>
                    <a:pt x="9767" y="2355"/>
                    <a:pt x="9830" y="2764"/>
                    <a:pt x="9673" y="3174"/>
                  </a:cubicBezTo>
                  <a:cubicBezTo>
                    <a:pt x="9389" y="3237"/>
                    <a:pt x="9137" y="3395"/>
                    <a:pt x="8885" y="3584"/>
                  </a:cubicBezTo>
                  <a:cubicBezTo>
                    <a:pt x="8759" y="3710"/>
                    <a:pt x="8759" y="3962"/>
                    <a:pt x="8885" y="4056"/>
                  </a:cubicBezTo>
                  <a:cubicBezTo>
                    <a:pt x="8948" y="4119"/>
                    <a:pt x="9035" y="4151"/>
                    <a:pt x="9121" y="4151"/>
                  </a:cubicBezTo>
                  <a:cubicBezTo>
                    <a:pt x="9208" y="4151"/>
                    <a:pt x="9294" y="4119"/>
                    <a:pt x="9358" y="4056"/>
                  </a:cubicBezTo>
                  <a:cubicBezTo>
                    <a:pt x="9547" y="3867"/>
                    <a:pt x="9830" y="3741"/>
                    <a:pt x="10114" y="3741"/>
                  </a:cubicBezTo>
                  <a:cubicBezTo>
                    <a:pt x="10397" y="3741"/>
                    <a:pt x="10649" y="3867"/>
                    <a:pt x="10870" y="4056"/>
                  </a:cubicBezTo>
                  <a:cubicBezTo>
                    <a:pt x="11059" y="4277"/>
                    <a:pt x="11185" y="4529"/>
                    <a:pt x="11185" y="4812"/>
                  </a:cubicBezTo>
                  <a:cubicBezTo>
                    <a:pt x="11185" y="5096"/>
                    <a:pt x="11059" y="5379"/>
                    <a:pt x="10870" y="5568"/>
                  </a:cubicBezTo>
                  <a:cubicBezTo>
                    <a:pt x="10649" y="5757"/>
                    <a:pt x="10397" y="5883"/>
                    <a:pt x="10114" y="5883"/>
                  </a:cubicBezTo>
                  <a:cubicBezTo>
                    <a:pt x="9925" y="5883"/>
                    <a:pt x="9767" y="6041"/>
                    <a:pt x="9767" y="6230"/>
                  </a:cubicBezTo>
                  <a:cubicBezTo>
                    <a:pt x="9767" y="6451"/>
                    <a:pt x="9925" y="6608"/>
                    <a:pt x="10114" y="6608"/>
                  </a:cubicBezTo>
                  <a:cubicBezTo>
                    <a:pt x="10429" y="6608"/>
                    <a:pt x="10712" y="6514"/>
                    <a:pt x="10964" y="6356"/>
                  </a:cubicBezTo>
                  <a:cubicBezTo>
                    <a:pt x="11090" y="6514"/>
                    <a:pt x="11122" y="6703"/>
                    <a:pt x="11122" y="6955"/>
                  </a:cubicBezTo>
                  <a:cubicBezTo>
                    <a:pt x="11122" y="7270"/>
                    <a:pt x="11027" y="7553"/>
                    <a:pt x="10807" y="7742"/>
                  </a:cubicBezTo>
                  <a:cubicBezTo>
                    <a:pt x="10618" y="7931"/>
                    <a:pt x="10366" y="8057"/>
                    <a:pt x="10082" y="8057"/>
                  </a:cubicBezTo>
                  <a:cubicBezTo>
                    <a:pt x="9799" y="8057"/>
                    <a:pt x="9515" y="7931"/>
                    <a:pt x="9326" y="7742"/>
                  </a:cubicBezTo>
                  <a:cubicBezTo>
                    <a:pt x="9137" y="7553"/>
                    <a:pt x="9011" y="7270"/>
                    <a:pt x="9011" y="6986"/>
                  </a:cubicBezTo>
                  <a:cubicBezTo>
                    <a:pt x="9011" y="6703"/>
                    <a:pt x="9137" y="6419"/>
                    <a:pt x="9326" y="6230"/>
                  </a:cubicBezTo>
                  <a:cubicBezTo>
                    <a:pt x="9452" y="6104"/>
                    <a:pt x="9452" y="5883"/>
                    <a:pt x="9326" y="5757"/>
                  </a:cubicBezTo>
                  <a:cubicBezTo>
                    <a:pt x="9263" y="5694"/>
                    <a:pt x="9176" y="5663"/>
                    <a:pt x="9090" y="5663"/>
                  </a:cubicBezTo>
                  <a:cubicBezTo>
                    <a:pt x="9003" y="5663"/>
                    <a:pt x="8916" y="5694"/>
                    <a:pt x="8853" y="5757"/>
                  </a:cubicBezTo>
                  <a:cubicBezTo>
                    <a:pt x="8538" y="6072"/>
                    <a:pt x="8349" y="6514"/>
                    <a:pt x="8349" y="6986"/>
                  </a:cubicBezTo>
                  <a:cubicBezTo>
                    <a:pt x="8349" y="7112"/>
                    <a:pt x="8349" y="7207"/>
                    <a:pt x="8381" y="7333"/>
                  </a:cubicBezTo>
                  <a:cubicBezTo>
                    <a:pt x="7562" y="7459"/>
                    <a:pt x="6932" y="8215"/>
                    <a:pt x="6932" y="9034"/>
                  </a:cubicBezTo>
                  <a:cubicBezTo>
                    <a:pt x="6932" y="9223"/>
                    <a:pt x="7089" y="9381"/>
                    <a:pt x="7278" y="9381"/>
                  </a:cubicBezTo>
                  <a:cubicBezTo>
                    <a:pt x="7467" y="9381"/>
                    <a:pt x="7625" y="9223"/>
                    <a:pt x="7625" y="9034"/>
                  </a:cubicBezTo>
                  <a:cubicBezTo>
                    <a:pt x="7625" y="8435"/>
                    <a:pt x="8097" y="8026"/>
                    <a:pt x="8664" y="8026"/>
                  </a:cubicBezTo>
                  <a:lnTo>
                    <a:pt x="8696" y="8026"/>
                  </a:lnTo>
                  <a:cubicBezTo>
                    <a:pt x="8727" y="8089"/>
                    <a:pt x="8822" y="8120"/>
                    <a:pt x="8853" y="8215"/>
                  </a:cubicBezTo>
                  <a:cubicBezTo>
                    <a:pt x="9074" y="8435"/>
                    <a:pt x="9326" y="8561"/>
                    <a:pt x="9641" y="8656"/>
                  </a:cubicBezTo>
                  <a:cubicBezTo>
                    <a:pt x="9673" y="8750"/>
                    <a:pt x="9704" y="8908"/>
                    <a:pt x="9704" y="9034"/>
                  </a:cubicBezTo>
                  <a:cubicBezTo>
                    <a:pt x="9704" y="9507"/>
                    <a:pt x="9452" y="9853"/>
                    <a:pt x="9011" y="10011"/>
                  </a:cubicBezTo>
                  <a:cubicBezTo>
                    <a:pt x="8979" y="9853"/>
                    <a:pt x="8853" y="9759"/>
                    <a:pt x="8664" y="9759"/>
                  </a:cubicBezTo>
                  <a:cubicBezTo>
                    <a:pt x="8444" y="9759"/>
                    <a:pt x="8286" y="9916"/>
                    <a:pt x="8286" y="10105"/>
                  </a:cubicBezTo>
                  <a:cubicBezTo>
                    <a:pt x="8286" y="10704"/>
                    <a:pt x="7814" y="11113"/>
                    <a:pt x="7278" y="11113"/>
                  </a:cubicBezTo>
                  <a:cubicBezTo>
                    <a:pt x="6711" y="11113"/>
                    <a:pt x="6239" y="10641"/>
                    <a:pt x="6239" y="10105"/>
                  </a:cubicBezTo>
                  <a:lnTo>
                    <a:pt x="6239" y="6640"/>
                  </a:lnTo>
                  <a:cubicBezTo>
                    <a:pt x="6522" y="6860"/>
                    <a:pt x="6932" y="6986"/>
                    <a:pt x="7278" y="6986"/>
                  </a:cubicBezTo>
                  <a:cubicBezTo>
                    <a:pt x="7467" y="6986"/>
                    <a:pt x="7625" y="6829"/>
                    <a:pt x="7625" y="6640"/>
                  </a:cubicBezTo>
                  <a:cubicBezTo>
                    <a:pt x="7625" y="6451"/>
                    <a:pt x="7467" y="6293"/>
                    <a:pt x="7278" y="6293"/>
                  </a:cubicBezTo>
                  <a:cubicBezTo>
                    <a:pt x="6680" y="6293"/>
                    <a:pt x="6239" y="5820"/>
                    <a:pt x="6239" y="5253"/>
                  </a:cubicBezTo>
                  <a:lnTo>
                    <a:pt x="6239" y="1788"/>
                  </a:lnTo>
                  <a:lnTo>
                    <a:pt x="6239" y="1756"/>
                  </a:lnTo>
                  <a:lnTo>
                    <a:pt x="6239" y="1725"/>
                  </a:lnTo>
                  <a:cubicBezTo>
                    <a:pt x="6239" y="1441"/>
                    <a:pt x="6365" y="1158"/>
                    <a:pt x="6554" y="969"/>
                  </a:cubicBezTo>
                  <a:cubicBezTo>
                    <a:pt x="6772" y="750"/>
                    <a:pt x="7027" y="663"/>
                    <a:pt x="7306" y="663"/>
                  </a:cubicBezTo>
                  <a:close/>
                  <a:moveTo>
                    <a:pt x="4492" y="726"/>
                  </a:moveTo>
                  <a:cubicBezTo>
                    <a:pt x="4756" y="726"/>
                    <a:pt x="5012" y="813"/>
                    <a:pt x="5230" y="1032"/>
                  </a:cubicBezTo>
                  <a:cubicBezTo>
                    <a:pt x="5419" y="1221"/>
                    <a:pt x="5545" y="1504"/>
                    <a:pt x="5545" y="1788"/>
                  </a:cubicBezTo>
                  <a:lnTo>
                    <a:pt x="5545" y="1819"/>
                  </a:lnTo>
                  <a:lnTo>
                    <a:pt x="5545" y="5285"/>
                  </a:lnTo>
                  <a:cubicBezTo>
                    <a:pt x="5545" y="5883"/>
                    <a:pt x="5073" y="6325"/>
                    <a:pt x="4506" y="6325"/>
                  </a:cubicBezTo>
                  <a:cubicBezTo>
                    <a:pt x="4317" y="6325"/>
                    <a:pt x="4159" y="6482"/>
                    <a:pt x="4159" y="6671"/>
                  </a:cubicBezTo>
                  <a:cubicBezTo>
                    <a:pt x="4159" y="6860"/>
                    <a:pt x="4317" y="7018"/>
                    <a:pt x="4506" y="7018"/>
                  </a:cubicBezTo>
                  <a:cubicBezTo>
                    <a:pt x="4915" y="7018"/>
                    <a:pt x="5262" y="6892"/>
                    <a:pt x="5545" y="6671"/>
                  </a:cubicBezTo>
                  <a:lnTo>
                    <a:pt x="5545" y="10105"/>
                  </a:lnTo>
                  <a:lnTo>
                    <a:pt x="5545" y="10137"/>
                  </a:lnTo>
                  <a:cubicBezTo>
                    <a:pt x="5545" y="10704"/>
                    <a:pt x="5073" y="11176"/>
                    <a:pt x="4506" y="11176"/>
                  </a:cubicBezTo>
                  <a:cubicBezTo>
                    <a:pt x="3939" y="11176"/>
                    <a:pt x="3498" y="10704"/>
                    <a:pt x="3498" y="10137"/>
                  </a:cubicBezTo>
                  <a:cubicBezTo>
                    <a:pt x="3498" y="9948"/>
                    <a:pt x="3340" y="9790"/>
                    <a:pt x="3151" y="9790"/>
                  </a:cubicBezTo>
                  <a:cubicBezTo>
                    <a:pt x="2994" y="9790"/>
                    <a:pt x="2836" y="9916"/>
                    <a:pt x="2773" y="10074"/>
                  </a:cubicBezTo>
                  <a:cubicBezTo>
                    <a:pt x="2395" y="9916"/>
                    <a:pt x="2080" y="9538"/>
                    <a:pt x="2080" y="9065"/>
                  </a:cubicBezTo>
                  <a:cubicBezTo>
                    <a:pt x="2080" y="8908"/>
                    <a:pt x="2111" y="8813"/>
                    <a:pt x="2143" y="8687"/>
                  </a:cubicBezTo>
                  <a:cubicBezTo>
                    <a:pt x="2426" y="8593"/>
                    <a:pt x="2710" y="8435"/>
                    <a:pt x="2930" y="8246"/>
                  </a:cubicBezTo>
                  <a:cubicBezTo>
                    <a:pt x="2994" y="8215"/>
                    <a:pt x="3057" y="8120"/>
                    <a:pt x="3088" y="8057"/>
                  </a:cubicBezTo>
                  <a:lnTo>
                    <a:pt x="3151" y="8057"/>
                  </a:lnTo>
                  <a:cubicBezTo>
                    <a:pt x="3718" y="8057"/>
                    <a:pt x="4159" y="8530"/>
                    <a:pt x="4159" y="9065"/>
                  </a:cubicBezTo>
                  <a:cubicBezTo>
                    <a:pt x="4159" y="9286"/>
                    <a:pt x="4317" y="9444"/>
                    <a:pt x="4506" y="9444"/>
                  </a:cubicBezTo>
                  <a:cubicBezTo>
                    <a:pt x="4726" y="9444"/>
                    <a:pt x="4884" y="9286"/>
                    <a:pt x="4884" y="9065"/>
                  </a:cubicBezTo>
                  <a:cubicBezTo>
                    <a:pt x="4884" y="8215"/>
                    <a:pt x="4254" y="7490"/>
                    <a:pt x="3403" y="7396"/>
                  </a:cubicBezTo>
                  <a:cubicBezTo>
                    <a:pt x="3466" y="7270"/>
                    <a:pt x="3466" y="7144"/>
                    <a:pt x="3466" y="7018"/>
                  </a:cubicBezTo>
                  <a:cubicBezTo>
                    <a:pt x="3466" y="6545"/>
                    <a:pt x="3246" y="6104"/>
                    <a:pt x="2930" y="5820"/>
                  </a:cubicBezTo>
                  <a:cubicBezTo>
                    <a:pt x="2883" y="5757"/>
                    <a:pt x="2797" y="5726"/>
                    <a:pt x="2706" y="5726"/>
                  </a:cubicBezTo>
                  <a:cubicBezTo>
                    <a:pt x="2615" y="5726"/>
                    <a:pt x="2521" y="5757"/>
                    <a:pt x="2458" y="5820"/>
                  </a:cubicBezTo>
                  <a:cubicBezTo>
                    <a:pt x="2363" y="5915"/>
                    <a:pt x="2363" y="6167"/>
                    <a:pt x="2458" y="6262"/>
                  </a:cubicBezTo>
                  <a:cubicBezTo>
                    <a:pt x="2678" y="6482"/>
                    <a:pt x="2773" y="6734"/>
                    <a:pt x="2773" y="7018"/>
                  </a:cubicBezTo>
                  <a:cubicBezTo>
                    <a:pt x="2773" y="7301"/>
                    <a:pt x="2678" y="7585"/>
                    <a:pt x="2458" y="7774"/>
                  </a:cubicBezTo>
                  <a:cubicBezTo>
                    <a:pt x="2269" y="7963"/>
                    <a:pt x="1985" y="8089"/>
                    <a:pt x="1733" y="8089"/>
                  </a:cubicBezTo>
                  <a:cubicBezTo>
                    <a:pt x="1450" y="8089"/>
                    <a:pt x="1166" y="7963"/>
                    <a:pt x="977" y="7774"/>
                  </a:cubicBezTo>
                  <a:cubicBezTo>
                    <a:pt x="788" y="7585"/>
                    <a:pt x="662" y="7301"/>
                    <a:pt x="662" y="7018"/>
                  </a:cubicBezTo>
                  <a:cubicBezTo>
                    <a:pt x="662" y="6829"/>
                    <a:pt x="725" y="6640"/>
                    <a:pt x="820" y="6419"/>
                  </a:cubicBezTo>
                  <a:cubicBezTo>
                    <a:pt x="1103" y="6608"/>
                    <a:pt x="1355" y="6671"/>
                    <a:pt x="1670" y="6671"/>
                  </a:cubicBezTo>
                  <a:cubicBezTo>
                    <a:pt x="1891" y="6671"/>
                    <a:pt x="2048" y="6514"/>
                    <a:pt x="2048" y="6325"/>
                  </a:cubicBezTo>
                  <a:cubicBezTo>
                    <a:pt x="2048" y="6104"/>
                    <a:pt x="1891" y="5946"/>
                    <a:pt x="1670" y="5946"/>
                  </a:cubicBezTo>
                  <a:cubicBezTo>
                    <a:pt x="1418" y="5946"/>
                    <a:pt x="1135" y="5852"/>
                    <a:pt x="946" y="5631"/>
                  </a:cubicBezTo>
                  <a:cubicBezTo>
                    <a:pt x="725" y="5442"/>
                    <a:pt x="631" y="5159"/>
                    <a:pt x="631" y="4907"/>
                  </a:cubicBezTo>
                  <a:cubicBezTo>
                    <a:pt x="631" y="4623"/>
                    <a:pt x="725" y="4340"/>
                    <a:pt x="946" y="4151"/>
                  </a:cubicBezTo>
                  <a:cubicBezTo>
                    <a:pt x="1135" y="3962"/>
                    <a:pt x="1418" y="3836"/>
                    <a:pt x="1670" y="3836"/>
                  </a:cubicBezTo>
                  <a:cubicBezTo>
                    <a:pt x="1954" y="3836"/>
                    <a:pt x="2237" y="3962"/>
                    <a:pt x="2426" y="4151"/>
                  </a:cubicBezTo>
                  <a:cubicBezTo>
                    <a:pt x="2489" y="4214"/>
                    <a:pt x="2576" y="4245"/>
                    <a:pt x="2663" y="4245"/>
                  </a:cubicBezTo>
                  <a:cubicBezTo>
                    <a:pt x="2749" y="4245"/>
                    <a:pt x="2836" y="4214"/>
                    <a:pt x="2899" y="4151"/>
                  </a:cubicBezTo>
                  <a:cubicBezTo>
                    <a:pt x="3025" y="4025"/>
                    <a:pt x="3025" y="3804"/>
                    <a:pt x="2899" y="3678"/>
                  </a:cubicBezTo>
                  <a:cubicBezTo>
                    <a:pt x="2678" y="3426"/>
                    <a:pt x="2426" y="3332"/>
                    <a:pt x="2111" y="3237"/>
                  </a:cubicBezTo>
                  <a:cubicBezTo>
                    <a:pt x="1954" y="2859"/>
                    <a:pt x="2048" y="2418"/>
                    <a:pt x="2363" y="2103"/>
                  </a:cubicBezTo>
                  <a:cubicBezTo>
                    <a:pt x="2552" y="1914"/>
                    <a:pt x="2836" y="1788"/>
                    <a:pt x="3088" y="1788"/>
                  </a:cubicBezTo>
                  <a:cubicBezTo>
                    <a:pt x="3372" y="1788"/>
                    <a:pt x="3655" y="1914"/>
                    <a:pt x="3844" y="2103"/>
                  </a:cubicBezTo>
                  <a:cubicBezTo>
                    <a:pt x="3907" y="2166"/>
                    <a:pt x="3994" y="2197"/>
                    <a:pt x="4080" y="2197"/>
                  </a:cubicBezTo>
                  <a:cubicBezTo>
                    <a:pt x="4167" y="2197"/>
                    <a:pt x="4254" y="2166"/>
                    <a:pt x="4317" y="2103"/>
                  </a:cubicBezTo>
                  <a:cubicBezTo>
                    <a:pt x="4443" y="1977"/>
                    <a:pt x="4443" y="1756"/>
                    <a:pt x="4317" y="1630"/>
                  </a:cubicBezTo>
                  <a:cubicBezTo>
                    <a:pt x="4128" y="1441"/>
                    <a:pt x="3876" y="1284"/>
                    <a:pt x="3624" y="1189"/>
                  </a:cubicBezTo>
                  <a:cubicBezTo>
                    <a:pt x="3781" y="969"/>
                    <a:pt x="3970" y="811"/>
                    <a:pt x="4254" y="748"/>
                  </a:cubicBezTo>
                  <a:cubicBezTo>
                    <a:pt x="4333" y="734"/>
                    <a:pt x="4413" y="726"/>
                    <a:pt x="4492" y="726"/>
                  </a:cubicBezTo>
                  <a:close/>
                  <a:moveTo>
                    <a:pt x="7254" y="0"/>
                  </a:moveTo>
                  <a:cubicBezTo>
                    <a:pt x="6817" y="0"/>
                    <a:pt x="6387" y="190"/>
                    <a:pt x="6049" y="528"/>
                  </a:cubicBezTo>
                  <a:cubicBezTo>
                    <a:pt x="6018" y="559"/>
                    <a:pt x="5923" y="654"/>
                    <a:pt x="5892" y="717"/>
                  </a:cubicBezTo>
                  <a:cubicBezTo>
                    <a:pt x="5860" y="654"/>
                    <a:pt x="5766" y="622"/>
                    <a:pt x="5734" y="528"/>
                  </a:cubicBezTo>
                  <a:cubicBezTo>
                    <a:pt x="5391" y="185"/>
                    <a:pt x="4972" y="13"/>
                    <a:pt x="4521" y="13"/>
                  </a:cubicBezTo>
                  <a:cubicBezTo>
                    <a:pt x="4392" y="13"/>
                    <a:pt x="4261" y="27"/>
                    <a:pt x="4128" y="55"/>
                  </a:cubicBezTo>
                  <a:cubicBezTo>
                    <a:pt x="3561" y="181"/>
                    <a:pt x="3151" y="559"/>
                    <a:pt x="2899" y="1126"/>
                  </a:cubicBezTo>
                  <a:cubicBezTo>
                    <a:pt x="2552" y="1158"/>
                    <a:pt x="2206" y="1347"/>
                    <a:pt x="1922" y="1599"/>
                  </a:cubicBezTo>
                  <a:cubicBezTo>
                    <a:pt x="1481" y="2040"/>
                    <a:pt x="1324" y="2607"/>
                    <a:pt x="1450" y="3206"/>
                  </a:cubicBezTo>
                  <a:cubicBezTo>
                    <a:pt x="1103" y="3237"/>
                    <a:pt x="788" y="3458"/>
                    <a:pt x="505" y="3678"/>
                  </a:cubicBezTo>
                  <a:cubicBezTo>
                    <a:pt x="190" y="3993"/>
                    <a:pt x="1" y="4434"/>
                    <a:pt x="1" y="4907"/>
                  </a:cubicBezTo>
                  <a:cubicBezTo>
                    <a:pt x="1" y="5285"/>
                    <a:pt x="127" y="5663"/>
                    <a:pt x="347" y="5915"/>
                  </a:cubicBezTo>
                  <a:cubicBezTo>
                    <a:pt x="127" y="6230"/>
                    <a:pt x="1" y="6608"/>
                    <a:pt x="1" y="6955"/>
                  </a:cubicBezTo>
                  <a:cubicBezTo>
                    <a:pt x="1" y="7427"/>
                    <a:pt x="190" y="7868"/>
                    <a:pt x="505" y="8183"/>
                  </a:cubicBezTo>
                  <a:cubicBezTo>
                    <a:pt x="788" y="8435"/>
                    <a:pt x="1103" y="8593"/>
                    <a:pt x="1450" y="8624"/>
                  </a:cubicBezTo>
                  <a:cubicBezTo>
                    <a:pt x="1418" y="8750"/>
                    <a:pt x="1418" y="8876"/>
                    <a:pt x="1418" y="9002"/>
                  </a:cubicBezTo>
                  <a:cubicBezTo>
                    <a:pt x="1418" y="9916"/>
                    <a:pt x="2080" y="10609"/>
                    <a:pt x="2962" y="10735"/>
                  </a:cubicBezTo>
                  <a:cubicBezTo>
                    <a:pt x="3214" y="11365"/>
                    <a:pt x="3813" y="11775"/>
                    <a:pt x="4569" y="11775"/>
                  </a:cubicBezTo>
                  <a:cubicBezTo>
                    <a:pt x="5104" y="11775"/>
                    <a:pt x="5640" y="11523"/>
                    <a:pt x="5955" y="11082"/>
                  </a:cubicBezTo>
                  <a:cubicBezTo>
                    <a:pt x="6270" y="11523"/>
                    <a:pt x="6774" y="11775"/>
                    <a:pt x="7310" y="11775"/>
                  </a:cubicBezTo>
                  <a:cubicBezTo>
                    <a:pt x="8034" y="11775"/>
                    <a:pt x="8664" y="11365"/>
                    <a:pt x="8948" y="10735"/>
                  </a:cubicBezTo>
                  <a:cubicBezTo>
                    <a:pt x="9799" y="10609"/>
                    <a:pt x="10460" y="9916"/>
                    <a:pt x="10460" y="9002"/>
                  </a:cubicBezTo>
                  <a:cubicBezTo>
                    <a:pt x="10460" y="8876"/>
                    <a:pt x="10460" y="8750"/>
                    <a:pt x="10429" y="8624"/>
                  </a:cubicBezTo>
                  <a:cubicBezTo>
                    <a:pt x="10775" y="8593"/>
                    <a:pt x="11090" y="8404"/>
                    <a:pt x="11374" y="8183"/>
                  </a:cubicBezTo>
                  <a:cubicBezTo>
                    <a:pt x="11689" y="7837"/>
                    <a:pt x="11878" y="7427"/>
                    <a:pt x="11878" y="6955"/>
                  </a:cubicBezTo>
                  <a:cubicBezTo>
                    <a:pt x="11878" y="6545"/>
                    <a:pt x="11783" y="6199"/>
                    <a:pt x="11531" y="5915"/>
                  </a:cubicBezTo>
                  <a:cubicBezTo>
                    <a:pt x="11689" y="5663"/>
                    <a:pt x="11815" y="5285"/>
                    <a:pt x="11815" y="4907"/>
                  </a:cubicBezTo>
                  <a:cubicBezTo>
                    <a:pt x="11815" y="4434"/>
                    <a:pt x="11594" y="3993"/>
                    <a:pt x="11279" y="3678"/>
                  </a:cubicBezTo>
                  <a:cubicBezTo>
                    <a:pt x="11027" y="3395"/>
                    <a:pt x="10712" y="3237"/>
                    <a:pt x="10334" y="3206"/>
                  </a:cubicBezTo>
                  <a:cubicBezTo>
                    <a:pt x="10460" y="2670"/>
                    <a:pt x="10303" y="2040"/>
                    <a:pt x="9862" y="1599"/>
                  </a:cubicBezTo>
                  <a:cubicBezTo>
                    <a:pt x="9610" y="1315"/>
                    <a:pt x="9231" y="1158"/>
                    <a:pt x="8885" y="1126"/>
                  </a:cubicBezTo>
                  <a:cubicBezTo>
                    <a:pt x="8664" y="559"/>
                    <a:pt x="8223" y="181"/>
                    <a:pt x="7656" y="55"/>
                  </a:cubicBezTo>
                  <a:cubicBezTo>
                    <a:pt x="7523" y="18"/>
                    <a:pt x="7388" y="0"/>
                    <a:pt x="72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52"/>
            <p:cNvSpPr/>
            <p:nvPr/>
          </p:nvSpPr>
          <p:spPr>
            <a:xfrm>
              <a:off x="-22685675" y="2408150"/>
              <a:ext cx="27575" cy="66175"/>
            </a:xfrm>
            <a:custGeom>
              <a:avLst/>
              <a:gdLst/>
              <a:ahLst/>
              <a:cxnLst/>
              <a:rect l="l" t="t" r="r" b="b"/>
              <a:pathLst>
                <a:path w="1103" h="2647" extrusionOk="0">
                  <a:moveTo>
                    <a:pt x="740" y="1"/>
                  </a:moveTo>
                  <a:cubicBezTo>
                    <a:pt x="654" y="1"/>
                    <a:pt x="567" y="32"/>
                    <a:pt x="504" y="95"/>
                  </a:cubicBezTo>
                  <a:cubicBezTo>
                    <a:pt x="189" y="410"/>
                    <a:pt x="0" y="820"/>
                    <a:pt x="0" y="1292"/>
                  </a:cubicBezTo>
                  <a:cubicBezTo>
                    <a:pt x="0" y="1765"/>
                    <a:pt x="189" y="2206"/>
                    <a:pt x="504" y="2521"/>
                  </a:cubicBezTo>
                  <a:cubicBezTo>
                    <a:pt x="599" y="2584"/>
                    <a:pt x="662" y="2647"/>
                    <a:pt x="756" y="2647"/>
                  </a:cubicBezTo>
                  <a:cubicBezTo>
                    <a:pt x="819" y="2647"/>
                    <a:pt x="945" y="2615"/>
                    <a:pt x="977" y="2521"/>
                  </a:cubicBezTo>
                  <a:cubicBezTo>
                    <a:pt x="1103" y="2395"/>
                    <a:pt x="1103" y="2174"/>
                    <a:pt x="977" y="2048"/>
                  </a:cubicBezTo>
                  <a:cubicBezTo>
                    <a:pt x="788" y="1859"/>
                    <a:pt x="662" y="1576"/>
                    <a:pt x="662" y="1292"/>
                  </a:cubicBezTo>
                  <a:cubicBezTo>
                    <a:pt x="662" y="1040"/>
                    <a:pt x="788" y="757"/>
                    <a:pt x="977" y="536"/>
                  </a:cubicBezTo>
                  <a:cubicBezTo>
                    <a:pt x="1103" y="442"/>
                    <a:pt x="1103" y="253"/>
                    <a:pt x="977" y="95"/>
                  </a:cubicBezTo>
                  <a:cubicBezTo>
                    <a:pt x="914" y="32"/>
                    <a:pt x="827" y="1"/>
                    <a:pt x="7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52"/>
            <p:cNvSpPr/>
            <p:nvPr/>
          </p:nvSpPr>
          <p:spPr>
            <a:xfrm>
              <a:off x="-22766800" y="2408950"/>
              <a:ext cx="27575" cy="66175"/>
            </a:xfrm>
            <a:custGeom>
              <a:avLst/>
              <a:gdLst/>
              <a:ahLst/>
              <a:cxnLst/>
              <a:rect l="l" t="t" r="r" b="b"/>
              <a:pathLst>
                <a:path w="1103" h="2647" extrusionOk="0">
                  <a:moveTo>
                    <a:pt x="362" y="0"/>
                  </a:moveTo>
                  <a:cubicBezTo>
                    <a:pt x="276" y="0"/>
                    <a:pt x="189" y="32"/>
                    <a:pt x="126" y="95"/>
                  </a:cubicBezTo>
                  <a:cubicBezTo>
                    <a:pt x="0" y="221"/>
                    <a:pt x="0" y="441"/>
                    <a:pt x="126" y="567"/>
                  </a:cubicBezTo>
                  <a:cubicBezTo>
                    <a:pt x="315" y="756"/>
                    <a:pt x="441" y="1040"/>
                    <a:pt x="441" y="1323"/>
                  </a:cubicBezTo>
                  <a:cubicBezTo>
                    <a:pt x="441" y="1575"/>
                    <a:pt x="315" y="1859"/>
                    <a:pt x="126" y="2048"/>
                  </a:cubicBezTo>
                  <a:cubicBezTo>
                    <a:pt x="0" y="2174"/>
                    <a:pt x="0" y="2426"/>
                    <a:pt x="126" y="2520"/>
                  </a:cubicBezTo>
                  <a:cubicBezTo>
                    <a:pt x="221" y="2615"/>
                    <a:pt x="284" y="2646"/>
                    <a:pt x="378" y="2646"/>
                  </a:cubicBezTo>
                  <a:cubicBezTo>
                    <a:pt x="441" y="2646"/>
                    <a:pt x="567" y="2615"/>
                    <a:pt x="599" y="2520"/>
                  </a:cubicBezTo>
                  <a:cubicBezTo>
                    <a:pt x="977" y="2174"/>
                    <a:pt x="1103" y="1733"/>
                    <a:pt x="1103" y="1323"/>
                  </a:cubicBezTo>
                  <a:cubicBezTo>
                    <a:pt x="1103" y="851"/>
                    <a:pt x="914" y="410"/>
                    <a:pt x="599" y="95"/>
                  </a:cubicBezTo>
                  <a:cubicBezTo>
                    <a:pt x="536" y="32"/>
                    <a:pt x="449" y="0"/>
                    <a:pt x="36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1" name="Google Shape;561;p52"/>
          <p:cNvGrpSpPr/>
          <p:nvPr/>
        </p:nvGrpSpPr>
        <p:grpSpPr>
          <a:xfrm>
            <a:off x="8168168" y="-11"/>
            <a:ext cx="975837" cy="853864"/>
            <a:chOff x="-22859750" y="2335900"/>
            <a:chExt cx="296950" cy="294375"/>
          </a:xfrm>
        </p:grpSpPr>
        <p:sp>
          <p:nvSpPr>
            <p:cNvPr id="562" name="Google Shape;562;p52"/>
            <p:cNvSpPr/>
            <p:nvPr/>
          </p:nvSpPr>
          <p:spPr>
            <a:xfrm>
              <a:off x="-22859750" y="2335900"/>
              <a:ext cx="296950" cy="294375"/>
            </a:xfrm>
            <a:custGeom>
              <a:avLst/>
              <a:gdLst/>
              <a:ahLst/>
              <a:cxnLst/>
              <a:rect l="l" t="t" r="r" b="b"/>
              <a:pathLst>
                <a:path w="11878" h="11775" extrusionOk="0">
                  <a:moveTo>
                    <a:pt x="7306" y="663"/>
                  </a:moveTo>
                  <a:cubicBezTo>
                    <a:pt x="7389" y="663"/>
                    <a:pt x="7475" y="671"/>
                    <a:pt x="7562" y="685"/>
                  </a:cubicBezTo>
                  <a:cubicBezTo>
                    <a:pt x="7814" y="780"/>
                    <a:pt x="8034" y="937"/>
                    <a:pt x="8192" y="1126"/>
                  </a:cubicBezTo>
                  <a:cubicBezTo>
                    <a:pt x="7908" y="1189"/>
                    <a:pt x="7656" y="1347"/>
                    <a:pt x="7467" y="1567"/>
                  </a:cubicBezTo>
                  <a:cubicBezTo>
                    <a:pt x="7341" y="1662"/>
                    <a:pt x="7341" y="1914"/>
                    <a:pt x="7467" y="2008"/>
                  </a:cubicBezTo>
                  <a:cubicBezTo>
                    <a:pt x="7530" y="2071"/>
                    <a:pt x="7617" y="2103"/>
                    <a:pt x="7703" y="2103"/>
                  </a:cubicBezTo>
                  <a:cubicBezTo>
                    <a:pt x="7790" y="2103"/>
                    <a:pt x="7877" y="2071"/>
                    <a:pt x="7940" y="2008"/>
                  </a:cubicBezTo>
                  <a:cubicBezTo>
                    <a:pt x="8129" y="1819"/>
                    <a:pt x="8412" y="1693"/>
                    <a:pt x="8696" y="1693"/>
                  </a:cubicBezTo>
                  <a:cubicBezTo>
                    <a:pt x="8979" y="1693"/>
                    <a:pt x="9231" y="1819"/>
                    <a:pt x="9452" y="2008"/>
                  </a:cubicBezTo>
                  <a:cubicBezTo>
                    <a:pt x="9767" y="2355"/>
                    <a:pt x="9830" y="2764"/>
                    <a:pt x="9673" y="3174"/>
                  </a:cubicBezTo>
                  <a:cubicBezTo>
                    <a:pt x="9389" y="3237"/>
                    <a:pt x="9137" y="3395"/>
                    <a:pt x="8885" y="3584"/>
                  </a:cubicBezTo>
                  <a:cubicBezTo>
                    <a:pt x="8759" y="3710"/>
                    <a:pt x="8759" y="3962"/>
                    <a:pt x="8885" y="4056"/>
                  </a:cubicBezTo>
                  <a:cubicBezTo>
                    <a:pt x="8948" y="4119"/>
                    <a:pt x="9035" y="4151"/>
                    <a:pt x="9121" y="4151"/>
                  </a:cubicBezTo>
                  <a:cubicBezTo>
                    <a:pt x="9208" y="4151"/>
                    <a:pt x="9294" y="4119"/>
                    <a:pt x="9358" y="4056"/>
                  </a:cubicBezTo>
                  <a:cubicBezTo>
                    <a:pt x="9547" y="3867"/>
                    <a:pt x="9830" y="3741"/>
                    <a:pt x="10114" y="3741"/>
                  </a:cubicBezTo>
                  <a:cubicBezTo>
                    <a:pt x="10397" y="3741"/>
                    <a:pt x="10649" y="3867"/>
                    <a:pt x="10870" y="4056"/>
                  </a:cubicBezTo>
                  <a:cubicBezTo>
                    <a:pt x="11059" y="4277"/>
                    <a:pt x="11185" y="4529"/>
                    <a:pt x="11185" y="4812"/>
                  </a:cubicBezTo>
                  <a:cubicBezTo>
                    <a:pt x="11185" y="5096"/>
                    <a:pt x="11059" y="5379"/>
                    <a:pt x="10870" y="5568"/>
                  </a:cubicBezTo>
                  <a:cubicBezTo>
                    <a:pt x="10649" y="5757"/>
                    <a:pt x="10397" y="5883"/>
                    <a:pt x="10114" y="5883"/>
                  </a:cubicBezTo>
                  <a:cubicBezTo>
                    <a:pt x="9925" y="5883"/>
                    <a:pt x="9767" y="6041"/>
                    <a:pt x="9767" y="6230"/>
                  </a:cubicBezTo>
                  <a:cubicBezTo>
                    <a:pt x="9767" y="6451"/>
                    <a:pt x="9925" y="6608"/>
                    <a:pt x="10114" y="6608"/>
                  </a:cubicBezTo>
                  <a:cubicBezTo>
                    <a:pt x="10429" y="6608"/>
                    <a:pt x="10712" y="6514"/>
                    <a:pt x="10964" y="6356"/>
                  </a:cubicBezTo>
                  <a:cubicBezTo>
                    <a:pt x="11090" y="6514"/>
                    <a:pt x="11122" y="6703"/>
                    <a:pt x="11122" y="6955"/>
                  </a:cubicBezTo>
                  <a:cubicBezTo>
                    <a:pt x="11122" y="7270"/>
                    <a:pt x="11027" y="7553"/>
                    <a:pt x="10807" y="7742"/>
                  </a:cubicBezTo>
                  <a:cubicBezTo>
                    <a:pt x="10618" y="7931"/>
                    <a:pt x="10366" y="8057"/>
                    <a:pt x="10082" y="8057"/>
                  </a:cubicBezTo>
                  <a:cubicBezTo>
                    <a:pt x="9799" y="8057"/>
                    <a:pt x="9515" y="7931"/>
                    <a:pt x="9326" y="7742"/>
                  </a:cubicBezTo>
                  <a:cubicBezTo>
                    <a:pt x="9137" y="7553"/>
                    <a:pt x="9011" y="7270"/>
                    <a:pt x="9011" y="6986"/>
                  </a:cubicBezTo>
                  <a:cubicBezTo>
                    <a:pt x="9011" y="6703"/>
                    <a:pt x="9137" y="6419"/>
                    <a:pt x="9326" y="6230"/>
                  </a:cubicBezTo>
                  <a:cubicBezTo>
                    <a:pt x="9452" y="6104"/>
                    <a:pt x="9452" y="5883"/>
                    <a:pt x="9326" y="5757"/>
                  </a:cubicBezTo>
                  <a:cubicBezTo>
                    <a:pt x="9263" y="5694"/>
                    <a:pt x="9176" y="5663"/>
                    <a:pt x="9090" y="5663"/>
                  </a:cubicBezTo>
                  <a:cubicBezTo>
                    <a:pt x="9003" y="5663"/>
                    <a:pt x="8916" y="5694"/>
                    <a:pt x="8853" y="5757"/>
                  </a:cubicBezTo>
                  <a:cubicBezTo>
                    <a:pt x="8538" y="6072"/>
                    <a:pt x="8349" y="6514"/>
                    <a:pt x="8349" y="6986"/>
                  </a:cubicBezTo>
                  <a:cubicBezTo>
                    <a:pt x="8349" y="7112"/>
                    <a:pt x="8349" y="7207"/>
                    <a:pt x="8381" y="7333"/>
                  </a:cubicBezTo>
                  <a:cubicBezTo>
                    <a:pt x="7562" y="7459"/>
                    <a:pt x="6932" y="8215"/>
                    <a:pt x="6932" y="9034"/>
                  </a:cubicBezTo>
                  <a:cubicBezTo>
                    <a:pt x="6932" y="9223"/>
                    <a:pt x="7089" y="9381"/>
                    <a:pt x="7278" y="9381"/>
                  </a:cubicBezTo>
                  <a:cubicBezTo>
                    <a:pt x="7467" y="9381"/>
                    <a:pt x="7625" y="9223"/>
                    <a:pt x="7625" y="9034"/>
                  </a:cubicBezTo>
                  <a:cubicBezTo>
                    <a:pt x="7625" y="8435"/>
                    <a:pt x="8097" y="8026"/>
                    <a:pt x="8664" y="8026"/>
                  </a:cubicBezTo>
                  <a:lnTo>
                    <a:pt x="8696" y="8026"/>
                  </a:lnTo>
                  <a:cubicBezTo>
                    <a:pt x="8727" y="8089"/>
                    <a:pt x="8822" y="8120"/>
                    <a:pt x="8853" y="8215"/>
                  </a:cubicBezTo>
                  <a:cubicBezTo>
                    <a:pt x="9074" y="8435"/>
                    <a:pt x="9326" y="8561"/>
                    <a:pt x="9641" y="8656"/>
                  </a:cubicBezTo>
                  <a:cubicBezTo>
                    <a:pt x="9673" y="8750"/>
                    <a:pt x="9704" y="8908"/>
                    <a:pt x="9704" y="9034"/>
                  </a:cubicBezTo>
                  <a:cubicBezTo>
                    <a:pt x="9704" y="9507"/>
                    <a:pt x="9452" y="9853"/>
                    <a:pt x="9011" y="10011"/>
                  </a:cubicBezTo>
                  <a:cubicBezTo>
                    <a:pt x="8979" y="9853"/>
                    <a:pt x="8853" y="9759"/>
                    <a:pt x="8664" y="9759"/>
                  </a:cubicBezTo>
                  <a:cubicBezTo>
                    <a:pt x="8444" y="9759"/>
                    <a:pt x="8286" y="9916"/>
                    <a:pt x="8286" y="10105"/>
                  </a:cubicBezTo>
                  <a:cubicBezTo>
                    <a:pt x="8286" y="10704"/>
                    <a:pt x="7814" y="11113"/>
                    <a:pt x="7278" y="11113"/>
                  </a:cubicBezTo>
                  <a:cubicBezTo>
                    <a:pt x="6711" y="11113"/>
                    <a:pt x="6239" y="10641"/>
                    <a:pt x="6239" y="10105"/>
                  </a:cubicBezTo>
                  <a:lnTo>
                    <a:pt x="6239" y="6640"/>
                  </a:lnTo>
                  <a:cubicBezTo>
                    <a:pt x="6522" y="6860"/>
                    <a:pt x="6932" y="6986"/>
                    <a:pt x="7278" y="6986"/>
                  </a:cubicBezTo>
                  <a:cubicBezTo>
                    <a:pt x="7467" y="6986"/>
                    <a:pt x="7625" y="6829"/>
                    <a:pt x="7625" y="6640"/>
                  </a:cubicBezTo>
                  <a:cubicBezTo>
                    <a:pt x="7625" y="6451"/>
                    <a:pt x="7467" y="6293"/>
                    <a:pt x="7278" y="6293"/>
                  </a:cubicBezTo>
                  <a:cubicBezTo>
                    <a:pt x="6680" y="6293"/>
                    <a:pt x="6239" y="5820"/>
                    <a:pt x="6239" y="5253"/>
                  </a:cubicBezTo>
                  <a:lnTo>
                    <a:pt x="6239" y="1788"/>
                  </a:lnTo>
                  <a:lnTo>
                    <a:pt x="6239" y="1756"/>
                  </a:lnTo>
                  <a:lnTo>
                    <a:pt x="6239" y="1725"/>
                  </a:lnTo>
                  <a:cubicBezTo>
                    <a:pt x="6239" y="1441"/>
                    <a:pt x="6365" y="1158"/>
                    <a:pt x="6554" y="969"/>
                  </a:cubicBezTo>
                  <a:cubicBezTo>
                    <a:pt x="6772" y="750"/>
                    <a:pt x="7027" y="663"/>
                    <a:pt x="7306" y="663"/>
                  </a:cubicBezTo>
                  <a:close/>
                  <a:moveTo>
                    <a:pt x="4492" y="726"/>
                  </a:moveTo>
                  <a:cubicBezTo>
                    <a:pt x="4756" y="726"/>
                    <a:pt x="5012" y="813"/>
                    <a:pt x="5230" y="1032"/>
                  </a:cubicBezTo>
                  <a:cubicBezTo>
                    <a:pt x="5419" y="1221"/>
                    <a:pt x="5545" y="1504"/>
                    <a:pt x="5545" y="1788"/>
                  </a:cubicBezTo>
                  <a:lnTo>
                    <a:pt x="5545" y="1819"/>
                  </a:lnTo>
                  <a:lnTo>
                    <a:pt x="5545" y="5285"/>
                  </a:lnTo>
                  <a:cubicBezTo>
                    <a:pt x="5545" y="5883"/>
                    <a:pt x="5073" y="6325"/>
                    <a:pt x="4506" y="6325"/>
                  </a:cubicBezTo>
                  <a:cubicBezTo>
                    <a:pt x="4317" y="6325"/>
                    <a:pt x="4159" y="6482"/>
                    <a:pt x="4159" y="6671"/>
                  </a:cubicBezTo>
                  <a:cubicBezTo>
                    <a:pt x="4159" y="6860"/>
                    <a:pt x="4317" y="7018"/>
                    <a:pt x="4506" y="7018"/>
                  </a:cubicBezTo>
                  <a:cubicBezTo>
                    <a:pt x="4915" y="7018"/>
                    <a:pt x="5262" y="6892"/>
                    <a:pt x="5545" y="6671"/>
                  </a:cubicBezTo>
                  <a:lnTo>
                    <a:pt x="5545" y="10105"/>
                  </a:lnTo>
                  <a:lnTo>
                    <a:pt x="5545" y="10137"/>
                  </a:lnTo>
                  <a:cubicBezTo>
                    <a:pt x="5545" y="10704"/>
                    <a:pt x="5073" y="11176"/>
                    <a:pt x="4506" y="11176"/>
                  </a:cubicBezTo>
                  <a:cubicBezTo>
                    <a:pt x="3939" y="11176"/>
                    <a:pt x="3498" y="10704"/>
                    <a:pt x="3498" y="10137"/>
                  </a:cubicBezTo>
                  <a:cubicBezTo>
                    <a:pt x="3498" y="9948"/>
                    <a:pt x="3340" y="9790"/>
                    <a:pt x="3151" y="9790"/>
                  </a:cubicBezTo>
                  <a:cubicBezTo>
                    <a:pt x="2994" y="9790"/>
                    <a:pt x="2836" y="9916"/>
                    <a:pt x="2773" y="10074"/>
                  </a:cubicBezTo>
                  <a:cubicBezTo>
                    <a:pt x="2395" y="9916"/>
                    <a:pt x="2080" y="9538"/>
                    <a:pt x="2080" y="9065"/>
                  </a:cubicBezTo>
                  <a:cubicBezTo>
                    <a:pt x="2080" y="8908"/>
                    <a:pt x="2111" y="8813"/>
                    <a:pt x="2143" y="8687"/>
                  </a:cubicBezTo>
                  <a:cubicBezTo>
                    <a:pt x="2426" y="8593"/>
                    <a:pt x="2710" y="8435"/>
                    <a:pt x="2930" y="8246"/>
                  </a:cubicBezTo>
                  <a:cubicBezTo>
                    <a:pt x="2994" y="8215"/>
                    <a:pt x="3057" y="8120"/>
                    <a:pt x="3088" y="8057"/>
                  </a:cubicBezTo>
                  <a:lnTo>
                    <a:pt x="3151" y="8057"/>
                  </a:lnTo>
                  <a:cubicBezTo>
                    <a:pt x="3718" y="8057"/>
                    <a:pt x="4159" y="8530"/>
                    <a:pt x="4159" y="9065"/>
                  </a:cubicBezTo>
                  <a:cubicBezTo>
                    <a:pt x="4159" y="9286"/>
                    <a:pt x="4317" y="9444"/>
                    <a:pt x="4506" y="9444"/>
                  </a:cubicBezTo>
                  <a:cubicBezTo>
                    <a:pt x="4726" y="9444"/>
                    <a:pt x="4884" y="9286"/>
                    <a:pt x="4884" y="9065"/>
                  </a:cubicBezTo>
                  <a:cubicBezTo>
                    <a:pt x="4884" y="8215"/>
                    <a:pt x="4254" y="7490"/>
                    <a:pt x="3403" y="7396"/>
                  </a:cubicBezTo>
                  <a:cubicBezTo>
                    <a:pt x="3466" y="7270"/>
                    <a:pt x="3466" y="7144"/>
                    <a:pt x="3466" y="7018"/>
                  </a:cubicBezTo>
                  <a:cubicBezTo>
                    <a:pt x="3466" y="6545"/>
                    <a:pt x="3246" y="6104"/>
                    <a:pt x="2930" y="5820"/>
                  </a:cubicBezTo>
                  <a:cubicBezTo>
                    <a:pt x="2883" y="5757"/>
                    <a:pt x="2797" y="5726"/>
                    <a:pt x="2706" y="5726"/>
                  </a:cubicBezTo>
                  <a:cubicBezTo>
                    <a:pt x="2615" y="5726"/>
                    <a:pt x="2521" y="5757"/>
                    <a:pt x="2458" y="5820"/>
                  </a:cubicBezTo>
                  <a:cubicBezTo>
                    <a:pt x="2363" y="5915"/>
                    <a:pt x="2363" y="6167"/>
                    <a:pt x="2458" y="6262"/>
                  </a:cubicBezTo>
                  <a:cubicBezTo>
                    <a:pt x="2678" y="6482"/>
                    <a:pt x="2773" y="6734"/>
                    <a:pt x="2773" y="7018"/>
                  </a:cubicBezTo>
                  <a:cubicBezTo>
                    <a:pt x="2773" y="7301"/>
                    <a:pt x="2678" y="7585"/>
                    <a:pt x="2458" y="7774"/>
                  </a:cubicBezTo>
                  <a:cubicBezTo>
                    <a:pt x="2269" y="7963"/>
                    <a:pt x="1985" y="8089"/>
                    <a:pt x="1733" y="8089"/>
                  </a:cubicBezTo>
                  <a:cubicBezTo>
                    <a:pt x="1450" y="8089"/>
                    <a:pt x="1166" y="7963"/>
                    <a:pt x="977" y="7774"/>
                  </a:cubicBezTo>
                  <a:cubicBezTo>
                    <a:pt x="788" y="7585"/>
                    <a:pt x="662" y="7301"/>
                    <a:pt x="662" y="7018"/>
                  </a:cubicBezTo>
                  <a:cubicBezTo>
                    <a:pt x="662" y="6829"/>
                    <a:pt x="725" y="6640"/>
                    <a:pt x="820" y="6419"/>
                  </a:cubicBezTo>
                  <a:cubicBezTo>
                    <a:pt x="1103" y="6608"/>
                    <a:pt x="1355" y="6671"/>
                    <a:pt x="1670" y="6671"/>
                  </a:cubicBezTo>
                  <a:cubicBezTo>
                    <a:pt x="1891" y="6671"/>
                    <a:pt x="2048" y="6514"/>
                    <a:pt x="2048" y="6325"/>
                  </a:cubicBezTo>
                  <a:cubicBezTo>
                    <a:pt x="2048" y="6104"/>
                    <a:pt x="1891" y="5946"/>
                    <a:pt x="1670" y="5946"/>
                  </a:cubicBezTo>
                  <a:cubicBezTo>
                    <a:pt x="1418" y="5946"/>
                    <a:pt x="1135" y="5852"/>
                    <a:pt x="946" y="5631"/>
                  </a:cubicBezTo>
                  <a:cubicBezTo>
                    <a:pt x="725" y="5442"/>
                    <a:pt x="631" y="5159"/>
                    <a:pt x="631" y="4907"/>
                  </a:cubicBezTo>
                  <a:cubicBezTo>
                    <a:pt x="631" y="4623"/>
                    <a:pt x="725" y="4340"/>
                    <a:pt x="946" y="4151"/>
                  </a:cubicBezTo>
                  <a:cubicBezTo>
                    <a:pt x="1135" y="3962"/>
                    <a:pt x="1418" y="3836"/>
                    <a:pt x="1670" y="3836"/>
                  </a:cubicBezTo>
                  <a:cubicBezTo>
                    <a:pt x="1954" y="3836"/>
                    <a:pt x="2237" y="3962"/>
                    <a:pt x="2426" y="4151"/>
                  </a:cubicBezTo>
                  <a:cubicBezTo>
                    <a:pt x="2489" y="4214"/>
                    <a:pt x="2576" y="4245"/>
                    <a:pt x="2663" y="4245"/>
                  </a:cubicBezTo>
                  <a:cubicBezTo>
                    <a:pt x="2749" y="4245"/>
                    <a:pt x="2836" y="4214"/>
                    <a:pt x="2899" y="4151"/>
                  </a:cubicBezTo>
                  <a:cubicBezTo>
                    <a:pt x="3025" y="4025"/>
                    <a:pt x="3025" y="3804"/>
                    <a:pt x="2899" y="3678"/>
                  </a:cubicBezTo>
                  <a:cubicBezTo>
                    <a:pt x="2678" y="3426"/>
                    <a:pt x="2426" y="3332"/>
                    <a:pt x="2111" y="3237"/>
                  </a:cubicBezTo>
                  <a:cubicBezTo>
                    <a:pt x="1954" y="2859"/>
                    <a:pt x="2048" y="2418"/>
                    <a:pt x="2363" y="2103"/>
                  </a:cubicBezTo>
                  <a:cubicBezTo>
                    <a:pt x="2552" y="1914"/>
                    <a:pt x="2836" y="1788"/>
                    <a:pt x="3088" y="1788"/>
                  </a:cubicBezTo>
                  <a:cubicBezTo>
                    <a:pt x="3372" y="1788"/>
                    <a:pt x="3655" y="1914"/>
                    <a:pt x="3844" y="2103"/>
                  </a:cubicBezTo>
                  <a:cubicBezTo>
                    <a:pt x="3907" y="2166"/>
                    <a:pt x="3994" y="2197"/>
                    <a:pt x="4080" y="2197"/>
                  </a:cubicBezTo>
                  <a:cubicBezTo>
                    <a:pt x="4167" y="2197"/>
                    <a:pt x="4254" y="2166"/>
                    <a:pt x="4317" y="2103"/>
                  </a:cubicBezTo>
                  <a:cubicBezTo>
                    <a:pt x="4443" y="1977"/>
                    <a:pt x="4443" y="1756"/>
                    <a:pt x="4317" y="1630"/>
                  </a:cubicBezTo>
                  <a:cubicBezTo>
                    <a:pt x="4128" y="1441"/>
                    <a:pt x="3876" y="1284"/>
                    <a:pt x="3624" y="1189"/>
                  </a:cubicBezTo>
                  <a:cubicBezTo>
                    <a:pt x="3781" y="969"/>
                    <a:pt x="3970" y="811"/>
                    <a:pt x="4254" y="748"/>
                  </a:cubicBezTo>
                  <a:cubicBezTo>
                    <a:pt x="4333" y="734"/>
                    <a:pt x="4413" y="726"/>
                    <a:pt x="4492" y="726"/>
                  </a:cubicBezTo>
                  <a:close/>
                  <a:moveTo>
                    <a:pt x="7254" y="0"/>
                  </a:moveTo>
                  <a:cubicBezTo>
                    <a:pt x="6817" y="0"/>
                    <a:pt x="6387" y="190"/>
                    <a:pt x="6049" y="528"/>
                  </a:cubicBezTo>
                  <a:cubicBezTo>
                    <a:pt x="6018" y="559"/>
                    <a:pt x="5923" y="654"/>
                    <a:pt x="5892" y="717"/>
                  </a:cubicBezTo>
                  <a:cubicBezTo>
                    <a:pt x="5860" y="654"/>
                    <a:pt x="5766" y="622"/>
                    <a:pt x="5734" y="528"/>
                  </a:cubicBezTo>
                  <a:cubicBezTo>
                    <a:pt x="5391" y="185"/>
                    <a:pt x="4972" y="13"/>
                    <a:pt x="4521" y="13"/>
                  </a:cubicBezTo>
                  <a:cubicBezTo>
                    <a:pt x="4392" y="13"/>
                    <a:pt x="4261" y="27"/>
                    <a:pt x="4128" y="55"/>
                  </a:cubicBezTo>
                  <a:cubicBezTo>
                    <a:pt x="3561" y="181"/>
                    <a:pt x="3151" y="559"/>
                    <a:pt x="2899" y="1126"/>
                  </a:cubicBezTo>
                  <a:cubicBezTo>
                    <a:pt x="2552" y="1158"/>
                    <a:pt x="2206" y="1347"/>
                    <a:pt x="1922" y="1599"/>
                  </a:cubicBezTo>
                  <a:cubicBezTo>
                    <a:pt x="1481" y="2040"/>
                    <a:pt x="1324" y="2607"/>
                    <a:pt x="1450" y="3206"/>
                  </a:cubicBezTo>
                  <a:cubicBezTo>
                    <a:pt x="1103" y="3237"/>
                    <a:pt x="788" y="3458"/>
                    <a:pt x="505" y="3678"/>
                  </a:cubicBezTo>
                  <a:cubicBezTo>
                    <a:pt x="190" y="3993"/>
                    <a:pt x="1" y="4434"/>
                    <a:pt x="1" y="4907"/>
                  </a:cubicBezTo>
                  <a:cubicBezTo>
                    <a:pt x="1" y="5285"/>
                    <a:pt x="127" y="5663"/>
                    <a:pt x="347" y="5915"/>
                  </a:cubicBezTo>
                  <a:cubicBezTo>
                    <a:pt x="127" y="6230"/>
                    <a:pt x="1" y="6608"/>
                    <a:pt x="1" y="6955"/>
                  </a:cubicBezTo>
                  <a:cubicBezTo>
                    <a:pt x="1" y="7427"/>
                    <a:pt x="190" y="7868"/>
                    <a:pt x="505" y="8183"/>
                  </a:cubicBezTo>
                  <a:cubicBezTo>
                    <a:pt x="788" y="8435"/>
                    <a:pt x="1103" y="8593"/>
                    <a:pt x="1450" y="8624"/>
                  </a:cubicBezTo>
                  <a:cubicBezTo>
                    <a:pt x="1418" y="8750"/>
                    <a:pt x="1418" y="8876"/>
                    <a:pt x="1418" y="9002"/>
                  </a:cubicBezTo>
                  <a:cubicBezTo>
                    <a:pt x="1418" y="9916"/>
                    <a:pt x="2080" y="10609"/>
                    <a:pt x="2962" y="10735"/>
                  </a:cubicBezTo>
                  <a:cubicBezTo>
                    <a:pt x="3214" y="11365"/>
                    <a:pt x="3813" y="11775"/>
                    <a:pt x="4569" y="11775"/>
                  </a:cubicBezTo>
                  <a:cubicBezTo>
                    <a:pt x="5104" y="11775"/>
                    <a:pt x="5640" y="11523"/>
                    <a:pt x="5955" y="11082"/>
                  </a:cubicBezTo>
                  <a:cubicBezTo>
                    <a:pt x="6270" y="11523"/>
                    <a:pt x="6774" y="11775"/>
                    <a:pt x="7310" y="11775"/>
                  </a:cubicBezTo>
                  <a:cubicBezTo>
                    <a:pt x="8034" y="11775"/>
                    <a:pt x="8664" y="11365"/>
                    <a:pt x="8948" y="10735"/>
                  </a:cubicBezTo>
                  <a:cubicBezTo>
                    <a:pt x="9799" y="10609"/>
                    <a:pt x="10460" y="9916"/>
                    <a:pt x="10460" y="9002"/>
                  </a:cubicBezTo>
                  <a:cubicBezTo>
                    <a:pt x="10460" y="8876"/>
                    <a:pt x="10460" y="8750"/>
                    <a:pt x="10429" y="8624"/>
                  </a:cubicBezTo>
                  <a:cubicBezTo>
                    <a:pt x="10775" y="8593"/>
                    <a:pt x="11090" y="8404"/>
                    <a:pt x="11374" y="8183"/>
                  </a:cubicBezTo>
                  <a:cubicBezTo>
                    <a:pt x="11689" y="7837"/>
                    <a:pt x="11878" y="7427"/>
                    <a:pt x="11878" y="6955"/>
                  </a:cubicBezTo>
                  <a:cubicBezTo>
                    <a:pt x="11878" y="6545"/>
                    <a:pt x="11783" y="6199"/>
                    <a:pt x="11531" y="5915"/>
                  </a:cubicBezTo>
                  <a:cubicBezTo>
                    <a:pt x="11689" y="5663"/>
                    <a:pt x="11815" y="5285"/>
                    <a:pt x="11815" y="4907"/>
                  </a:cubicBezTo>
                  <a:cubicBezTo>
                    <a:pt x="11815" y="4434"/>
                    <a:pt x="11594" y="3993"/>
                    <a:pt x="11279" y="3678"/>
                  </a:cubicBezTo>
                  <a:cubicBezTo>
                    <a:pt x="11027" y="3395"/>
                    <a:pt x="10712" y="3237"/>
                    <a:pt x="10334" y="3206"/>
                  </a:cubicBezTo>
                  <a:cubicBezTo>
                    <a:pt x="10460" y="2670"/>
                    <a:pt x="10303" y="2040"/>
                    <a:pt x="9862" y="1599"/>
                  </a:cubicBezTo>
                  <a:cubicBezTo>
                    <a:pt x="9610" y="1315"/>
                    <a:pt x="9231" y="1158"/>
                    <a:pt x="8885" y="1126"/>
                  </a:cubicBezTo>
                  <a:cubicBezTo>
                    <a:pt x="8664" y="559"/>
                    <a:pt x="8223" y="181"/>
                    <a:pt x="7656" y="55"/>
                  </a:cubicBezTo>
                  <a:cubicBezTo>
                    <a:pt x="7523" y="18"/>
                    <a:pt x="7388" y="0"/>
                    <a:pt x="72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52"/>
            <p:cNvSpPr/>
            <p:nvPr/>
          </p:nvSpPr>
          <p:spPr>
            <a:xfrm>
              <a:off x="-22685675" y="2408150"/>
              <a:ext cx="27575" cy="66175"/>
            </a:xfrm>
            <a:custGeom>
              <a:avLst/>
              <a:gdLst/>
              <a:ahLst/>
              <a:cxnLst/>
              <a:rect l="l" t="t" r="r" b="b"/>
              <a:pathLst>
                <a:path w="1103" h="2647" extrusionOk="0">
                  <a:moveTo>
                    <a:pt x="740" y="1"/>
                  </a:moveTo>
                  <a:cubicBezTo>
                    <a:pt x="654" y="1"/>
                    <a:pt x="567" y="32"/>
                    <a:pt x="504" y="95"/>
                  </a:cubicBezTo>
                  <a:cubicBezTo>
                    <a:pt x="189" y="410"/>
                    <a:pt x="0" y="820"/>
                    <a:pt x="0" y="1292"/>
                  </a:cubicBezTo>
                  <a:cubicBezTo>
                    <a:pt x="0" y="1765"/>
                    <a:pt x="189" y="2206"/>
                    <a:pt x="504" y="2521"/>
                  </a:cubicBezTo>
                  <a:cubicBezTo>
                    <a:pt x="599" y="2584"/>
                    <a:pt x="662" y="2647"/>
                    <a:pt x="756" y="2647"/>
                  </a:cubicBezTo>
                  <a:cubicBezTo>
                    <a:pt x="819" y="2647"/>
                    <a:pt x="945" y="2615"/>
                    <a:pt x="977" y="2521"/>
                  </a:cubicBezTo>
                  <a:cubicBezTo>
                    <a:pt x="1103" y="2395"/>
                    <a:pt x="1103" y="2174"/>
                    <a:pt x="977" y="2048"/>
                  </a:cubicBezTo>
                  <a:cubicBezTo>
                    <a:pt x="788" y="1859"/>
                    <a:pt x="662" y="1576"/>
                    <a:pt x="662" y="1292"/>
                  </a:cubicBezTo>
                  <a:cubicBezTo>
                    <a:pt x="662" y="1040"/>
                    <a:pt x="788" y="757"/>
                    <a:pt x="977" y="536"/>
                  </a:cubicBezTo>
                  <a:cubicBezTo>
                    <a:pt x="1103" y="442"/>
                    <a:pt x="1103" y="253"/>
                    <a:pt x="977" y="95"/>
                  </a:cubicBezTo>
                  <a:cubicBezTo>
                    <a:pt x="914" y="32"/>
                    <a:pt x="827" y="1"/>
                    <a:pt x="7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52"/>
            <p:cNvSpPr/>
            <p:nvPr/>
          </p:nvSpPr>
          <p:spPr>
            <a:xfrm>
              <a:off x="-22766800" y="2408950"/>
              <a:ext cx="27575" cy="66175"/>
            </a:xfrm>
            <a:custGeom>
              <a:avLst/>
              <a:gdLst/>
              <a:ahLst/>
              <a:cxnLst/>
              <a:rect l="l" t="t" r="r" b="b"/>
              <a:pathLst>
                <a:path w="1103" h="2647" extrusionOk="0">
                  <a:moveTo>
                    <a:pt x="362" y="0"/>
                  </a:moveTo>
                  <a:cubicBezTo>
                    <a:pt x="276" y="0"/>
                    <a:pt x="189" y="32"/>
                    <a:pt x="126" y="95"/>
                  </a:cubicBezTo>
                  <a:cubicBezTo>
                    <a:pt x="0" y="221"/>
                    <a:pt x="0" y="441"/>
                    <a:pt x="126" y="567"/>
                  </a:cubicBezTo>
                  <a:cubicBezTo>
                    <a:pt x="315" y="756"/>
                    <a:pt x="441" y="1040"/>
                    <a:pt x="441" y="1323"/>
                  </a:cubicBezTo>
                  <a:cubicBezTo>
                    <a:pt x="441" y="1575"/>
                    <a:pt x="315" y="1859"/>
                    <a:pt x="126" y="2048"/>
                  </a:cubicBezTo>
                  <a:cubicBezTo>
                    <a:pt x="0" y="2174"/>
                    <a:pt x="0" y="2426"/>
                    <a:pt x="126" y="2520"/>
                  </a:cubicBezTo>
                  <a:cubicBezTo>
                    <a:pt x="221" y="2615"/>
                    <a:pt x="284" y="2646"/>
                    <a:pt x="378" y="2646"/>
                  </a:cubicBezTo>
                  <a:cubicBezTo>
                    <a:pt x="441" y="2646"/>
                    <a:pt x="567" y="2615"/>
                    <a:pt x="599" y="2520"/>
                  </a:cubicBezTo>
                  <a:cubicBezTo>
                    <a:pt x="977" y="2174"/>
                    <a:pt x="1103" y="1733"/>
                    <a:pt x="1103" y="1323"/>
                  </a:cubicBezTo>
                  <a:cubicBezTo>
                    <a:pt x="1103" y="851"/>
                    <a:pt x="914" y="410"/>
                    <a:pt x="599" y="95"/>
                  </a:cubicBezTo>
                  <a:cubicBezTo>
                    <a:pt x="536" y="32"/>
                    <a:pt x="449" y="0"/>
                    <a:pt x="36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5" name="Google Shape;565;p52"/>
          <p:cNvSpPr txBox="1">
            <a:spLocks noGrp="1"/>
          </p:cNvSpPr>
          <p:nvPr>
            <p:ph type="subTitle" idx="4294967295"/>
          </p:nvPr>
        </p:nvSpPr>
        <p:spPr>
          <a:xfrm>
            <a:off x="720000" y="1499675"/>
            <a:ext cx="4001400" cy="257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fr"/>
              <a:t>Ce jeu de données contient 800 images IRM du cerveau :</a:t>
            </a:r>
            <a:endParaRPr/>
          </a:p>
          <a:p>
            <a:pPr marL="457200" lvl="0" indent="-317500" algn="l" rtl="0">
              <a:spcBef>
                <a:spcPts val="1000"/>
              </a:spcBef>
              <a:spcAft>
                <a:spcPts val="0"/>
              </a:spcAft>
              <a:buSzPts val="1400"/>
              <a:buChar char="●"/>
            </a:pPr>
            <a:r>
              <a:rPr lang="fr"/>
              <a:t>408 images IRM de cerveaux normaux.</a:t>
            </a:r>
            <a:endParaRPr/>
          </a:p>
          <a:p>
            <a:pPr marL="457200" lvl="0" indent="-317500" algn="l" rtl="0">
              <a:spcBef>
                <a:spcPts val="0"/>
              </a:spcBef>
              <a:spcAft>
                <a:spcPts val="0"/>
              </a:spcAft>
              <a:buSzPts val="1400"/>
              <a:buChar char="●"/>
            </a:pPr>
            <a:r>
              <a:rPr lang="fr"/>
              <a:t>392 images IRM de cerveaux présentant des anomalies.</a:t>
            </a:r>
            <a:endParaRPr/>
          </a:p>
          <a:p>
            <a:pPr marL="0" lvl="0" indent="0" algn="l" rtl="0">
              <a:spcBef>
                <a:spcPts val="1000"/>
              </a:spcBef>
              <a:spcAft>
                <a:spcPts val="1000"/>
              </a:spcAft>
              <a:buClr>
                <a:schemeClr val="dk1"/>
              </a:buClr>
              <a:buSzPts val="1100"/>
              <a:buFont typeface="Arial"/>
              <a:buNone/>
            </a:pPr>
            <a:r>
              <a:rPr lang="fr"/>
              <a:t>Le jeu de données a été téléchargé directement sur Kaggle.</a:t>
            </a:r>
            <a:endParaRPr/>
          </a:p>
        </p:txBody>
      </p:sp>
      <p:pic>
        <p:nvPicPr>
          <p:cNvPr id="566" name="Google Shape;566;p52"/>
          <p:cNvPicPr preferRelativeResize="0">
            <a:picLocks noGrp="1"/>
          </p:cNvPicPr>
          <p:nvPr>
            <p:ph type="pic" idx="2"/>
          </p:nvPr>
        </p:nvPicPr>
        <p:blipFill rotWithShape="1">
          <a:blip r:embed="rId3">
            <a:alphaModFix/>
          </a:blip>
          <a:srcRect l="21941" r="21941"/>
          <a:stretch/>
        </p:blipFill>
        <p:spPr>
          <a:xfrm>
            <a:off x="5121925" y="1288925"/>
            <a:ext cx="3109200" cy="3109200"/>
          </a:xfrm>
          <a:prstGeom prst="ellipse">
            <a:avLst/>
          </a:prstGeom>
          <a:noFill/>
          <a:ln>
            <a:noFill/>
          </a:ln>
        </p:spPr>
      </p:pic>
      <p:sp>
        <p:nvSpPr>
          <p:cNvPr id="567" name="Google Shape;567;p52"/>
          <p:cNvSpPr/>
          <p:nvPr/>
        </p:nvSpPr>
        <p:spPr>
          <a:xfrm>
            <a:off x="4307407" y="4768450"/>
            <a:ext cx="529186" cy="485108"/>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2000" b="1"/>
              <a:t>7</a:t>
            </a:r>
            <a:endParaRPr sz="2000" b="1"/>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71"/>
        <p:cNvGrpSpPr/>
        <p:nvPr/>
      </p:nvGrpSpPr>
      <p:grpSpPr>
        <a:xfrm>
          <a:off x="0" y="0"/>
          <a:ext cx="0" cy="0"/>
          <a:chOff x="0" y="0"/>
          <a:chExt cx="0" cy="0"/>
        </a:xfrm>
      </p:grpSpPr>
      <p:sp>
        <p:nvSpPr>
          <p:cNvPr id="572" name="Google Shape;572;p53"/>
          <p:cNvSpPr txBox="1">
            <a:spLocks noGrp="1"/>
          </p:cNvSpPr>
          <p:nvPr>
            <p:ph type="title"/>
          </p:nvPr>
        </p:nvSpPr>
        <p:spPr>
          <a:xfrm>
            <a:off x="713225" y="2384250"/>
            <a:ext cx="4337100" cy="1635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fr"/>
              <a:t>Extraction et chargement</a:t>
            </a:r>
            <a:endParaRPr/>
          </a:p>
        </p:txBody>
      </p:sp>
      <p:sp>
        <p:nvSpPr>
          <p:cNvPr id="573" name="Google Shape;573;p53"/>
          <p:cNvSpPr txBox="1">
            <a:spLocks noGrp="1"/>
          </p:cNvSpPr>
          <p:nvPr>
            <p:ph type="title" idx="2"/>
          </p:nvPr>
        </p:nvSpPr>
        <p:spPr>
          <a:xfrm>
            <a:off x="713225" y="1468350"/>
            <a:ext cx="1264200" cy="915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fr"/>
              <a:t>02</a:t>
            </a:r>
            <a:endParaRPr/>
          </a:p>
        </p:txBody>
      </p:sp>
      <p:grpSp>
        <p:nvGrpSpPr>
          <p:cNvPr id="574" name="Google Shape;574;p53"/>
          <p:cNvGrpSpPr/>
          <p:nvPr/>
        </p:nvGrpSpPr>
        <p:grpSpPr>
          <a:xfrm>
            <a:off x="5104880" y="-153372"/>
            <a:ext cx="4218588" cy="6000577"/>
            <a:chOff x="5104880" y="-153372"/>
            <a:chExt cx="4218588" cy="6000577"/>
          </a:xfrm>
        </p:grpSpPr>
        <p:sp>
          <p:nvSpPr>
            <p:cNvPr id="575" name="Google Shape;575;p53"/>
            <p:cNvSpPr/>
            <p:nvPr/>
          </p:nvSpPr>
          <p:spPr>
            <a:xfrm>
              <a:off x="7074911" y="254737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53"/>
            <p:cNvSpPr/>
            <p:nvPr/>
          </p:nvSpPr>
          <p:spPr>
            <a:xfrm>
              <a:off x="7026089" y="-1533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53"/>
            <p:cNvSpPr/>
            <p:nvPr/>
          </p:nvSpPr>
          <p:spPr>
            <a:xfrm>
              <a:off x="6606684" y="318466"/>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53"/>
            <p:cNvSpPr/>
            <p:nvPr/>
          </p:nvSpPr>
          <p:spPr>
            <a:xfrm>
              <a:off x="6138958" y="13708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53"/>
            <p:cNvSpPr/>
            <p:nvPr/>
          </p:nvSpPr>
          <p:spPr>
            <a:xfrm>
              <a:off x="5732458" y="87452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53"/>
            <p:cNvSpPr/>
            <p:nvPr/>
          </p:nvSpPr>
          <p:spPr>
            <a:xfrm>
              <a:off x="7480889" y="9899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53"/>
            <p:cNvSpPr/>
            <p:nvPr/>
          </p:nvSpPr>
          <p:spPr>
            <a:xfrm>
              <a:off x="7074904" y="207505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53"/>
            <p:cNvSpPr/>
            <p:nvPr/>
          </p:nvSpPr>
          <p:spPr>
            <a:xfrm>
              <a:off x="7962441" y="140407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53"/>
            <p:cNvSpPr/>
            <p:nvPr/>
          </p:nvSpPr>
          <p:spPr>
            <a:xfrm rot="10800000" flipH="1">
              <a:off x="6036087" y="312497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53"/>
            <p:cNvSpPr/>
            <p:nvPr/>
          </p:nvSpPr>
          <p:spPr>
            <a:xfrm rot="10800000" flipH="1">
              <a:off x="6355205" y="410208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53"/>
            <p:cNvSpPr/>
            <p:nvPr/>
          </p:nvSpPr>
          <p:spPr>
            <a:xfrm rot="10800000" flipH="1">
              <a:off x="5732459" y="487908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53"/>
            <p:cNvSpPr/>
            <p:nvPr/>
          </p:nvSpPr>
          <p:spPr>
            <a:xfrm rot="10800000" flipH="1">
              <a:off x="6683197" y="351549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53"/>
            <p:cNvSpPr/>
            <p:nvPr/>
          </p:nvSpPr>
          <p:spPr>
            <a:xfrm rot="10800000" flipH="1">
              <a:off x="5104880" y="443452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53"/>
            <p:cNvSpPr/>
            <p:nvPr/>
          </p:nvSpPr>
          <p:spPr>
            <a:xfrm>
              <a:off x="8484758" y="243811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53"/>
            <p:cNvSpPr/>
            <p:nvPr/>
          </p:nvSpPr>
          <p:spPr>
            <a:xfrm>
              <a:off x="8038260" y="292128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53"/>
            <p:cNvSpPr/>
            <p:nvPr/>
          </p:nvSpPr>
          <p:spPr>
            <a:xfrm rot="10800000" flipH="1">
              <a:off x="7853362" y="396220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53"/>
            <p:cNvSpPr/>
            <p:nvPr/>
          </p:nvSpPr>
          <p:spPr>
            <a:xfrm rot="10800000" flipH="1">
              <a:off x="8261505" y="443452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592" name="Google Shape;592;p53"/>
          <p:cNvCxnSpPr/>
          <p:nvPr/>
        </p:nvCxnSpPr>
        <p:spPr>
          <a:xfrm>
            <a:off x="841250" y="1385850"/>
            <a:ext cx="373500" cy="0"/>
          </a:xfrm>
          <a:prstGeom prst="straightConnector1">
            <a:avLst/>
          </a:prstGeom>
          <a:noFill/>
          <a:ln w="19050" cap="flat" cmpd="sng">
            <a:solidFill>
              <a:schemeClr val="dk1"/>
            </a:solidFill>
            <a:prstDash val="solid"/>
            <a:round/>
            <a:headEnd type="none" w="med" len="med"/>
            <a:tailEnd type="none" w="med" len="med"/>
          </a:ln>
        </p:spPr>
      </p:cxnSp>
      <p:sp>
        <p:nvSpPr>
          <p:cNvPr id="593" name="Google Shape;593;p53"/>
          <p:cNvSpPr/>
          <p:nvPr/>
        </p:nvSpPr>
        <p:spPr>
          <a:xfrm>
            <a:off x="4307407" y="4768450"/>
            <a:ext cx="529186" cy="485108"/>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2000" b="1"/>
              <a:t>8</a:t>
            </a:r>
            <a:endParaRPr sz="2000" b="1"/>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Data Collection and Analysis - Master of Science in Community Health and Prevention Research by Slidesgo">
  <a:themeElements>
    <a:clrScheme name="Simple Light">
      <a:dk1>
        <a:srgbClr val="384655"/>
      </a:dk1>
      <a:lt1>
        <a:srgbClr val="FFFFFF"/>
      </a:lt1>
      <a:dk2>
        <a:srgbClr val="AFC7FF"/>
      </a:dk2>
      <a:lt2>
        <a:srgbClr val="9FCBFD"/>
      </a:lt2>
      <a:accent1>
        <a:srgbClr val="68DAF8"/>
      </a:accent1>
      <a:accent2>
        <a:srgbClr val="FFFFFF"/>
      </a:accent2>
      <a:accent3>
        <a:srgbClr val="FFFFFF"/>
      </a:accent3>
      <a:accent4>
        <a:srgbClr val="FFFFFF"/>
      </a:accent4>
      <a:accent5>
        <a:srgbClr val="FFFFFF"/>
      </a:accent5>
      <a:accent6>
        <a:srgbClr val="FFFFFF"/>
      </a:accent6>
      <a:hlink>
        <a:srgbClr val="38465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TotalTime>
  <Words>1205</Words>
  <Application>Microsoft Office PowerPoint</Application>
  <PresentationFormat>On-screen Show (16:9)</PresentationFormat>
  <Paragraphs>165</Paragraphs>
  <Slides>31</Slides>
  <Notes>31</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31</vt:i4>
      </vt:variant>
    </vt:vector>
  </HeadingPairs>
  <TitlesOfParts>
    <vt:vector size="42" baseType="lpstr">
      <vt:lpstr>Nunito Light</vt:lpstr>
      <vt:lpstr>DM Sans</vt:lpstr>
      <vt:lpstr>Georgia</vt:lpstr>
      <vt:lpstr>Outfit</vt:lpstr>
      <vt:lpstr>Kumbh Sans</vt:lpstr>
      <vt:lpstr>Arial</vt:lpstr>
      <vt:lpstr>Outfit Medium</vt:lpstr>
      <vt:lpstr>Anaheim</vt:lpstr>
      <vt:lpstr>Merriweather</vt:lpstr>
      <vt:lpstr>Simple Light</vt:lpstr>
      <vt:lpstr>Data Collection and Analysis - Master of Science in Community Health and Prevention Research by Slidesgo</vt:lpstr>
      <vt:lpstr>Détection du cancer cérébral   MPSD2</vt:lpstr>
      <vt:lpstr>Membres du groupe</vt:lpstr>
      <vt:lpstr>Plan de la présentation</vt:lpstr>
      <vt:lpstr>Introduction</vt:lpstr>
      <vt:lpstr>Introduction</vt:lpstr>
      <vt:lpstr>L'importance du sujet</vt:lpstr>
      <vt:lpstr>Tumeur vs Sain</vt:lpstr>
      <vt:lpstr>Description du jeu de données</vt:lpstr>
      <vt:lpstr>Extraction et chargement</vt:lpstr>
      <vt:lpstr>Extraction et Préparation Initiale</vt:lpstr>
      <vt:lpstr>Chargement des Bibliothèques</vt:lpstr>
      <vt:lpstr>Validation de la cohérence</vt:lpstr>
      <vt:lpstr>Exploration et Statistiques : Répartition des données</vt:lpstr>
      <vt:lpstr>Exploration et Statistiques : Visualisation</vt:lpstr>
      <vt:lpstr>Exploration et Statistiques : Visualisation</vt:lpstr>
      <vt:lpstr>Analyse des tailles d'images</vt:lpstr>
      <vt:lpstr>Division des ensembles</vt:lpstr>
      <vt:lpstr>Préparation des Données</vt:lpstr>
      <vt:lpstr>Préparation des Données</vt:lpstr>
      <vt:lpstr>Division des Données</vt:lpstr>
      <vt:lpstr>Division des Données</vt:lpstr>
      <vt:lpstr>Augmentation des données et prétraitement</vt:lpstr>
      <vt:lpstr>Augmentation des données</vt:lpstr>
      <vt:lpstr>Augmentation simple avec des transformations de base</vt:lpstr>
      <vt:lpstr>Augmentation simple avec des transformations de base</vt:lpstr>
      <vt:lpstr>Augmentation à l'aide d'images synthétiques</vt:lpstr>
      <vt:lpstr>Comparaison et Choix</vt:lpstr>
      <vt:lpstr>Conclusion</vt:lpstr>
      <vt:lpstr>Conclusion</vt:lpstr>
      <vt:lpstr>Conclusion</vt:lpstr>
      <vt:lpstr>Merci pour votre aimable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Détection du cancer cérébral   MPSD2</dc:title>
  <cp:lastModifiedBy>asus</cp:lastModifiedBy>
  <cp:revision>2</cp:revision>
  <dcterms:modified xsi:type="dcterms:W3CDTF">2024-12-20T18:42:38Z</dcterms:modified>
</cp:coreProperties>
</file>