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67" r:id="rId5"/>
    <p:sldId id="268" r:id="rId6"/>
    <p:sldId id="259" r:id="rId7"/>
    <p:sldId id="260" r:id="rId8"/>
    <p:sldId id="261" r:id="rId9"/>
    <p:sldId id="262" r:id="rId10"/>
    <p:sldId id="269" r:id="rId11"/>
    <p:sldId id="270" r:id="rId12"/>
    <p:sldId id="271" r:id="rId13"/>
    <p:sldId id="263" r:id="rId14"/>
    <p:sldId id="272" r:id="rId15"/>
    <p:sldId id="273" r:id="rId16"/>
    <p:sldId id="264" r:id="rId17"/>
    <p:sldId id="265" r:id="rId18"/>
    <p:sldId id="266"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Consolas" panose="020B0609020204030204" pitchFamily="49" charset="0"/>
      <p:regular r:id="rId25"/>
      <p:bold r:id="rId26"/>
      <p:italic r:id="rId27"/>
      <p:boldItalic r:id="rId28"/>
    </p:embeddedFont>
    <p:embeddedFont>
      <p:font typeface="Georgia" panose="02040502050405020303" pitchFamily="18" charset="0"/>
      <p:regular r:id="rId29"/>
      <p:bold r:id="rId30"/>
      <p:italic r:id="rId31"/>
      <p:boldItalic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3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gscfuLZva2WilGlkzj5Iv6JSF+R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guide orient="horz" pos="33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viewProps" Target="viewProps.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342900" marR="457200" lvl="0" indent="0" algn="l" rtl="0">
              <a:lnSpc>
                <a:spcPct val="150000"/>
              </a:lnSpc>
              <a:spcBef>
                <a:spcPts val="0"/>
              </a:spcBef>
              <a:spcAft>
                <a:spcPts val="0"/>
              </a:spcAft>
              <a:buNone/>
            </a:pPr>
            <a:r>
              <a:rPr lang="en-US" sz="1800" b="1">
                <a:latin typeface="Georgia"/>
                <a:ea typeface="Georgia"/>
                <a:cs typeface="Georgia"/>
                <a:sym typeface="Georgia"/>
              </a:rPr>
              <a:t>Data Preprocessing: </a:t>
            </a:r>
            <a:r>
              <a:rPr lang="en-US" sz="1800">
                <a:latin typeface="Georgia"/>
                <a:ea typeface="Georgia"/>
                <a:cs typeface="Georgia"/>
                <a:sym typeface="Georgia"/>
              </a:rPr>
              <a:t>Wafter loading Books and Users and Ratings data we cleaned and preprocessed the datasets, ensuring consistency and quality.</a:t>
            </a:r>
            <a:endParaRPr/>
          </a:p>
          <a:p>
            <a:pPr marL="342900" marR="457200" lvl="0" indent="0" algn="l" rtl="0">
              <a:lnSpc>
                <a:spcPct val="150000"/>
              </a:lnSpc>
              <a:spcBef>
                <a:spcPts val="0"/>
              </a:spcBef>
              <a:spcAft>
                <a:spcPts val="0"/>
              </a:spcAft>
              <a:buNone/>
            </a:pPr>
            <a:r>
              <a:rPr lang="en-US" sz="1800" b="1">
                <a:latin typeface="Georgia"/>
                <a:ea typeface="Georgia"/>
                <a:cs typeface="Georgia"/>
                <a:sym typeface="Georgia"/>
              </a:rPr>
              <a:t>Clustering and Collaborative Filtering: </a:t>
            </a:r>
            <a:r>
              <a:rPr lang="en-US" sz="1800">
                <a:latin typeface="Georgia"/>
                <a:ea typeface="Georgia"/>
                <a:cs typeface="Georgia"/>
                <a:sym typeface="Georgia"/>
              </a:rPr>
              <a:t>We applied clustering to group similar books or users and implemented collaborative filtering to generate book recommendations.</a:t>
            </a:r>
            <a:endParaRPr/>
          </a:p>
          <a:p>
            <a:pPr marL="342900" marR="457200" lvl="0" indent="0" algn="l" rtl="0">
              <a:lnSpc>
                <a:spcPct val="150000"/>
              </a:lnSpc>
              <a:spcBef>
                <a:spcPts val="0"/>
              </a:spcBef>
              <a:spcAft>
                <a:spcPts val="0"/>
              </a:spcAft>
              <a:buNone/>
            </a:pPr>
            <a:r>
              <a:rPr lang="en-US" sz="1800" b="1">
                <a:latin typeface="Georgia"/>
                <a:ea typeface="Georgia"/>
                <a:cs typeface="Georgia"/>
                <a:sym typeface="Georgia"/>
              </a:rPr>
              <a:t>Model Training: </a:t>
            </a:r>
            <a:r>
              <a:rPr lang="en-US" sz="1800">
                <a:latin typeface="Georgia"/>
                <a:ea typeface="Georgia"/>
                <a:cs typeface="Georgia"/>
                <a:sym typeface="Georgia"/>
              </a:rPr>
              <a:t>We trained our recommendation model using the nearest neighbors algorithm and evaluated its performance.</a:t>
            </a:r>
            <a:endParaRPr/>
          </a:p>
          <a:p>
            <a:pPr marL="342900" marR="457200" lvl="0" indent="0" algn="l" rtl="0">
              <a:lnSpc>
                <a:spcPct val="150000"/>
              </a:lnSpc>
              <a:spcBef>
                <a:spcPts val="0"/>
              </a:spcBef>
              <a:spcAft>
                <a:spcPts val="0"/>
              </a:spcAft>
              <a:buNone/>
            </a:pPr>
            <a:r>
              <a:rPr lang="en-US" sz="1800" b="1">
                <a:latin typeface="Georgia"/>
                <a:ea typeface="Georgia"/>
                <a:cs typeface="Georgia"/>
                <a:sym typeface="Georgia"/>
              </a:rPr>
              <a:t>Testing and Deployment: </a:t>
            </a:r>
            <a:r>
              <a:rPr lang="en-US" sz="1800">
                <a:latin typeface="Georgia"/>
                <a:ea typeface="Georgia"/>
                <a:cs typeface="Georgia"/>
                <a:sym typeface="Georgia"/>
              </a:rPr>
              <a:t>We tested the recommendation system with sample inputs to ensure its functionality and deployed it for practical use.</a:t>
            </a:r>
            <a:endParaRPr/>
          </a:p>
          <a:p>
            <a:pPr marL="0" lvl="0" indent="0" algn="l" rtl="0">
              <a:spcBef>
                <a:spcPts val="0"/>
              </a:spcBef>
              <a:spcAft>
                <a:spcPts val="0"/>
              </a:spcAft>
              <a:buNone/>
            </a:pPr>
            <a:endParaRPr/>
          </a:p>
        </p:txBody>
      </p:sp>
      <p:sp>
        <p:nvSpPr>
          <p:cNvPr id="130" name="Google Shape;130;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1">
  <p:cSld name="Title 1">
    <p:bg>
      <p:bgPr>
        <a:solidFill>
          <a:schemeClr val="dk1"/>
        </a:solidFill>
        <a:effectLst/>
      </p:bgPr>
    </p:bg>
    <p:spTree>
      <p:nvGrpSpPr>
        <p:cNvPr id="1" name="Shape 15"/>
        <p:cNvGrpSpPr/>
        <p:nvPr/>
      </p:nvGrpSpPr>
      <p:grpSpPr>
        <a:xfrm>
          <a:off x="0" y="0"/>
          <a:ext cx="0" cy="0"/>
          <a:chOff x="0" y="0"/>
          <a:chExt cx="0" cy="0"/>
        </a:xfrm>
      </p:grpSpPr>
      <p:sp>
        <p:nvSpPr>
          <p:cNvPr id="16" name="Google Shape;16;p13"/>
          <p:cNvSpPr txBox="1">
            <a:spLocks noGrp="1"/>
          </p:cNvSpPr>
          <p:nvPr>
            <p:ph type="title"/>
          </p:nvPr>
        </p:nvSpPr>
        <p:spPr>
          <a:xfrm>
            <a:off x="6096000" y="2773681"/>
            <a:ext cx="5674360" cy="3200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800"/>
              <a:buFont typeface="Arial"/>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7" name="Google Shape;17;p13"/>
          <p:cNvPicPr preferRelativeResize="0"/>
          <p:nvPr/>
        </p:nvPicPr>
        <p:blipFill rotWithShape="1">
          <a:blip r:embed="rId2">
            <a:alphaModFix/>
          </a:blip>
          <a:srcRect l="18454" t="1727"/>
          <a:stretch/>
        </p:blipFill>
        <p:spPr>
          <a:xfrm>
            <a:off x="-1" y="0"/>
            <a:ext cx="8264995" cy="532014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verview">
  <p:cSld name="Overview">
    <p:bg>
      <p:bgPr>
        <a:solidFill>
          <a:schemeClr val="accent1"/>
        </a:solidFill>
        <a:effectLst/>
      </p:bgPr>
    </p:bg>
    <p:spTree>
      <p:nvGrpSpPr>
        <p:cNvPr id="1" name="Shape 66"/>
        <p:cNvGrpSpPr/>
        <p:nvPr/>
      </p:nvGrpSpPr>
      <p:grpSpPr>
        <a:xfrm>
          <a:off x="0" y="0"/>
          <a:ext cx="0" cy="0"/>
          <a:chOff x="0" y="0"/>
          <a:chExt cx="0" cy="0"/>
        </a:xfrm>
      </p:grpSpPr>
      <p:pic>
        <p:nvPicPr>
          <p:cNvPr id="67" name="Google Shape;67;p22"/>
          <p:cNvPicPr preferRelativeResize="0"/>
          <p:nvPr/>
        </p:nvPicPr>
        <p:blipFill rotWithShape="1">
          <a:blip r:embed="rId2">
            <a:alphaModFix/>
          </a:blip>
          <a:srcRect l="15158" t="-5374" b="78533"/>
          <a:stretch/>
        </p:blipFill>
        <p:spPr>
          <a:xfrm rot="10800000">
            <a:off x="6324600" y="0"/>
            <a:ext cx="5867400" cy="1647324"/>
          </a:xfrm>
          <a:prstGeom prst="rect">
            <a:avLst/>
          </a:prstGeom>
          <a:noFill/>
          <a:ln>
            <a:noFill/>
          </a:ln>
        </p:spPr>
      </p:pic>
      <p:sp>
        <p:nvSpPr>
          <p:cNvPr id="68" name="Google Shape;68;p22"/>
          <p:cNvSpPr txBox="1">
            <a:spLocks noGrp="1"/>
          </p:cNvSpPr>
          <p:nvPr>
            <p:ph type="title"/>
          </p:nvPr>
        </p:nvSpPr>
        <p:spPr>
          <a:xfrm>
            <a:off x="6126480" y="1310639"/>
            <a:ext cx="4805997" cy="268962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2"/>
          <p:cNvSpPr>
            <a:spLocks noGrp="1"/>
          </p:cNvSpPr>
          <p:nvPr>
            <p:ph type="pic" idx="2"/>
          </p:nvPr>
        </p:nvSpPr>
        <p:spPr>
          <a:xfrm>
            <a:off x="0" y="-10160"/>
            <a:ext cx="6096000" cy="6858000"/>
          </a:xfrm>
          <a:prstGeom prst="rect">
            <a:avLst/>
          </a:prstGeom>
          <a:noFill/>
          <a:ln>
            <a:noFill/>
          </a:ln>
        </p:spPr>
      </p:sp>
      <p:sp>
        <p:nvSpPr>
          <p:cNvPr id="70" name="Google Shape;70;p22"/>
          <p:cNvSpPr txBox="1">
            <a:spLocks noGrp="1"/>
          </p:cNvSpPr>
          <p:nvPr>
            <p:ph type="body" idx="1"/>
          </p:nvPr>
        </p:nvSpPr>
        <p:spPr>
          <a:xfrm>
            <a:off x="6126163" y="4172990"/>
            <a:ext cx="4805997" cy="238973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Font typeface="Arial"/>
              <a:buNone/>
              <a:defRPr sz="2000"/>
            </a:lvl1pPr>
            <a:lvl2pPr marL="914400" lvl="1" indent="-228600" algn="l">
              <a:lnSpc>
                <a:spcPct val="90000"/>
              </a:lnSpc>
              <a:spcBef>
                <a:spcPts val="500"/>
              </a:spcBef>
              <a:spcAft>
                <a:spcPts val="0"/>
              </a:spcAft>
              <a:buClr>
                <a:schemeClr val="dk1"/>
              </a:buClr>
              <a:buSzPts val="1800"/>
              <a:buNone/>
              <a:defRPr sz="1800"/>
            </a:lvl2pPr>
            <a:lvl3pPr marL="1371600" lvl="2" indent="-228600" algn="l">
              <a:lnSpc>
                <a:spcPct val="90000"/>
              </a:lnSpc>
              <a:spcBef>
                <a:spcPts val="500"/>
              </a:spcBef>
              <a:spcAft>
                <a:spcPts val="0"/>
              </a:spcAft>
              <a:buClr>
                <a:schemeClr val="dk1"/>
              </a:buClr>
              <a:buSzPts val="1600"/>
              <a:buNone/>
              <a:defRPr sz="1600"/>
            </a:lvl3pPr>
            <a:lvl4pPr marL="1828800" lvl="3" indent="-228600" algn="l">
              <a:lnSpc>
                <a:spcPct val="90000"/>
              </a:lnSpc>
              <a:spcBef>
                <a:spcPts val="500"/>
              </a:spcBef>
              <a:spcAft>
                <a:spcPts val="0"/>
              </a:spcAft>
              <a:buClr>
                <a:schemeClr val="dk1"/>
              </a:buClr>
              <a:buSzPts val="1400"/>
              <a:buNone/>
              <a:defRPr sz="1400"/>
            </a:lvl4pPr>
            <a:lvl5pPr marL="2286000" lvl="4" indent="-228600" algn="l">
              <a:lnSpc>
                <a:spcPct val="90000"/>
              </a:lnSpc>
              <a:spcBef>
                <a:spcPts val="5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71"/>
        <p:cNvGrpSpPr/>
        <p:nvPr/>
      </p:nvGrpSpPr>
      <p:grpSpPr>
        <a:xfrm>
          <a:off x="0" y="0"/>
          <a:ext cx="0" cy="0"/>
          <a:chOff x="0" y="0"/>
          <a:chExt cx="0" cy="0"/>
        </a:xfrm>
      </p:grpSpPr>
      <p:pic>
        <p:nvPicPr>
          <p:cNvPr id="72" name="Google Shape;72;p23"/>
          <p:cNvPicPr preferRelativeResize="0"/>
          <p:nvPr/>
        </p:nvPicPr>
        <p:blipFill rotWithShape="1">
          <a:blip r:embed="rId2">
            <a:alphaModFix/>
          </a:blip>
          <a:srcRect l="45239"/>
          <a:stretch/>
        </p:blipFill>
        <p:spPr>
          <a:xfrm flipH="1">
            <a:off x="9135414" y="0"/>
            <a:ext cx="3056586" cy="6858000"/>
          </a:xfrm>
          <a:custGeom>
            <a:avLst/>
            <a:gdLst/>
            <a:ahLst/>
            <a:cxnLst/>
            <a:rect l="l" t="t" r="r" b="b"/>
            <a:pathLst>
              <a:path w="4284372" h="6858000" extrusionOk="0">
                <a:moveTo>
                  <a:pt x="4284372" y="0"/>
                </a:moveTo>
                <a:lnTo>
                  <a:pt x="0" y="0"/>
                </a:lnTo>
                <a:lnTo>
                  <a:pt x="0" y="6858000"/>
                </a:lnTo>
                <a:lnTo>
                  <a:pt x="4284372" y="6858000"/>
                </a:lnTo>
                <a:close/>
              </a:path>
            </a:pathLst>
          </a:custGeom>
          <a:noFill/>
          <a:ln>
            <a:noFill/>
          </a:ln>
        </p:spPr>
      </p:pic>
      <p:pic>
        <p:nvPicPr>
          <p:cNvPr id="73" name="Google Shape;73;p23"/>
          <p:cNvPicPr preferRelativeResize="0"/>
          <p:nvPr/>
        </p:nvPicPr>
        <p:blipFill rotWithShape="1">
          <a:blip r:embed="rId3">
            <a:alphaModFix/>
          </a:blip>
          <a:srcRect b="2329"/>
          <a:stretch/>
        </p:blipFill>
        <p:spPr>
          <a:xfrm>
            <a:off x="7810500" y="3025140"/>
            <a:ext cx="4381500" cy="3832860"/>
          </a:xfrm>
          <a:prstGeom prst="rect">
            <a:avLst/>
          </a:prstGeom>
          <a:noFill/>
          <a:ln>
            <a:noFill/>
          </a:ln>
        </p:spPr>
      </p:pic>
      <p:sp>
        <p:nvSpPr>
          <p:cNvPr id="74" name="Google Shape;74;p23"/>
          <p:cNvSpPr txBox="1">
            <a:spLocks noGrp="1"/>
          </p:cNvSpPr>
          <p:nvPr>
            <p:ph type="title"/>
          </p:nvPr>
        </p:nvSpPr>
        <p:spPr>
          <a:xfrm>
            <a:off x="914399" y="365125"/>
            <a:ext cx="7273637" cy="164655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23"/>
          <p:cNvSpPr txBox="1">
            <a:spLocks noGrp="1"/>
          </p:cNvSpPr>
          <p:nvPr>
            <p:ph type="body" idx="1"/>
          </p:nvPr>
        </p:nvSpPr>
        <p:spPr>
          <a:xfrm>
            <a:off x="914399" y="2011363"/>
            <a:ext cx="7273638" cy="4155757"/>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0"/>
              </a:spcBef>
              <a:spcAft>
                <a:spcPts val="0"/>
              </a:spcAft>
              <a:buClr>
                <a:schemeClr val="dk1"/>
              </a:buClr>
              <a:buSzPts val="2000"/>
              <a:buChar char="•"/>
              <a:defRPr sz="2000"/>
            </a:lvl1pPr>
            <a:lvl2pPr marL="914400" lvl="1" indent="-342900" algn="l">
              <a:lnSpc>
                <a:spcPct val="90000"/>
              </a:lnSpc>
              <a:spcBef>
                <a:spcPts val="1200"/>
              </a:spcBef>
              <a:spcAft>
                <a:spcPts val="0"/>
              </a:spcAft>
              <a:buClr>
                <a:schemeClr val="dk1"/>
              </a:buClr>
              <a:buSzPts val="1800"/>
              <a:buChar char="•"/>
              <a:defRPr sz="1800"/>
            </a:lvl2pPr>
            <a:lvl3pPr marL="1371600" lvl="2" indent="-330200" algn="l">
              <a:lnSpc>
                <a:spcPct val="90000"/>
              </a:lnSpc>
              <a:spcBef>
                <a:spcPts val="1200"/>
              </a:spcBef>
              <a:spcAft>
                <a:spcPts val="0"/>
              </a:spcAft>
              <a:buClr>
                <a:schemeClr val="dk1"/>
              </a:buClr>
              <a:buSzPts val="1600"/>
              <a:buChar char="•"/>
              <a:defRPr sz="1600"/>
            </a:lvl3pPr>
            <a:lvl4pPr marL="1828800" lvl="3" indent="-317500" algn="l">
              <a:lnSpc>
                <a:spcPct val="90000"/>
              </a:lnSpc>
              <a:spcBef>
                <a:spcPts val="1200"/>
              </a:spcBef>
              <a:spcAft>
                <a:spcPts val="0"/>
              </a:spcAft>
              <a:buClr>
                <a:schemeClr val="dk1"/>
              </a:buClr>
              <a:buSzPts val="1400"/>
              <a:buChar char="•"/>
              <a:defRPr sz="1400"/>
            </a:lvl4pPr>
            <a:lvl5pPr marL="2286000" lvl="4" indent="-317500" algn="l">
              <a:lnSpc>
                <a:spcPct val="90000"/>
              </a:lnSpc>
              <a:spcBef>
                <a:spcPts val="1200"/>
              </a:spcBef>
              <a:spcAft>
                <a:spcPts val="0"/>
              </a:spcAft>
              <a:buClr>
                <a:schemeClr val="dk1"/>
              </a:buClr>
              <a:buSzPts val="1400"/>
              <a:buChar char="•"/>
              <a:defRPr sz="14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23"/>
          <p:cNvSpPr txBox="1">
            <a:spLocks noGrp="1"/>
          </p:cNvSpPr>
          <p:nvPr>
            <p:ph type="sldNum" idx="12"/>
          </p:nvPr>
        </p:nvSpPr>
        <p:spPr>
          <a:xfrm>
            <a:off x="914400" y="6246254"/>
            <a:ext cx="631065" cy="29621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1200" b="0" i="0" u="none" strike="noStrike" cap="none">
                <a:solidFill>
                  <a:schemeClr val="dk1"/>
                </a:solidFill>
                <a:latin typeface="Arial"/>
                <a:ea typeface="Arial"/>
                <a:cs typeface="Arial"/>
                <a:sym typeface="Arial"/>
              </a:defRPr>
            </a:lvl1pPr>
            <a:lvl2pPr marL="0" lvl="1" indent="0" algn="l">
              <a:spcBef>
                <a:spcPts val="0"/>
              </a:spcBef>
              <a:buNone/>
              <a:defRPr sz="1200" b="0" i="0" u="none" strike="noStrike" cap="none">
                <a:solidFill>
                  <a:schemeClr val="dk1"/>
                </a:solidFill>
                <a:latin typeface="Arial"/>
                <a:ea typeface="Arial"/>
                <a:cs typeface="Arial"/>
                <a:sym typeface="Arial"/>
              </a:defRPr>
            </a:lvl2pPr>
            <a:lvl3pPr marL="0" lvl="2" indent="0" algn="l">
              <a:spcBef>
                <a:spcPts val="0"/>
              </a:spcBef>
              <a:buNone/>
              <a:defRPr sz="1200" b="0" i="0" u="none" strike="noStrike" cap="none">
                <a:solidFill>
                  <a:schemeClr val="dk1"/>
                </a:solidFill>
                <a:latin typeface="Arial"/>
                <a:ea typeface="Arial"/>
                <a:cs typeface="Arial"/>
                <a:sym typeface="Arial"/>
              </a:defRPr>
            </a:lvl3pPr>
            <a:lvl4pPr marL="0" lvl="3" indent="0" algn="l">
              <a:spcBef>
                <a:spcPts val="0"/>
              </a:spcBef>
              <a:buNone/>
              <a:defRPr sz="1200" b="0" i="0" u="none" strike="noStrike" cap="none">
                <a:solidFill>
                  <a:schemeClr val="dk1"/>
                </a:solidFill>
                <a:latin typeface="Arial"/>
                <a:ea typeface="Arial"/>
                <a:cs typeface="Arial"/>
                <a:sym typeface="Arial"/>
              </a:defRPr>
            </a:lvl4pPr>
            <a:lvl5pPr marL="0" lvl="4" indent="0" algn="l">
              <a:spcBef>
                <a:spcPts val="0"/>
              </a:spcBef>
              <a:buNone/>
              <a:defRPr sz="1200" b="0" i="0" u="none" strike="noStrike" cap="none">
                <a:solidFill>
                  <a:schemeClr val="dk1"/>
                </a:solidFill>
                <a:latin typeface="Arial"/>
                <a:ea typeface="Arial"/>
                <a:cs typeface="Arial"/>
                <a:sym typeface="Arial"/>
              </a:defRPr>
            </a:lvl5pPr>
            <a:lvl6pPr marL="0" lvl="5" indent="0" algn="l">
              <a:spcBef>
                <a:spcPts val="0"/>
              </a:spcBef>
              <a:buNone/>
              <a:defRPr sz="1200" b="0" i="0" u="none" strike="noStrike" cap="none">
                <a:solidFill>
                  <a:schemeClr val="dk1"/>
                </a:solidFill>
                <a:latin typeface="Arial"/>
                <a:ea typeface="Arial"/>
                <a:cs typeface="Arial"/>
                <a:sym typeface="Arial"/>
              </a:defRPr>
            </a:lvl6pPr>
            <a:lvl7pPr marL="0" lvl="6" indent="0" algn="l">
              <a:spcBef>
                <a:spcPts val="0"/>
              </a:spcBef>
              <a:buNone/>
              <a:defRPr sz="1200" b="0" i="0" u="none" strike="noStrike" cap="none">
                <a:solidFill>
                  <a:schemeClr val="dk1"/>
                </a:solidFill>
                <a:latin typeface="Arial"/>
                <a:ea typeface="Arial"/>
                <a:cs typeface="Arial"/>
                <a:sym typeface="Arial"/>
              </a:defRPr>
            </a:lvl7pPr>
            <a:lvl8pPr marL="0" lvl="7" indent="0" algn="l">
              <a:spcBef>
                <a:spcPts val="0"/>
              </a:spcBef>
              <a:buNone/>
              <a:defRPr sz="1200" b="0" i="0" u="none" strike="noStrike" cap="none">
                <a:solidFill>
                  <a:schemeClr val="dk1"/>
                </a:solidFill>
                <a:latin typeface="Arial"/>
                <a:ea typeface="Arial"/>
                <a:cs typeface="Arial"/>
                <a:sym typeface="Arial"/>
              </a:defRPr>
            </a:lvl8pPr>
            <a:lvl9pPr marL="0" lvl="8" indent="0" algn="l">
              <a:spcBef>
                <a:spcPts val="0"/>
              </a:spcBef>
              <a:buNone/>
              <a:defRPr sz="12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and left Image 1">
  <p:cSld name="Title Content and left Image 1">
    <p:bg>
      <p:bgPr>
        <a:solidFill>
          <a:schemeClr val="dk1"/>
        </a:solidFill>
        <a:effectLst/>
      </p:bgPr>
    </p:bg>
    <p:spTree>
      <p:nvGrpSpPr>
        <p:cNvPr id="1" name="Shape 77"/>
        <p:cNvGrpSpPr/>
        <p:nvPr/>
      </p:nvGrpSpPr>
      <p:grpSpPr>
        <a:xfrm>
          <a:off x="0" y="0"/>
          <a:ext cx="0" cy="0"/>
          <a:chOff x="0" y="0"/>
          <a:chExt cx="0" cy="0"/>
        </a:xfrm>
      </p:grpSpPr>
      <p:pic>
        <p:nvPicPr>
          <p:cNvPr id="78" name="Google Shape;78;p24"/>
          <p:cNvPicPr preferRelativeResize="0"/>
          <p:nvPr/>
        </p:nvPicPr>
        <p:blipFill rotWithShape="1">
          <a:blip r:embed="rId2">
            <a:alphaModFix/>
          </a:blip>
          <a:srcRect/>
          <a:stretch/>
        </p:blipFill>
        <p:spPr>
          <a:xfrm rot="-5400000">
            <a:off x="8039100" y="228600"/>
            <a:ext cx="4381500" cy="3924300"/>
          </a:xfrm>
          <a:prstGeom prst="rect">
            <a:avLst/>
          </a:prstGeom>
          <a:noFill/>
          <a:ln>
            <a:noFill/>
          </a:ln>
        </p:spPr>
      </p:pic>
      <p:sp>
        <p:nvSpPr>
          <p:cNvPr id="79" name="Google Shape;79;p24"/>
          <p:cNvSpPr txBox="1">
            <a:spLocks noGrp="1"/>
          </p:cNvSpPr>
          <p:nvPr>
            <p:ph type="title"/>
          </p:nvPr>
        </p:nvSpPr>
        <p:spPr>
          <a:xfrm>
            <a:off x="6096000" y="375285"/>
            <a:ext cx="4896678" cy="36249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800"/>
              <a:buFont typeface="Arial"/>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4"/>
          <p:cNvSpPr>
            <a:spLocks noGrp="1"/>
          </p:cNvSpPr>
          <p:nvPr>
            <p:ph type="pic" idx="2"/>
          </p:nvPr>
        </p:nvSpPr>
        <p:spPr>
          <a:xfrm>
            <a:off x="0" y="0"/>
            <a:ext cx="6096000" cy="6858000"/>
          </a:xfrm>
          <a:prstGeom prst="rect">
            <a:avLst/>
          </a:prstGeom>
          <a:noFill/>
          <a:ln>
            <a:noFill/>
          </a:ln>
        </p:spPr>
      </p:sp>
      <p:sp>
        <p:nvSpPr>
          <p:cNvPr id="81" name="Google Shape;81;p24"/>
          <p:cNvSpPr txBox="1">
            <a:spLocks noGrp="1"/>
          </p:cNvSpPr>
          <p:nvPr>
            <p:ph type="body" idx="1"/>
          </p:nvPr>
        </p:nvSpPr>
        <p:spPr>
          <a:xfrm>
            <a:off x="6096000" y="4172990"/>
            <a:ext cx="4896677" cy="230972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0"/>
              </a:spcBef>
              <a:spcAft>
                <a:spcPts val="0"/>
              </a:spcAft>
              <a:buClr>
                <a:schemeClr val="lt1"/>
              </a:buClr>
              <a:buSzPts val="2000"/>
              <a:buNone/>
              <a:defRPr sz="2000">
                <a:solidFill>
                  <a:schemeClr val="lt1"/>
                </a:solidFill>
              </a:defRPr>
            </a:lvl1pPr>
            <a:lvl2pPr marL="914400" lvl="1" indent="-342900" algn="l">
              <a:lnSpc>
                <a:spcPct val="90000"/>
              </a:lnSpc>
              <a:spcBef>
                <a:spcPts val="1200"/>
              </a:spcBef>
              <a:spcAft>
                <a:spcPts val="0"/>
              </a:spcAft>
              <a:buClr>
                <a:schemeClr val="lt1"/>
              </a:buClr>
              <a:buSzPts val="1800"/>
              <a:buFont typeface="Arial"/>
              <a:buChar char="•"/>
              <a:defRPr sz="1800">
                <a:solidFill>
                  <a:schemeClr val="lt1"/>
                </a:solidFill>
              </a:defRPr>
            </a:lvl2pPr>
            <a:lvl3pPr marL="1371600" lvl="2" indent="-330200" algn="l">
              <a:lnSpc>
                <a:spcPct val="90000"/>
              </a:lnSpc>
              <a:spcBef>
                <a:spcPts val="1200"/>
              </a:spcBef>
              <a:spcAft>
                <a:spcPts val="0"/>
              </a:spcAft>
              <a:buClr>
                <a:schemeClr val="lt1"/>
              </a:buClr>
              <a:buSzPts val="1600"/>
              <a:buFont typeface="Arial"/>
              <a:buChar char="•"/>
              <a:defRPr sz="1600">
                <a:solidFill>
                  <a:schemeClr val="lt1"/>
                </a:solidFill>
              </a:defRPr>
            </a:lvl3pPr>
            <a:lvl4pPr marL="1828800" lvl="3" indent="-317500" algn="l">
              <a:lnSpc>
                <a:spcPct val="90000"/>
              </a:lnSpc>
              <a:spcBef>
                <a:spcPts val="1200"/>
              </a:spcBef>
              <a:spcAft>
                <a:spcPts val="0"/>
              </a:spcAft>
              <a:buClr>
                <a:schemeClr val="lt1"/>
              </a:buClr>
              <a:buSzPts val="1400"/>
              <a:buFont typeface="Arial"/>
              <a:buChar char="•"/>
              <a:defRPr sz="1400">
                <a:solidFill>
                  <a:schemeClr val="lt1"/>
                </a:solidFill>
              </a:defRPr>
            </a:lvl4pPr>
            <a:lvl5pPr marL="2286000" lvl="4" indent="-317500" algn="l">
              <a:lnSpc>
                <a:spcPct val="90000"/>
              </a:lnSpc>
              <a:spcBef>
                <a:spcPts val="1200"/>
              </a:spcBef>
              <a:spcAft>
                <a:spcPts val="0"/>
              </a:spcAft>
              <a:buClr>
                <a:schemeClr val="lt1"/>
              </a:buClr>
              <a:buSzPts val="1400"/>
              <a:buFont typeface="Arial"/>
              <a:buChar char="•"/>
              <a:defRPr sz="1400">
                <a:solidFill>
                  <a:schemeClr val="lt1"/>
                </a:solidFill>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p:cSld name="Table">
    <p:spTree>
      <p:nvGrpSpPr>
        <p:cNvPr id="1" name="Shape 82"/>
        <p:cNvGrpSpPr/>
        <p:nvPr/>
      </p:nvGrpSpPr>
      <p:grpSpPr>
        <a:xfrm>
          <a:off x="0" y="0"/>
          <a:ext cx="0" cy="0"/>
          <a:chOff x="0" y="0"/>
          <a:chExt cx="0" cy="0"/>
        </a:xfrm>
      </p:grpSpPr>
      <p:pic>
        <p:nvPicPr>
          <p:cNvPr id="83" name="Google Shape;83;p25"/>
          <p:cNvPicPr preferRelativeResize="0"/>
          <p:nvPr/>
        </p:nvPicPr>
        <p:blipFill rotWithShape="1">
          <a:blip r:embed="rId2">
            <a:alphaModFix/>
          </a:blip>
          <a:srcRect l="18883" t="18052" r="46636"/>
          <a:stretch/>
        </p:blipFill>
        <p:spPr>
          <a:xfrm rot="5400000">
            <a:off x="9553763" y="-952310"/>
            <a:ext cx="1685928" cy="3590547"/>
          </a:xfrm>
          <a:prstGeom prst="rect">
            <a:avLst/>
          </a:prstGeom>
          <a:noFill/>
          <a:ln>
            <a:noFill/>
          </a:ln>
        </p:spPr>
      </p:pic>
      <p:sp>
        <p:nvSpPr>
          <p:cNvPr id="84" name="Google Shape;84;p25"/>
          <p:cNvSpPr txBox="1">
            <a:spLocks noGrp="1"/>
          </p:cNvSpPr>
          <p:nvPr>
            <p:ph type="title"/>
          </p:nvPr>
        </p:nvSpPr>
        <p:spPr>
          <a:xfrm>
            <a:off x="923545" y="584477"/>
            <a:ext cx="10354052" cy="120976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25"/>
          <p:cNvSpPr txBox="1">
            <a:spLocks noGrp="1"/>
          </p:cNvSpPr>
          <p:nvPr>
            <p:ph type="sldNum" idx="12"/>
          </p:nvPr>
        </p:nvSpPr>
        <p:spPr>
          <a:xfrm>
            <a:off x="914400" y="6246254"/>
            <a:ext cx="631065" cy="29621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1200" b="0" i="0" u="none" strike="noStrike" cap="none">
                <a:solidFill>
                  <a:schemeClr val="dk1"/>
                </a:solidFill>
                <a:latin typeface="Arial"/>
                <a:ea typeface="Arial"/>
                <a:cs typeface="Arial"/>
                <a:sym typeface="Arial"/>
              </a:defRPr>
            </a:lvl1pPr>
            <a:lvl2pPr marL="0" lvl="1" indent="0" algn="l">
              <a:spcBef>
                <a:spcPts val="0"/>
              </a:spcBef>
              <a:buNone/>
              <a:defRPr sz="1200" b="0" i="0" u="none" strike="noStrike" cap="none">
                <a:solidFill>
                  <a:schemeClr val="dk1"/>
                </a:solidFill>
                <a:latin typeface="Arial"/>
                <a:ea typeface="Arial"/>
                <a:cs typeface="Arial"/>
                <a:sym typeface="Arial"/>
              </a:defRPr>
            </a:lvl2pPr>
            <a:lvl3pPr marL="0" lvl="2" indent="0" algn="l">
              <a:spcBef>
                <a:spcPts val="0"/>
              </a:spcBef>
              <a:buNone/>
              <a:defRPr sz="1200" b="0" i="0" u="none" strike="noStrike" cap="none">
                <a:solidFill>
                  <a:schemeClr val="dk1"/>
                </a:solidFill>
                <a:latin typeface="Arial"/>
                <a:ea typeface="Arial"/>
                <a:cs typeface="Arial"/>
                <a:sym typeface="Arial"/>
              </a:defRPr>
            </a:lvl3pPr>
            <a:lvl4pPr marL="0" lvl="3" indent="0" algn="l">
              <a:spcBef>
                <a:spcPts val="0"/>
              </a:spcBef>
              <a:buNone/>
              <a:defRPr sz="1200" b="0" i="0" u="none" strike="noStrike" cap="none">
                <a:solidFill>
                  <a:schemeClr val="dk1"/>
                </a:solidFill>
                <a:latin typeface="Arial"/>
                <a:ea typeface="Arial"/>
                <a:cs typeface="Arial"/>
                <a:sym typeface="Arial"/>
              </a:defRPr>
            </a:lvl4pPr>
            <a:lvl5pPr marL="0" lvl="4" indent="0" algn="l">
              <a:spcBef>
                <a:spcPts val="0"/>
              </a:spcBef>
              <a:buNone/>
              <a:defRPr sz="1200" b="0" i="0" u="none" strike="noStrike" cap="none">
                <a:solidFill>
                  <a:schemeClr val="dk1"/>
                </a:solidFill>
                <a:latin typeface="Arial"/>
                <a:ea typeface="Arial"/>
                <a:cs typeface="Arial"/>
                <a:sym typeface="Arial"/>
              </a:defRPr>
            </a:lvl5pPr>
            <a:lvl6pPr marL="0" lvl="5" indent="0" algn="l">
              <a:spcBef>
                <a:spcPts val="0"/>
              </a:spcBef>
              <a:buNone/>
              <a:defRPr sz="1200" b="0" i="0" u="none" strike="noStrike" cap="none">
                <a:solidFill>
                  <a:schemeClr val="dk1"/>
                </a:solidFill>
                <a:latin typeface="Arial"/>
                <a:ea typeface="Arial"/>
                <a:cs typeface="Arial"/>
                <a:sym typeface="Arial"/>
              </a:defRPr>
            </a:lvl6pPr>
            <a:lvl7pPr marL="0" lvl="6" indent="0" algn="l">
              <a:spcBef>
                <a:spcPts val="0"/>
              </a:spcBef>
              <a:buNone/>
              <a:defRPr sz="1200" b="0" i="0" u="none" strike="noStrike" cap="none">
                <a:solidFill>
                  <a:schemeClr val="dk1"/>
                </a:solidFill>
                <a:latin typeface="Arial"/>
                <a:ea typeface="Arial"/>
                <a:cs typeface="Arial"/>
                <a:sym typeface="Arial"/>
              </a:defRPr>
            </a:lvl7pPr>
            <a:lvl8pPr marL="0" lvl="7" indent="0" algn="l">
              <a:spcBef>
                <a:spcPts val="0"/>
              </a:spcBef>
              <a:buNone/>
              <a:defRPr sz="1200" b="0" i="0" u="none" strike="noStrike" cap="none">
                <a:solidFill>
                  <a:schemeClr val="dk1"/>
                </a:solidFill>
                <a:latin typeface="Arial"/>
                <a:ea typeface="Arial"/>
                <a:cs typeface="Arial"/>
                <a:sym typeface="Arial"/>
              </a:defRPr>
            </a:lvl8pPr>
            <a:lvl9pPr marL="0" lvl="8" indent="0" algn="l">
              <a:spcBef>
                <a:spcPts val="0"/>
              </a:spcBef>
              <a:buNone/>
              <a:defRPr sz="12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
  <p:cSld name="Intro">
    <p:spTree>
      <p:nvGrpSpPr>
        <p:cNvPr id="1" name="Shape 18"/>
        <p:cNvGrpSpPr/>
        <p:nvPr/>
      </p:nvGrpSpPr>
      <p:grpSpPr>
        <a:xfrm>
          <a:off x="0" y="0"/>
          <a:ext cx="0" cy="0"/>
          <a:chOff x="0" y="0"/>
          <a:chExt cx="0" cy="0"/>
        </a:xfrm>
      </p:grpSpPr>
      <p:pic>
        <p:nvPicPr>
          <p:cNvPr id="19" name="Google Shape;19;p14"/>
          <p:cNvPicPr preferRelativeResize="0"/>
          <p:nvPr/>
        </p:nvPicPr>
        <p:blipFill rotWithShape="1">
          <a:blip r:embed="rId2">
            <a:alphaModFix/>
          </a:blip>
          <a:srcRect l="44533" t="18691" r="1" b="-130"/>
          <a:stretch/>
        </p:blipFill>
        <p:spPr>
          <a:xfrm rot="5400000">
            <a:off x="7851419" y="-1244552"/>
            <a:ext cx="3096029" cy="5585137"/>
          </a:xfrm>
          <a:custGeom>
            <a:avLst/>
            <a:gdLst/>
            <a:ahLst/>
            <a:cxnLst/>
            <a:rect l="l" t="t" r="r" b="b"/>
            <a:pathLst>
              <a:path w="1756624" h="6858000" extrusionOk="0">
                <a:moveTo>
                  <a:pt x="0" y="0"/>
                </a:moveTo>
                <a:lnTo>
                  <a:pt x="1756624" y="0"/>
                </a:lnTo>
                <a:lnTo>
                  <a:pt x="1756624" y="6858000"/>
                </a:lnTo>
                <a:lnTo>
                  <a:pt x="0" y="6858000"/>
                </a:lnTo>
                <a:close/>
              </a:path>
            </a:pathLst>
          </a:custGeom>
          <a:noFill/>
          <a:ln>
            <a:noFill/>
          </a:ln>
        </p:spPr>
      </p:pic>
      <p:pic>
        <p:nvPicPr>
          <p:cNvPr id="20" name="Google Shape;20;p14"/>
          <p:cNvPicPr preferRelativeResize="0"/>
          <p:nvPr/>
        </p:nvPicPr>
        <p:blipFill rotWithShape="1">
          <a:blip r:embed="rId3">
            <a:alphaModFix/>
          </a:blip>
          <a:srcRect l="4151" r="18576"/>
          <a:stretch/>
        </p:blipFill>
        <p:spPr>
          <a:xfrm>
            <a:off x="7010400" y="0"/>
            <a:ext cx="5181600" cy="6858000"/>
          </a:xfrm>
          <a:prstGeom prst="rect">
            <a:avLst/>
          </a:prstGeom>
          <a:noFill/>
          <a:ln>
            <a:noFill/>
          </a:ln>
        </p:spPr>
      </p:pic>
      <p:sp>
        <p:nvSpPr>
          <p:cNvPr id="21" name="Google Shape;21;p14"/>
          <p:cNvSpPr txBox="1">
            <a:spLocks noGrp="1"/>
          </p:cNvSpPr>
          <p:nvPr>
            <p:ph type="title"/>
          </p:nvPr>
        </p:nvSpPr>
        <p:spPr>
          <a:xfrm>
            <a:off x="914400" y="315533"/>
            <a:ext cx="5181600" cy="237686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14"/>
          <p:cNvSpPr txBox="1">
            <a:spLocks noGrp="1"/>
          </p:cNvSpPr>
          <p:nvPr>
            <p:ph type="body" idx="1"/>
          </p:nvPr>
        </p:nvSpPr>
        <p:spPr>
          <a:xfrm>
            <a:off x="914400" y="2844800"/>
            <a:ext cx="5181600" cy="3128963"/>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2000"/>
              <a:buNone/>
              <a:defRPr sz="2000"/>
            </a:lvl1pPr>
            <a:lvl2pPr marL="914400" lvl="1" indent="-342900" algn="l">
              <a:lnSpc>
                <a:spcPct val="120000"/>
              </a:lnSpc>
              <a:spcBef>
                <a:spcPts val="500"/>
              </a:spcBef>
              <a:spcAft>
                <a:spcPts val="0"/>
              </a:spcAft>
              <a:buClr>
                <a:schemeClr val="dk1"/>
              </a:buClr>
              <a:buSzPts val="1800"/>
              <a:buChar char="•"/>
              <a:defRPr sz="1800"/>
            </a:lvl2pPr>
            <a:lvl3pPr marL="1371600" lvl="2" indent="-330200" algn="l">
              <a:lnSpc>
                <a:spcPct val="120000"/>
              </a:lnSpc>
              <a:spcBef>
                <a:spcPts val="500"/>
              </a:spcBef>
              <a:spcAft>
                <a:spcPts val="0"/>
              </a:spcAft>
              <a:buClr>
                <a:schemeClr val="dk1"/>
              </a:buClr>
              <a:buSzPts val="1600"/>
              <a:buChar char="•"/>
              <a:defRPr sz="1600"/>
            </a:lvl3pPr>
            <a:lvl4pPr marL="1828800" lvl="3" indent="-317500" algn="l">
              <a:lnSpc>
                <a:spcPct val="120000"/>
              </a:lnSpc>
              <a:spcBef>
                <a:spcPts val="500"/>
              </a:spcBef>
              <a:spcAft>
                <a:spcPts val="0"/>
              </a:spcAft>
              <a:buClr>
                <a:schemeClr val="dk1"/>
              </a:buClr>
              <a:buSzPts val="1400"/>
              <a:buChar char="•"/>
              <a:defRPr sz="1400"/>
            </a:lvl4pPr>
            <a:lvl5pPr marL="2286000" lvl="4" indent="-317500" algn="l">
              <a:lnSpc>
                <a:spcPct val="12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14"/>
          <p:cNvSpPr txBox="1">
            <a:spLocks noGrp="1"/>
          </p:cNvSpPr>
          <p:nvPr>
            <p:ph type="sldNum" idx="12"/>
          </p:nvPr>
        </p:nvSpPr>
        <p:spPr>
          <a:xfrm>
            <a:off x="914400" y="6246254"/>
            <a:ext cx="631065" cy="29621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1200" b="0" i="0" u="none" strike="noStrike" cap="none">
                <a:solidFill>
                  <a:schemeClr val="dk1"/>
                </a:solidFill>
                <a:latin typeface="Arial"/>
                <a:ea typeface="Arial"/>
                <a:cs typeface="Arial"/>
                <a:sym typeface="Arial"/>
              </a:defRPr>
            </a:lvl1pPr>
            <a:lvl2pPr marL="0" lvl="1" indent="0" algn="l">
              <a:spcBef>
                <a:spcPts val="0"/>
              </a:spcBef>
              <a:buNone/>
              <a:defRPr sz="1200" b="0" i="0" u="none" strike="noStrike" cap="none">
                <a:solidFill>
                  <a:schemeClr val="dk1"/>
                </a:solidFill>
                <a:latin typeface="Arial"/>
                <a:ea typeface="Arial"/>
                <a:cs typeface="Arial"/>
                <a:sym typeface="Arial"/>
              </a:defRPr>
            </a:lvl2pPr>
            <a:lvl3pPr marL="0" lvl="2" indent="0" algn="l">
              <a:spcBef>
                <a:spcPts val="0"/>
              </a:spcBef>
              <a:buNone/>
              <a:defRPr sz="1200" b="0" i="0" u="none" strike="noStrike" cap="none">
                <a:solidFill>
                  <a:schemeClr val="dk1"/>
                </a:solidFill>
                <a:latin typeface="Arial"/>
                <a:ea typeface="Arial"/>
                <a:cs typeface="Arial"/>
                <a:sym typeface="Arial"/>
              </a:defRPr>
            </a:lvl3pPr>
            <a:lvl4pPr marL="0" lvl="3" indent="0" algn="l">
              <a:spcBef>
                <a:spcPts val="0"/>
              </a:spcBef>
              <a:buNone/>
              <a:defRPr sz="1200" b="0" i="0" u="none" strike="noStrike" cap="none">
                <a:solidFill>
                  <a:schemeClr val="dk1"/>
                </a:solidFill>
                <a:latin typeface="Arial"/>
                <a:ea typeface="Arial"/>
                <a:cs typeface="Arial"/>
                <a:sym typeface="Arial"/>
              </a:defRPr>
            </a:lvl4pPr>
            <a:lvl5pPr marL="0" lvl="4" indent="0" algn="l">
              <a:spcBef>
                <a:spcPts val="0"/>
              </a:spcBef>
              <a:buNone/>
              <a:defRPr sz="1200" b="0" i="0" u="none" strike="noStrike" cap="none">
                <a:solidFill>
                  <a:schemeClr val="dk1"/>
                </a:solidFill>
                <a:latin typeface="Arial"/>
                <a:ea typeface="Arial"/>
                <a:cs typeface="Arial"/>
                <a:sym typeface="Arial"/>
              </a:defRPr>
            </a:lvl5pPr>
            <a:lvl6pPr marL="0" lvl="5" indent="0" algn="l">
              <a:spcBef>
                <a:spcPts val="0"/>
              </a:spcBef>
              <a:buNone/>
              <a:defRPr sz="1200" b="0" i="0" u="none" strike="noStrike" cap="none">
                <a:solidFill>
                  <a:schemeClr val="dk1"/>
                </a:solidFill>
                <a:latin typeface="Arial"/>
                <a:ea typeface="Arial"/>
                <a:cs typeface="Arial"/>
                <a:sym typeface="Arial"/>
              </a:defRPr>
            </a:lvl6pPr>
            <a:lvl7pPr marL="0" lvl="6" indent="0" algn="l">
              <a:spcBef>
                <a:spcPts val="0"/>
              </a:spcBef>
              <a:buNone/>
              <a:defRPr sz="1200" b="0" i="0" u="none" strike="noStrike" cap="none">
                <a:solidFill>
                  <a:schemeClr val="dk1"/>
                </a:solidFill>
                <a:latin typeface="Arial"/>
                <a:ea typeface="Arial"/>
                <a:cs typeface="Arial"/>
                <a:sym typeface="Arial"/>
              </a:defRPr>
            </a:lvl7pPr>
            <a:lvl8pPr marL="0" lvl="7" indent="0" algn="l">
              <a:spcBef>
                <a:spcPts val="0"/>
              </a:spcBef>
              <a:buNone/>
              <a:defRPr sz="1200" b="0" i="0" u="none" strike="noStrike" cap="none">
                <a:solidFill>
                  <a:schemeClr val="dk1"/>
                </a:solidFill>
                <a:latin typeface="Arial"/>
                <a:ea typeface="Arial"/>
                <a:cs typeface="Arial"/>
                <a:sym typeface="Arial"/>
              </a:defRPr>
            </a:lvl8pPr>
            <a:lvl9pPr marL="0" lvl="8" indent="0" algn="l">
              <a:spcBef>
                <a:spcPts val="0"/>
              </a:spcBef>
              <a:buNone/>
              <a:defRPr sz="12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and right Image">
  <p:cSld name="Title Content and right Image">
    <p:bg>
      <p:bgPr>
        <a:solidFill>
          <a:schemeClr val="accent1"/>
        </a:solidFill>
        <a:effectLst/>
      </p:bgPr>
    </p:bg>
    <p:spTree>
      <p:nvGrpSpPr>
        <p:cNvPr id="1" name="Shape 24"/>
        <p:cNvGrpSpPr/>
        <p:nvPr/>
      </p:nvGrpSpPr>
      <p:grpSpPr>
        <a:xfrm>
          <a:off x="0" y="0"/>
          <a:ext cx="0" cy="0"/>
          <a:chOff x="0" y="0"/>
          <a:chExt cx="0" cy="0"/>
        </a:xfrm>
      </p:grpSpPr>
      <p:pic>
        <p:nvPicPr>
          <p:cNvPr id="25" name="Google Shape;25;p15"/>
          <p:cNvPicPr preferRelativeResize="0"/>
          <p:nvPr/>
        </p:nvPicPr>
        <p:blipFill rotWithShape="1">
          <a:blip r:embed="rId2">
            <a:alphaModFix/>
          </a:blip>
          <a:srcRect l="67703" t="485" b="67543"/>
          <a:stretch/>
        </p:blipFill>
        <p:spPr>
          <a:xfrm rot="5400000">
            <a:off x="-115162" y="115164"/>
            <a:ext cx="1895058" cy="1664735"/>
          </a:xfrm>
          <a:prstGeom prst="rect">
            <a:avLst/>
          </a:prstGeom>
          <a:noFill/>
          <a:ln>
            <a:noFill/>
          </a:ln>
        </p:spPr>
      </p:pic>
      <p:sp>
        <p:nvSpPr>
          <p:cNvPr id="26" name="Google Shape;26;p15"/>
          <p:cNvSpPr txBox="1">
            <a:spLocks noGrp="1"/>
          </p:cNvSpPr>
          <p:nvPr>
            <p:ph type="title"/>
          </p:nvPr>
        </p:nvSpPr>
        <p:spPr>
          <a:xfrm>
            <a:off x="916385" y="446313"/>
            <a:ext cx="5179615" cy="144874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5"/>
          <p:cNvSpPr txBox="1">
            <a:spLocks noGrp="1"/>
          </p:cNvSpPr>
          <p:nvPr>
            <p:ph type="body" idx="1"/>
          </p:nvPr>
        </p:nvSpPr>
        <p:spPr>
          <a:xfrm>
            <a:off x="914399" y="2022250"/>
            <a:ext cx="5181600" cy="3747180"/>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0"/>
              </a:spcBef>
              <a:spcAft>
                <a:spcPts val="0"/>
              </a:spcAft>
              <a:buClr>
                <a:schemeClr val="dk1"/>
              </a:buClr>
              <a:buSzPts val="2000"/>
              <a:buChar char="•"/>
              <a:defRPr sz="2000" b="0"/>
            </a:lvl1pPr>
            <a:lvl2pPr marL="914400" lvl="1" indent="-342900" algn="l">
              <a:lnSpc>
                <a:spcPct val="90000"/>
              </a:lnSpc>
              <a:spcBef>
                <a:spcPts val="1200"/>
              </a:spcBef>
              <a:spcAft>
                <a:spcPts val="0"/>
              </a:spcAft>
              <a:buClr>
                <a:schemeClr val="dk1"/>
              </a:buClr>
              <a:buSzPts val="1800"/>
              <a:buChar char="•"/>
              <a:defRPr sz="1800" b="0"/>
            </a:lvl2pPr>
            <a:lvl3pPr marL="1371600" lvl="2" indent="-330200" algn="l">
              <a:lnSpc>
                <a:spcPct val="90000"/>
              </a:lnSpc>
              <a:spcBef>
                <a:spcPts val="1200"/>
              </a:spcBef>
              <a:spcAft>
                <a:spcPts val="0"/>
              </a:spcAft>
              <a:buClr>
                <a:schemeClr val="dk1"/>
              </a:buClr>
              <a:buSzPts val="1600"/>
              <a:buChar char="•"/>
              <a:defRPr sz="1600" b="0"/>
            </a:lvl3pPr>
            <a:lvl4pPr marL="1828800" lvl="3" indent="-317500" algn="l">
              <a:lnSpc>
                <a:spcPct val="90000"/>
              </a:lnSpc>
              <a:spcBef>
                <a:spcPts val="1200"/>
              </a:spcBef>
              <a:spcAft>
                <a:spcPts val="0"/>
              </a:spcAft>
              <a:buClr>
                <a:schemeClr val="dk1"/>
              </a:buClr>
              <a:buSzPts val="1400"/>
              <a:buChar char="•"/>
              <a:defRPr sz="1400" b="0"/>
            </a:lvl4pPr>
            <a:lvl5pPr marL="2286000" lvl="4" indent="-317500" algn="l">
              <a:lnSpc>
                <a:spcPct val="90000"/>
              </a:lnSpc>
              <a:spcBef>
                <a:spcPts val="1200"/>
              </a:spcBef>
              <a:spcAft>
                <a:spcPts val="0"/>
              </a:spcAft>
              <a:buClr>
                <a:schemeClr val="dk1"/>
              </a:buClr>
              <a:buSzPts val="1400"/>
              <a:buChar char="•"/>
              <a:defRPr sz="1400" b="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15"/>
          <p:cNvSpPr txBox="1">
            <a:spLocks noGrp="1"/>
          </p:cNvSpPr>
          <p:nvPr>
            <p:ph type="sldNum" idx="12"/>
          </p:nvPr>
        </p:nvSpPr>
        <p:spPr>
          <a:xfrm>
            <a:off x="914400" y="6246254"/>
            <a:ext cx="631065" cy="29621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1200" b="0" i="0" u="none" strike="noStrike" cap="none">
                <a:solidFill>
                  <a:schemeClr val="dk1"/>
                </a:solidFill>
                <a:latin typeface="Arial"/>
                <a:ea typeface="Arial"/>
                <a:cs typeface="Arial"/>
                <a:sym typeface="Arial"/>
              </a:defRPr>
            </a:lvl1pPr>
            <a:lvl2pPr marL="0" lvl="1" indent="0" algn="l">
              <a:spcBef>
                <a:spcPts val="0"/>
              </a:spcBef>
              <a:buNone/>
              <a:defRPr sz="1200" b="0" i="0" u="none" strike="noStrike" cap="none">
                <a:solidFill>
                  <a:schemeClr val="dk1"/>
                </a:solidFill>
                <a:latin typeface="Arial"/>
                <a:ea typeface="Arial"/>
                <a:cs typeface="Arial"/>
                <a:sym typeface="Arial"/>
              </a:defRPr>
            </a:lvl2pPr>
            <a:lvl3pPr marL="0" lvl="2" indent="0" algn="l">
              <a:spcBef>
                <a:spcPts val="0"/>
              </a:spcBef>
              <a:buNone/>
              <a:defRPr sz="1200" b="0" i="0" u="none" strike="noStrike" cap="none">
                <a:solidFill>
                  <a:schemeClr val="dk1"/>
                </a:solidFill>
                <a:latin typeface="Arial"/>
                <a:ea typeface="Arial"/>
                <a:cs typeface="Arial"/>
                <a:sym typeface="Arial"/>
              </a:defRPr>
            </a:lvl3pPr>
            <a:lvl4pPr marL="0" lvl="3" indent="0" algn="l">
              <a:spcBef>
                <a:spcPts val="0"/>
              </a:spcBef>
              <a:buNone/>
              <a:defRPr sz="1200" b="0" i="0" u="none" strike="noStrike" cap="none">
                <a:solidFill>
                  <a:schemeClr val="dk1"/>
                </a:solidFill>
                <a:latin typeface="Arial"/>
                <a:ea typeface="Arial"/>
                <a:cs typeface="Arial"/>
                <a:sym typeface="Arial"/>
              </a:defRPr>
            </a:lvl4pPr>
            <a:lvl5pPr marL="0" lvl="4" indent="0" algn="l">
              <a:spcBef>
                <a:spcPts val="0"/>
              </a:spcBef>
              <a:buNone/>
              <a:defRPr sz="1200" b="0" i="0" u="none" strike="noStrike" cap="none">
                <a:solidFill>
                  <a:schemeClr val="dk1"/>
                </a:solidFill>
                <a:latin typeface="Arial"/>
                <a:ea typeface="Arial"/>
                <a:cs typeface="Arial"/>
                <a:sym typeface="Arial"/>
              </a:defRPr>
            </a:lvl5pPr>
            <a:lvl6pPr marL="0" lvl="5" indent="0" algn="l">
              <a:spcBef>
                <a:spcPts val="0"/>
              </a:spcBef>
              <a:buNone/>
              <a:defRPr sz="1200" b="0" i="0" u="none" strike="noStrike" cap="none">
                <a:solidFill>
                  <a:schemeClr val="dk1"/>
                </a:solidFill>
                <a:latin typeface="Arial"/>
                <a:ea typeface="Arial"/>
                <a:cs typeface="Arial"/>
                <a:sym typeface="Arial"/>
              </a:defRPr>
            </a:lvl6pPr>
            <a:lvl7pPr marL="0" lvl="6" indent="0" algn="l">
              <a:spcBef>
                <a:spcPts val="0"/>
              </a:spcBef>
              <a:buNone/>
              <a:defRPr sz="1200" b="0" i="0" u="none" strike="noStrike" cap="none">
                <a:solidFill>
                  <a:schemeClr val="dk1"/>
                </a:solidFill>
                <a:latin typeface="Arial"/>
                <a:ea typeface="Arial"/>
                <a:cs typeface="Arial"/>
                <a:sym typeface="Arial"/>
              </a:defRPr>
            </a:lvl7pPr>
            <a:lvl8pPr marL="0" lvl="7" indent="0" algn="l">
              <a:spcBef>
                <a:spcPts val="0"/>
              </a:spcBef>
              <a:buNone/>
              <a:defRPr sz="1200" b="0" i="0" u="none" strike="noStrike" cap="none">
                <a:solidFill>
                  <a:schemeClr val="dk1"/>
                </a:solidFill>
                <a:latin typeface="Arial"/>
                <a:ea typeface="Arial"/>
                <a:cs typeface="Arial"/>
                <a:sym typeface="Arial"/>
              </a:defRPr>
            </a:lvl8pPr>
            <a:lvl9pPr marL="0" lvl="8" indent="0" algn="l">
              <a:spcBef>
                <a:spcPts val="0"/>
              </a:spcBef>
              <a:buNone/>
              <a:defRPr sz="12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29" name="Google Shape;29;p15"/>
          <p:cNvSpPr>
            <a:spLocks noGrp="1"/>
          </p:cNvSpPr>
          <p:nvPr>
            <p:ph type="pic" idx="2"/>
          </p:nvPr>
        </p:nvSpPr>
        <p:spPr>
          <a:xfrm>
            <a:off x="6076950" y="0"/>
            <a:ext cx="6115050" cy="6868886"/>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ntent 1">
  <p:cSld name="Title and two Content 1">
    <p:bg>
      <p:bgPr>
        <a:solidFill>
          <a:schemeClr val="accent1"/>
        </a:solidFill>
        <a:effectLst/>
      </p:bgPr>
    </p:bg>
    <p:spTree>
      <p:nvGrpSpPr>
        <p:cNvPr id="1" name="Shape 30"/>
        <p:cNvGrpSpPr/>
        <p:nvPr/>
      </p:nvGrpSpPr>
      <p:grpSpPr>
        <a:xfrm>
          <a:off x="0" y="0"/>
          <a:ext cx="0" cy="0"/>
          <a:chOff x="0" y="0"/>
          <a:chExt cx="0" cy="0"/>
        </a:xfrm>
      </p:grpSpPr>
      <p:pic>
        <p:nvPicPr>
          <p:cNvPr id="31" name="Google Shape;31;p16"/>
          <p:cNvPicPr preferRelativeResize="0"/>
          <p:nvPr/>
        </p:nvPicPr>
        <p:blipFill rotWithShape="1">
          <a:blip r:embed="rId2">
            <a:alphaModFix/>
          </a:blip>
          <a:srcRect l="1955" t="41988" r="53992" b="33420"/>
          <a:stretch/>
        </p:blipFill>
        <p:spPr>
          <a:xfrm rot="10800000">
            <a:off x="9198864" y="-5"/>
            <a:ext cx="2993136" cy="1517907"/>
          </a:xfrm>
          <a:prstGeom prst="rect">
            <a:avLst/>
          </a:prstGeom>
          <a:noFill/>
          <a:ln>
            <a:noFill/>
          </a:ln>
        </p:spPr>
      </p:pic>
      <p:pic>
        <p:nvPicPr>
          <p:cNvPr id="32" name="Google Shape;32;p16"/>
          <p:cNvPicPr preferRelativeResize="0"/>
          <p:nvPr/>
        </p:nvPicPr>
        <p:blipFill rotWithShape="1">
          <a:blip r:embed="rId3">
            <a:alphaModFix/>
          </a:blip>
          <a:srcRect l="25445" t="24819" r="46503"/>
          <a:stretch/>
        </p:blipFill>
        <p:spPr>
          <a:xfrm rot="-5400000">
            <a:off x="961221" y="4525179"/>
            <a:ext cx="1371600" cy="3294042"/>
          </a:xfrm>
          <a:prstGeom prst="rect">
            <a:avLst/>
          </a:prstGeom>
          <a:noFill/>
          <a:ln>
            <a:noFill/>
          </a:ln>
        </p:spPr>
      </p:pic>
      <p:sp>
        <p:nvSpPr>
          <p:cNvPr id="33" name="Google Shape;33;p16"/>
          <p:cNvSpPr txBox="1">
            <a:spLocks noGrp="1"/>
          </p:cNvSpPr>
          <p:nvPr>
            <p:ph type="title"/>
          </p:nvPr>
        </p:nvSpPr>
        <p:spPr>
          <a:xfrm>
            <a:off x="914399" y="365125"/>
            <a:ext cx="10363201" cy="162960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6"/>
          <p:cNvSpPr txBox="1">
            <a:spLocks noGrp="1"/>
          </p:cNvSpPr>
          <p:nvPr>
            <p:ph type="body" idx="1"/>
          </p:nvPr>
        </p:nvSpPr>
        <p:spPr>
          <a:xfrm>
            <a:off x="914399" y="2022250"/>
            <a:ext cx="4992709" cy="3747180"/>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0"/>
              </a:spcBef>
              <a:spcAft>
                <a:spcPts val="0"/>
              </a:spcAft>
              <a:buClr>
                <a:schemeClr val="dk1"/>
              </a:buClr>
              <a:buSzPts val="2000"/>
              <a:buChar char="•"/>
              <a:defRPr sz="2000"/>
            </a:lvl1pPr>
            <a:lvl2pPr marL="914400" lvl="1" indent="-342900" algn="l">
              <a:lnSpc>
                <a:spcPct val="90000"/>
              </a:lnSpc>
              <a:spcBef>
                <a:spcPts val="1200"/>
              </a:spcBef>
              <a:spcAft>
                <a:spcPts val="0"/>
              </a:spcAft>
              <a:buClr>
                <a:schemeClr val="dk1"/>
              </a:buClr>
              <a:buSzPts val="1800"/>
              <a:buChar char="•"/>
              <a:defRPr sz="1800"/>
            </a:lvl2pPr>
            <a:lvl3pPr marL="1371600" lvl="2" indent="-330200" algn="l">
              <a:lnSpc>
                <a:spcPct val="90000"/>
              </a:lnSpc>
              <a:spcBef>
                <a:spcPts val="1200"/>
              </a:spcBef>
              <a:spcAft>
                <a:spcPts val="0"/>
              </a:spcAft>
              <a:buClr>
                <a:schemeClr val="dk1"/>
              </a:buClr>
              <a:buSzPts val="1600"/>
              <a:buChar char="•"/>
              <a:defRPr sz="1600"/>
            </a:lvl3pPr>
            <a:lvl4pPr marL="1828800" lvl="3" indent="-317500" algn="l">
              <a:lnSpc>
                <a:spcPct val="90000"/>
              </a:lnSpc>
              <a:spcBef>
                <a:spcPts val="1200"/>
              </a:spcBef>
              <a:spcAft>
                <a:spcPts val="0"/>
              </a:spcAft>
              <a:buClr>
                <a:schemeClr val="dk1"/>
              </a:buClr>
              <a:buSzPts val="1400"/>
              <a:buChar char="•"/>
              <a:defRPr sz="1400"/>
            </a:lvl4pPr>
            <a:lvl5pPr marL="2286000" lvl="4" indent="-317500" algn="l">
              <a:lnSpc>
                <a:spcPct val="90000"/>
              </a:lnSpc>
              <a:spcBef>
                <a:spcPts val="1200"/>
              </a:spcBef>
              <a:spcAft>
                <a:spcPts val="0"/>
              </a:spcAft>
              <a:buClr>
                <a:schemeClr val="dk1"/>
              </a:buClr>
              <a:buSzPts val="1400"/>
              <a:buChar char="•"/>
              <a:defRPr sz="14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16"/>
          <p:cNvSpPr txBox="1">
            <a:spLocks noGrp="1"/>
          </p:cNvSpPr>
          <p:nvPr>
            <p:ph type="body" idx="2"/>
          </p:nvPr>
        </p:nvSpPr>
        <p:spPr>
          <a:xfrm>
            <a:off x="6284891" y="2022250"/>
            <a:ext cx="4992709" cy="3747180"/>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0"/>
              </a:spcBef>
              <a:spcAft>
                <a:spcPts val="0"/>
              </a:spcAft>
              <a:buClr>
                <a:schemeClr val="dk1"/>
              </a:buClr>
              <a:buSzPts val="2000"/>
              <a:buChar char="•"/>
              <a:defRPr sz="2000"/>
            </a:lvl1pPr>
            <a:lvl2pPr marL="914400" lvl="1" indent="-342900" algn="l">
              <a:lnSpc>
                <a:spcPct val="90000"/>
              </a:lnSpc>
              <a:spcBef>
                <a:spcPts val="1200"/>
              </a:spcBef>
              <a:spcAft>
                <a:spcPts val="0"/>
              </a:spcAft>
              <a:buClr>
                <a:schemeClr val="dk1"/>
              </a:buClr>
              <a:buSzPts val="1800"/>
              <a:buChar char="•"/>
              <a:defRPr sz="1800"/>
            </a:lvl2pPr>
            <a:lvl3pPr marL="1371600" lvl="2" indent="-330200" algn="l">
              <a:lnSpc>
                <a:spcPct val="90000"/>
              </a:lnSpc>
              <a:spcBef>
                <a:spcPts val="1200"/>
              </a:spcBef>
              <a:spcAft>
                <a:spcPts val="0"/>
              </a:spcAft>
              <a:buClr>
                <a:schemeClr val="dk1"/>
              </a:buClr>
              <a:buSzPts val="1600"/>
              <a:buChar char="•"/>
              <a:defRPr sz="1600"/>
            </a:lvl3pPr>
            <a:lvl4pPr marL="1828800" lvl="3" indent="-317500" algn="l">
              <a:lnSpc>
                <a:spcPct val="90000"/>
              </a:lnSpc>
              <a:spcBef>
                <a:spcPts val="1200"/>
              </a:spcBef>
              <a:spcAft>
                <a:spcPts val="0"/>
              </a:spcAft>
              <a:buClr>
                <a:schemeClr val="dk1"/>
              </a:buClr>
              <a:buSzPts val="1400"/>
              <a:buChar char="•"/>
              <a:defRPr sz="1400"/>
            </a:lvl4pPr>
            <a:lvl5pPr marL="2286000" lvl="4" indent="-317500" algn="l">
              <a:lnSpc>
                <a:spcPct val="90000"/>
              </a:lnSpc>
              <a:spcBef>
                <a:spcPts val="1200"/>
              </a:spcBef>
              <a:spcAft>
                <a:spcPts val="0"/>
              </a:spcAft>
              <a:buClr>
                <a:schemeClr val="dk1"/>
              </a:buClr>
              <a:buSzPts val="1400"/>
              <a:buChar char="•"/>
              <a:defRPr sz="14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6"/>
          <p:cNvSpPr txBox="1">
            <a:spLocks noGrp="1"/>
          </p:cNvSpPr>
          <p:nvPr>
            <p:ph type="sldNum" idx="12"/>
          </p:nvPr>
        </p:nvSpPr>
        <p:spPr>
          <a:xfrm>
            <a:off x="914400" y="6246254"/>
            <a:ext cx="631065" cy="29621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1200" b="0" i="0" u="none" strike="noStrike" cap="none">
                <a:solidFill>
                  <a:schemeClr val="dk1"/>
                </a:solidFill>
                <a:latin typeface="Arial"/>
                <a:ea typeface="Arial"/>
                <a:cs typeface="Arial"/>
                <a:sym typeface="Arial"/>
              </a:defRPr>
            </a:lvl1pPr>
            <a:lvl2pPr marL="0" lvl="1" indent="0" algn="l">
              <a:spcBef>
                <a:spcPts val="0"/>
              </a:spcBef>
              <a:buNone/>
              <a:defRPr sz="1200" b="0" i="0" u="none" strike="noStrike" cap="none">
                <a:solidFill>
                  <a:schemeClr val="dk1"/>
                </a:solidFill>
                <a:latin typeface="Arial"/>
                <a:ea typeface="Arial"/>
                <a:cs typeface="Arial"/>
                <a:sym typeface="Arial"/>
              </a:defRPr>
            </a:lvl2pPr>
            <a:lvl3pPr marL="0" lvl="2" indent="0" algn="l">
              <a:spcBef>
                <a:spcPts val="0"/>
              </a:spcBef>
              <a:buNone/>
              <a:defRPr sz="1200" b="0" i="0" u="none" strike="noStrike" cap="none">
                <a:solidFill>
                  <a:schemeClr val="dk1"/>
                </a:solidFill>
                <a:latin typeface="Arial"/>
                <a:ea typeface="Arial"/>
                <a:cs typeface="Arial"/>
                <a:sym typeface="Arial"/>
              </a:defRPr>
            </a:lvl3pPr>
            <a:lvl4pPr marL="0" lvl="3" indent="0" algn="l">
              <a:spcBef>
                <a:spcPts val="0"/>
              </a:spcBef>
              <a:buNone/>
              <a:defRPr sz="1200" b="0" i="0" u="none" strike="noStrike" cap="none">
                <a:solidFill>
                  <a:schemeClr val="dk1"/>
                </a:solidFill>
                <a:latin typeface="Arial"/>
                <a:ea typeface="Arial"/>
                <a:cs typeface="Arial"/>
                <a:sym typeface="Arial"/>
              </a:defRPr>
            </a:lvl4pPr>
            <a:lvl5pPr marL="0" lvl="4" indent="0" algn="l">
              <a:spcBef>
                <a:spcPts val="0"/>
              </a:spcBef>
              <a:buNone/>
              <a:defRPr sz="1200" b="0" i="0" u="none" strike="noStrike" cap="none">
                <a:solidFill>
                  <a:schemeClr val="dk1"/>
                </a:solidFill>
                <a:latin typeface="Arial"/>
                <a:ea typeface="Arial"/>
                <a:cs typeface="Arial"/>
                <a:sym typeface="Arial"/>
              </a:defRPr>
            </a:lvl5pPr>
            <a:lvl6pPr marL="0" lvl="5" indent="0" algn="l">
              <a:spcBef>
                <a:spcPts val="0"/>
              </a:spcBef>
              <a:buNone/>
              <a:defRPr sz="1200" b="0" i="0" u="none" strike="noStrike" cap="none">
                <a:solidFill>
                  <a:schemeClr val="dk1"/>
                </a:solidFill>
                <a:latin typeface="Arial"/>
                <a:ea typeface="Arial"/>
                <a:cs typeface="Arial"/>
                <a:sym typeface="Arial"/>
              </a:defRPr>
            </a:lvl6pPr>
            <a:lvl7pPr marL="0" lvl="6" indent="0" algn="l">
              <a:spcBef>
                <a:spcPts val="0"/>
              </a:spcBef>
              <a:buNone/>
              <a:defRPr sz="1200" b="0" i="0" u="none" strike="noStrike" cap="none">
                <a:solidFill>
                  <a:schemeClr val="dk1"/>
                </a:solidFill>
                <a:latin typeface="Arial"/>
                <a:ea typeface="Arial"/>
                <a:cs typeface="Arial"/>
                <a:sym typeface="Arial"/>
              </a:defRPr>
            </a:lvl7pPr>
            <a:lvl8pPr marL="0" lvl="7" indent="0" algn="l">
              <a:spcBef>
                <a:spcPts val="0"/>
              </a:spcBef>
              <a:buNone/>
              <a:defRPr sz="1200" b="0" i="0" u="none" strike="noStrike" cap="none">
                <a:solidFill>
                  <a:schemeClr val="dk1"/>
                </a:solidFill>
                <a:latin typeface="Arial"/>
                <a:ea typeface="Arial"/>
                <a:cs typeface="Arial"/>
                <a:sym typeface="Arial"/>
              </a:defRPr>
            </a:lvl8pPr>
            <a:lvl9pPr marL="0" lvl="8" indent="0" algn="l">
              <a:spcBef>
                <a:spcPts val="0"/>
              </a:spcBef>
              <a:buNone/>
              <a:defRPr sz="12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ntent 2">
  <p:cSld name="Title and two Content 2">
    <p:spTree>
      <p:nvGrpSpPr>
        <p:cNvPr id="1" name="Shape 37"/>
        <p:cNvGrpSpPr/>
        <p:nvPr/>
      </p:nvGrpSpPr>
      <p:grpSpPr>
        <a:xfrm>
          <a:off x="0" y="0"/>
          <a:ext cx="0" cy="0"/>
          <a:chOff x="0" y="0"/>
          <a:chExt cx="0" cy="0"/>
        </a:xfrm>
      </p:grpSpPr>
      <p:pic>
        <p:nvPicPr>
          <p:cNvPr id="38" name="Google Shape;38;p17"/>
          <p:cNvPicPr preferRelativeResize="0"/>
          <p:nvPr/>
        </p:nvPicPr>
        <p:blipFill rotWithShape="1">
          <a:blip r:embed="rId2">
            <a:alphaModFix/>
          </a:blip>
          <a:srcRect l="1980" t="40714" r="61027" b="44471"/>
          <a:stretch/>
        </p:blipFill>
        <p:spPr>
          <a:xfrm flipH="1">
            <a:off x="-26830" y="5950040"/>
            <a:ext cx="2513521" cy="914400"/>
          </a:xfrm>
          <a:prstGeom prst="rect">
            <a:avLst/>
          </a:prstGeom>
          <a:noFill/>
          <a:ln>
            <a:noFill/>
          </a:ln>
        </p:spPr>
      </p:pic>
      <p:pic>
        <p:nvPicPr>
          <p:cNvPr id="39" name="Google Shape;39;p17"/>
          <p:cNvPicPr preferRelativeResize="0"/>
          <p:nvPr/>
        </p:nvPicPr>
        <p:blipFill rotWithShape="1">
          <a:blip r:embed="rId3">
            <a:alphaModFix/>
          </a:blip>
          <a:srcRect l="18883" t="18052" r="46636"/>
          <a:stretch/>
        </p:blipFill>
        <p:spPr>
          <a:xfrm rot="5400000">
            <a:off x="9553763" y="-952310"/>
            <a:ext cx="1685928" cy="3590547"/>
          </a:xfrm>
          <a:prstGeom prst="rect">
            <a:avLst/>
          </a:prstGeom>
          <a:noFill/>
          <a:ln>
            <a:noFill/>
          </a:ln>
        </p:spPr>
      </p:pic>
      <p:sp>
        <p:nvSpPr>
          <p:cNvPr id="40" name="Google Shape;40;p17"/>
          <p:cNvSpPr txBox="1">
            <a:spLocks noGrp="1"/>
          </p:cNvSpPr>
          <p:nvPr>
            <p:ph type="title"/>
          </p:nvPr>
        </p:nvSpPr>
        <p:spPr>
          <a:xfrm>
            <a:off x="914398" y="365125"/>
            <a:ext cx="10439401" cy="161701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17"/>
          <p:cNvSpPr txBox="1">
            <a:spLocks noGrp="1"/>
          </p:cNvSpPr>
          <p:nvPr>
            <p:ph type="body" idx="1"/>
          </p:nvPr>
        </p:nvSpPr>
        <p:spPr>
          <a:xfrm>
            <a:off x="914399" y="2022250"/>
            <a:ext cx="3310129" cy="3747180"/>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0"/>
              </a:spcBef>
              <a:spcAft>
                <a:spcPts val="0"/>
              </a:spcAft>
              <a:buClr>
                <a:schemeClr val="dk1"/>
              </a:buClr>
              <a:buSzPts val="2000"/>
              <a:buChar char="•"/>
              <a:defRPr sz="2000" b="1"/>
            </a:lvl1pPr>
            <a:lvl2pPr marL="914400" lvl="1" indent="-342900" algn="l">
              <a:lnSpc>
                <a:spcPct val="90000"/>
              </a:lnSpc>
              <a:spcBef>
                <a:spcPts val="1200"/>
              </a:spcBef>
              <a:spcAft>
                <a:spcPts val="0"/>
              </a:spcAft>
              <a:buClr>
                <a:schemeClr val="dk1"/>
              </a:buClr>
              <a:buSzPts val="1800"/>
              <a:buChar char="•"/>
              <a:defRPr sz="1800" b="1"/>
            </a:lvl2pPr>
            <a:lvl3pPr marL="1371600" lvl="2" indent="-330200" algn="l">
              <a:lnSpc>
                <a:spcPct val="90000"/>
              </a:lnSpc>
              <a:spcBef>
                <a:spcPts val="1200"/>
              </a:spcBef>
              <a:spcAft>
                <a:spcPts val="0"/>
              </a:spcAft>
              <a:buClr>
                <a:schemeClr val="dk1"/>
              </a:buClr>
              <a:buSzPts val="1600"/>
              <a:buChar char="•"/>
              <a:defRPr sz="1600" b="1"/>
            </a:lvl3pPr>
            <a:lvl4pPr marL="1828800" lvl="3" indent="-317500" algn="l">
              <a:lnSpc>
                <a:spcPct val="90000"/>
              </a:lnSpc>
              <a:spcBef>
                <a:spcPts val="1200"/>
              </a:spcBef>
              <a:spcAft>
                <a:spcPts val="0"/>
              </a:spcAft>
              <a:buClr>
                <a:schemeClr val="dk1"/>
              </a:buClr>
              <a:buSzPts val="1400"/>
              <a:buChar char="•"/>
              <a:defRPr sz="1400" b="1"/>
            </a:lvl4pPr>
            <a:lvl5pPr marL="2286000" lvl="4" indent="-317500" algn="l">
              <a:lnSpc>
                <a:spcPct val="90000"/>
              </a:lnSpc>
              <a:spcBef>
                <a:spcPts val="1200"/>
              </a:spcBef>
              <a:spcAft>
                <a:spcPts val="0"/>
              </a:spcAft>
              <a:buClr>
                <a:schemeClr val="dk1"/>
              </a:buClr>
              <a:buSzPts val="1400"/>
              <a:buChar char="•"/>
              <a:defRPr sz="1400" b="1"/>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7"/>
          <p:cNvSpPr txBox="1">
            <a:spLocks noGrp="1"/>
          </p:cNvSpPr>
          <p:nvPr>
            <p:ph type="body" idx="2"/>
          </p:nvPr>
        </p:nvSpPr>
        <p:spPr>
          <a:xfrm>
            <a:off x="4602310" y="2018120"/>
            <a:ext cx="6751489" cy="3747180"/>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0"/>
              </a:spcBef>
              <a:spcAft>
                <a:spcPts val="0"/>
              </a:spcAft>
              <a:buClr>
                <a:schemeClr val="dk1"/>
              </a:buClr>
              <a:buSzPts val="2000"/>
              <a:buChar char="•"/>
              <a:defRPr sz="2000"/>
            </a:lvl1pPr>
            <a:lvl2pPr marL="914400" lvl="1" indent="-342900" algn="l">
              <a:lnSpc>
                <a:spcPct val="90000"/>
              </a:lnSpc>
              <a:spcBef>
                <a:spcPts val="1200"/>
              </a:spcBef>
              <a:spcAft>
                <a:spcPts val="0"/>
              </a:spcAft>
              <a:buClr>
                <a:schemeClr val="dk1"/>
              </a:buClr>
              <a:buSzPts val="1800"/>
              <a:buChar char="•"/>
              <a:defRPr sz="1800"/>
            </a:lvl2pPr>
            <a:lvl3pPr marL="1371600" lvl="2" indent="-330200" algn="l">
              <a:lnSpc>
                <a:spcPct val="90000"/>
              </a:lnSpc>
              <a:spcBef>
                <a:spcPts val="1200"/>
              </a:spcBef>
              <a:spcAft>
                <a:spcPts val="0"/>
              </a:spcAft>
              <a:buClr>
                <a:schemeClr val="dk1"/>
              </a:buClr>
              <a:buSzPts val="1600"/>
              <a:buChar char="•"/>
              <a:defRPr sz="1600"/>
            </a:lvl3pPr>
            <a:lvl4pPr marL="1828800" lvl="3" indent="-317500" algn="l">
              <a:lnSpc>
                <a:spcPct val="90000"/>
              </a:lnSpc>
              <a:spcBef>
                <a:spcPts val="1200"/>
              </a:spcBef>
              <a:spcAft>
                <a:spcPts val="0"/>
              </a:spcAft>
              <a:buClr>
                <a:schemeClr val="dk1"/>
              </a:buClr>
              <a:buSzPts val="1400"/>
              <a:buChar char="•"/>
              <a:defRPr sz="1400"/>
            </a:lvl4pPr>
            <a:lvl5pPr marL="2286000" lvl="4" indent="-317500" algn="l">
              <a:lnSpc>
                <a:spcPct val="90000"/>
              </a:lnSpc>
              <a:spcBef>
                <a:spcPts val="1200"/>
              </a:spcBef>
              <a:spcAft>
                <a:spcPts val="0"/>
              </a:spcAft>
              <a:buClr>
                <a:schemeClr val="dk1"/>
              </a:buClr>
              <a:buSzPts val="1400"/>
              <a:buChar char="•"/>
              <a:defRPr sz="14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17"/>
          <p:cNvSpPr txBox="1">
            <a:spLocks noGrp="1"/>
          </p:cNvSpPr>
          <p:nvPr>
            <p:ph type="sldNum" idx="12"/>
          </p:nvPr>
        </p:nvSpPr>
        <p:spPr>
          <a:xfrm>
            <a:off x="914400" y="6246254"/>
            <a:ext cx="631065" cy="29621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1200" b="0" i="0" u="none" strike="noStrike" cap="none">
                <a:solidFill>
                  <a:schemeClr val="dk1"/>
                </a:solidFill>
                <a:latin typeface="Arial"/>
                <a:ea typeface="Arial"/>
                <a:cs typeface="Arial"/>
                <a:sym typeface="Arial"/>
              </a:defRPr>
            </a:lvl1pPr>
            <a:lvl2pPr marL="0" lvl="1" indent="0" algn="l">
              <a:spcBef>
                <a:spcPts val="0"/>
              </a:spcBef>
              <a:buNone/>
              <a:defRPr sz="1200" b="0" i="0" u="none" strike="noStrike" cap="none">
                <a:solidFill>
                  <a:schemeClr val="dk1"/>
                </a:solidFill>
                <a:latin typeface="Arial"/>
                <a:ea typeface="Arial"/>
                <a:cs typeface="Arial"/>
                <a:sym typeface="Arial"/>
              </a:defRPr>
            </a:lvl2pPr>
            <a:lvl3pPr marL="0" lvl="2" indent="0" algn="l">
              <a:spcBef>
                <a:spcPts val="0"/>
              </a:spcBef>
              <a:buNone/>
              <a:defRPr sz="1200" b="0" i="0" u="none" strike="noStrike" cap="none">
                <a:solidFill>
                  <a:schemeClr val="dk1"/>
                </a:solidFill>
                <a:latin typeface="Arial"/>
                <a:ea typeface="Arial"/>
                <a:cs typeface="Arial"/>
                <a:sym typeface="Arial"/>
              </a:defRPr>
            </a:lvl3pPr>
            <a:lvl4pPr marL="0" lvl="3" indent="0" algn="l">
              <a:spcBef>
                <a:spcPts val="0"/>
              </a:spcBef>
              <a:buNone/>
              <a:defRPr sz="1200" b="0" i="0" u="none" strike="noStrike" cap="none">
                <a:solidFill>
                  <a:schemeClr val="dk1"/>
                </a:solidFill>
                <a:latin typeface="Arial"/>
                <a:ea typeface="Arial"/>
                <a:cs typeface="Arial"/>
                <a:sym typeface="Arial"/>
              </a:defRPr>
            </a:lvl4pPr>
            <a:lvl5pPr marL="0" lvl="4" indent="0" algn="l">
              <a:spcBef>
                <a:spcPts val="0"/>
              </a:spcBef>
              <a:buNone/>
              <a:defRPr sz="1200" b="0" i="0" u="none" strike="noStrike" cap="none">
                <a:solidFill>
                  <a:schemeClr val="dk1"/>
                </a:solidFill>
                <a:latin typeface="Arial"/>
                <a:ea typeface="Arial"/>
                <a:cs typeface="Arial"/>
                <a:sym typeface="Arial"/>
              </a:defRPr>
            </a:lvl5pPr>
            <a:lvl6pPr marL="0" lvl="5" indent="0" algn="l">
              <a:spcBef>
                <a:spcPts val="0"/>
              </a:spcBef>
              <a:buNone/>
              <a:defRPr sz="1200" b="0" i="0" u="none" strike="noStrike" cap="none">
                <a:solidFill>
                  <a:schemeClr val="dk1"/>
                </a:solidFill>
                <a:latin typeface="Arial"/>
                <a:ea typeface="Arial"/>
                <a:cs typeface="Arial"/>
                <a:sym typeface="Arial"/>
              </a:defRPr>
            </a:lvl6pPr>
            <a:lvl7pPr marL="0" lvl="6" indent="0" algn="l">
              <a:spcBef>
                <a:spcPts val="0"/>
              </a:spcBef>
              <a:buNone/>
              <a:defRPr sz="1200" b="0" i="0" u="none" strike="noStrike" cap="none">
                <a:solidFill>
                  <a:schemeClr val="dk1"/>
                </a:solidFill>
                <a:latin typeface="Arial"/>
                <a:ea typeface="Arial"/>
                <a:cs typeface="Arial"/>
                <a:sym typeface="Arial"/>
              </a:defRPr>
            </a:lvl7pPr>
            <a:lvl8pPr marL="0" lvl="7" indent="0" algn="l">
              <a:spcBef>
                <a:spcPts val="0"/>
              </a:spcBef>
              <a:buNone/>
              <a:defRPr sz="1200" b="0" i="0" u="none" strike="noStrike" cap="none">
                <a:solidFill>
                  <a:schemeClr val="dk1"/>
                </a:solidFill>
                <a:latin typeface="Arial"/>
                <a:ea typeface="Arial"/>
                <a:cs typeface="Arial"/>
                <a:sym typeface="Arial"/>
              </a:defRPr>
            </a:lvl8pPr>
            <a:lvl9pPr marL="0" lvl="8" indent="0" algn="l">
              <a:spcBef>
                <a:spcPts val="0"/>
              </a:spcBef>
              <a:buNone/>
              <a:defRPr sz="12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ntent 3">
  <p:cSld name="Title and two Content 3">
    <p:bg>
      <p:bgPr>
        <a:solidFill>
          <a:schemeClr val="accent1"/>
        </a:solidFill>
        <a:effectLst/>
      </p:bgPr>
    </p:bg>
    <p:spTree>
      <p:nvGrpSpPr>
        <p:cNvPr id="1" name="Shape 44"/>
        <p:cNvGrpSpPr/>
        <p:nvPr/>
      </p:nvGrpSpPr>
      <p:grpSpPr>
        <a:xfrm>
          <a:off x="0" y="0"/>
          <a:ext cx="0" cy="0"/>
          <a:chOff x="0" y="0"/>
          <a:chExt cx="0" cy="0"/>
        </a:xfrm>
      </p:grpSpPr>
      <p:pic>
        <p:nvPicPr>
          <p:cNvPr id="45" name="Google Shape;45;p18"/>
          <p:cNvPicPr preferRelativeResize="0"/>
          <p:nvPr/>
        </p:nvPicPr>
        <p:blipFill rotWithShape="1">
          <a:blip r:embed="rId2">
            <a:alphaModFix/>
          </a:blip>
          <a:srcRect l="18883" t="34408" r="46636" b="1"/>
          <a:stretch/>
        </p:blipFill>
        <p:spPr>
          <a:xfrm rot="10800000">
            <a:off x="10506072" y="3984078"/>
            <a:ext cx="1685928" cy="2873921"/>
          </a:xfrm>
          <a:prstGeom prst="rect">
            <a:avLst/>
          </a:prstGeom>
          <a:noFill/>
          <a:ln>
            <a:noFill/>
          </a:ln>
        </p:spPr>
      </p:pic>
      <p:pic>
        <p:nvPicPr>
          <p:cNvPr id="46" name="Google Shape;46;p18"/>
          <p:cNvPicPr preferRelativeResize="0"/>
          <p:nvPr/>
        </p:nvPicPr>
        <p:blipFill rotWithShape="1">
          <a:blip r:embed="rId3">
            <a:alphaModFix/>
          </a:blip>
          <a:srcRect l="29718" t="47145" r="39389" b="8753"/>
          <a:stretch/>
        </p:blipFill>
        <p:spPr>
          <a:xfrm rot="-5400000" flipH="1">
            <a:off x="9781526" y="-311511"/>
            <a:ext cx="2098964" cy="2721985"/>
          </a:xfrm>
          <a:prstGeom prst="rect">
            <a:avLst/>
          </a:prstGeom>
          <a:noFill/>
          <a:ln>
            <a:noFill/>
          </a:ln>
        </p:spPr>
      </p:pic>
      <p:sp>
        <p:nvSpPr>
          <p:cNvPr id="47" name="Google Shape;47;p18"/>
          <p:cNvSpPr txBox="1">
            <a:spLocks noGrp="1"/>
          </p:cNvSpPr>
          <p:nvPr>
            <p:ph type="title"/>
          </p:nvPr>
        </p:nvSpPr>
        <p:spPr>
          <a:xfrm>
            <a:off x="891990" y="434225"/>
            <a:ext cx="9524998" cy="149962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8"/>
          <p:cNvSpPr txBox="1">
            <a:spLocks noGrp="1"/>
          </p:cNvSpPr>
          <p:nvPr>
            <p:ph type="body" idx="1"/>
          </p:nvPr>
        </p:nvSpPr>
        <p:spPr>
          <a:xfrm>
            <a:off x="914399" y="2022250"/>
            <a:ext cx="6257366" cy="391491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0"/>
              </a:spcBef>
              <a:spcAft>
                <a:spcPts val="0"/>
              </a:spcAft>
              <a:buClr>
                <a:schemeClr val="dk1"/>
              </a:buClr>
              <a:buSzPts val="2000"/>
              <a:buNone/>
              <a:defRPr sz="2000" b="0"/>
            </a:lvl1pPr>
            <a:lvl2pPr marL="914400" lvl="1" indent="-355600" algn="l">
              <a:lnSpc>
                <a:spcPct val="90000"/>
              </a:lnSpc>
              <a:spcBef>
                <a:spcPts val="1200"/>
              </a:spcBef>
              <a:spcAft>
                <a:spcPts val="0"/>
              </a:spcAft>
              <a:buClr>
                <a:schemeClr val="dk1"/>
              </a:buClr>
              <a:buSzPts val="2000"/>
              <a:buChar char="•"/>
              <a:defRPr sz="2000" b="0"/>
            </a:lvl2pPr>
            <a:lvl3pPr marL="1371600" lvl="2" indent="-342900" algn="l">
              <a:lnSpc>
                <a:spcPct val="90000"/>
              </a:lnSpc>
              <a:spcBef>
                <a:spcPts val="1200"/>
              </a:spcBef>
              <a:spcAft>
                <a:spcPts val="0"/>
              </a:spcAft>
              <a:buClr>
                <a:schemeClr val="dk1"/>
              </a:buClr>
              <a:buSzPts val="1800"/>
              <a:buChar char="•"/>
              <a:defRPr sz="1800" b="0"/>
            </a:lvl3pPr>
            <a:lvl4pPr marL="1828800" lvl="3" indent="-330200" algn="l">
              <a:lnSpc>
                <a:spcPct val="90000"/>
              </a:lnSpc>
              <a:spcBef>
                <a:spcPts val="1200"/>
              </a:spcBef>
              <a:spcAft>
                <a:spcPts val="0"/>
              </a:spcAft>
              <a:buClr>
                <a:schemeClr val="dk1"/>
              </a:buClr>
              <a:buSzPts val="1600"/>
              <a:buChar char="•"/>
              <a:defRPr sz="1600" b="0"/>
            </a:lvl4pPr>
            <a:lvl5pPr marL="2286000" lvl="4" indent="-330200" algn="l">
              <a:lnSpc>
                <a:spcPct val="90000"/>
              </a:lnSpc>
              <a:spcBef>
                <a:spcPts val="1200"/>
              </a:spcBef>
              <a:spcAft>
                <a:spcPts val="0"/>
              </a:spcAft>
              <a:buClr>
                <a:schemeClr val="dk1"/>
              </a:buClr>
              <a:buSzPts val="1600"/>
              <a:buChar char="•"/>
              <a:defRPr sz="1600" b="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8"/>
          <p:cNvSpPr txBox="1">
            <a:spLocks noGrp="1"/>
          </p:cNvSpPr>
          <p:nvPr>
            <p:ph type="body" idx="2"/>
          </p:nvPr>
        </p:nvSpPr>
        <p:spPr>
          <a:xfrm>
            <a:off x="7967475" y="2018119"/>
            <a:ext cx="2449514" cy="3931919"/>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0"/>
              </a:spcBef>
              <a:spcAft>
                <a:spcPts val="0"/>
              </a:spcAft>
              <a:buClr>
                <a:schemeClr val="dk1"/>
              </a:buClr>
              <a:buSzPts val="2000"/>
              <a:buChar char="•"/>
              <a:defRPr sz="2000" b="1"/>
            </a:lvl1pPr>
            <a:lvl2pPr marL="914400" lvl="1" indent="-342900" algn="l">
              <a:lnSpc>
                <a:spcPct val="90000"/>
              </a:lnSpc>
              <a:spcBef>
                <a:spcPts val="1200"/>
              </a:spcBef>
              <a:spcAft>
                <a:spcPts val="0"/>
              </a:spcAft>
              <a:buClr>
                <a:schemeClr val="dk1"/>
              </a:buClr>
              <a:buSzPts val="1800"/>
              <a:buChar char="•"/>
              <a:defRPr sz="1800" b="1"/>
            </a:lvl2pPr>
            <a:lvl3pPr marL="1371600" lvl="2" indent="-330200" algn="l">
              <a:lnSpc>
                <a:spcPct val="90000"/>
              </a:lnSpc>
              <a:spcBef>
                <a:spcPts val="1200"/>
              </a:spcBef>
              <a:spcAft>
                <a:spcPts val="0"/>
              </a:spcAft>
              <a:buClr>
                <a:schemeClr val="dk1"/>
              </a:buClr>
              <a:buSzPts val="1600"/>
              <a:buChar char="•"/>
              <a:defRPr sz="1600" b="1"/>
            </a:lvl3pPr>
            <a:lvl4pPr marL="1828800" lvl="3" indent="-317500" algn="l">
              <a:lnSpc>
                <a:spcPct val="90000"/>
              </a:lnSpc>
              <a:spcBef>
                <a:spcPts val="1200"/>
              </a:spcBef>
              <a:spcAft>
                <a:spcPts val="0"/>
              </a:spcAft>
              <a:buClr>
                <a:schemeClr val="dk1"/>
              </a:buClr>
              <a:buSzPts val="1400"/>
              <a:buChar char="•"/>
              <a:defRPr sz="1400" b="1"/>
            </a:lvl4pPr>
            <a:lvl5pPr marL="2286000" lvl="4" indent="-317500" algn="l">
              <a:lnSpc>
                <a:spcPct val="90000"/>
              </a:lnSpc>
              <a:spcBef>
                <a:spcPts val="1200"/>
              </a:spcBef>
              <a:spcAft>
                <a:spcPts val="0"/>
              </a:spcAft>
              <a:buClr>
                <a:schemeClr val="dk1"/>
              </a:buClr>
              <a:buSzPts val="1400"/>
              <a:buChar char="•"/>
              <a:defRPr sz="1400" b="1"/>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8"/>
          <p:cNvSpPr txBox="1">
            <a:spLocks noGrp="1"/>
          </p:cNvSpPr>
          <p:nvPr>
            <p:ph type="sldNum" idx="12"/>
          </p:nvPr>
        </p:nvSpPr>
        <p:spPr>
          <a:xfrm>
            <a:off x="914400" y="6246254"/>
            <a:ext cx="631065" cy="29621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1200" b="0" i="0" u="none" strike="noStrike" cap="none">
                <a:solidFill>
                  <a:schemeClr val="dk1"/>
                </a:solidFill>
                <a:latin typeface="Arial"/>
                <a:ea typeface="Arial"/>
                <a:cs typeface="Arial"/>
                <a:sym typeface="Arial"/>
              </a:defRPr>
            </a:lvl1pPr>
            <a:lvl2pPr marL="0" lvl="1" indent="0" algn="l">
              <a:spcBef>
                <a:spcPts val="0"/>
              </a:spcBef>
              <a:buNone/>
              <a:defRPr sz="1200" b="0" i="0" u="none" strike="noStrike" cap="none">
                <a:solidFill>
                  <a:schemeClr val="dk1"/>
                </a:solidFill>
                <a:latin typeface="Arial"/>
                <a:ea typeface="Arial"/>
                <a:cs typeface="Arial"/>
                <a:sym typeface="Arial"/>
              </a:defRPr>
            </a:lvl2pPr>
            <a:lvl3pPr marL="0" lvl="2" indent="0" algn="l">
              <a:spcBef>
                <a:spcPts val="0"/>
              </a:spcBef>
              <a:buNone/>
              <a:defRPr sz="1200" b="0" i="0" u="none" strike="noStrike" cap="none">
                <a:solidFill>
                  <a:schemeClr val="dk1"/>
                </a:solidFill>
                <a:latin typeface="Arial"/>
                <a:ea typeface="Arial"/>
                <a:cs typeface="Arial"/>
                <a:sym typeface="Arial"/>
              </a:defRPr>
            </a:lvl3pPr>
            <a:lvl4pPr marL="0" lvl="3" indent="0" algn="l">
              <a:spcBef>
                <a:spcPts val="0"/>
              </a:spcBef>
              <a:buNone/>
              <a:defRPr sz="1200" b="0" i="0" u="none" strike="noStrike" cap="none">
                <a:solidFill>
                  <a:schemeClr val="dk1"/>
                </a:solidFill>
                <a:latin typeface="Arial"/>
                <a:ea typeface="Arial"/>
                <a:cs typeface="Arial"/>
                <a:sym typeface="Arial"/>
              </a:defRPr>
            </a:lvl4pPr>
            <a:lvl5pPr marL="0" lvl="4" indent="0" algn="l">
              <a:spcBef>
                <a:spcPts val="0"/>
              </a:spcBef>
              <a:buNone/>
              <a:defRPr sz="1200" b="0" i="0" u="none" strike="noStrike" cap="none">
                <a:solidFill>
                  <a:schemeClr val="dk1"/>
                </a:solidFill>
                <a:latin typeface="Arial"/>
                <a:ea typeface="Arial"/>
                <a:cs typeface="Arial"/>
                <a:sym typeface="Arial"/>
              </a:defRPr>
            </a:lvl5pPr>
            <a:lvl6pPr marL="0" lvl="5" indent="0" algn="l">
              <a:spcBef>
                <a:spcPts val="0"/>
              </a:spcBef>
              <a:buNone/>
              <a:defRPr sz="1200" b="0" i="0" u="none" strike="noStrike" cap="none">
                <a:solidFill>
                  <a:schemeClr val="dk1"/>
                </a:solidFill>
                <a:latin typeface="Arial"/>
                <a:ea typeface="Arial"/>
                <a:cs typeface="Arial"/>
                <a:sym typeface="Arial"/>
              </a:defRPr>
            </a:lvl6pPr>
            <a:lvl7pPr marL="0" lvl="6" indent="0" algn="l">
              <a:spcBef>
                <a:spcPts val="0"/>
              </a:spcBef>
              <a:buNone/>
              <a:defRPr sz="1200" b="0" i="0" u="none" strike="noStrike" cap="none">
                <a:solidFill>
                  <a:schemeClr val="dk1"/>
                </a:solidFill>
                <a:latin typeface="Arial"/>
                <a:ea typeface="Arial"/>
                <a:cs typeface="Arial"/>
                <a:sym typeface="Arial"/>
              </a:defRPr>
            </a:lvl7pPr>
            <a:lvl8pPr marL="0" lvl="7" indent="0" algn="l">
              <a:spcBef>
                <a:spcPts val="0"/>
              </a:spcBef>
              <a:buNone/>
              <a:defRPr sz="1200" b="0" i="0" u="none" strike="noStrike" cap="none">
                <a:solidFill>
                  <a:schemeClr val="dk1"/>
                </a:solidFill>
                <a:latin typeface="Arial"/>
                <a:ea typeface="Arial"/>
                <a:cs typeface="Arial"/>
                <a:sym typeface="Arial"/>
              </a:defRPr>
            </a:lvl8pPr>
            <a:lvl9pPr marL="0" lvl="8" indent="0" algn="l">
              <a:spcBef>
                <a:spcPts val="0"/>
              </a:spcBef>
              <a:buNone/>
              <a:defRPr sz="12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Content and Table 1">
  <p:cSld name="Title Content and Table 1">
    <p:spTree>
      <p:nvGrpSpPr>
        <p:cNvPr id="1" name="Shape 51"/>
        <p:cNvGrpSpPr/>
        <p:nvPr/>
      </p:nvGrpSpPr>
      <p:grpSpPr>
        <a:xfrm>
          <a:off x="0" y="0"/>
          <a:ext cx="0" cy="0"/>
          <a:chOff x="0" y="0"/>
          <a:chExt cx="0" cy="0"/>
        </a:xfrm>
      </p:grpSpPr>
      <p:pic>
        <p:nvPicPr>
          <p:cNvPr id="52" name="Google Shape;52;p19"/>
          <p:cNvPicPr preferRelativeResize="0"/>
          <p:nvPr/>
        </p:nvPicPr>
        <p:blipFill rotWithShape="1">
          <a:blip r:embed="rId2">
            <a:alphaModFix/>
          </a:blip>
          <a:srcRect r="55824" b="26760"/>
          <a:stretch/>
        </p:blipFill>
        <p:spPr>
          <a:xfrm>
            <a:off x="9229725" y="1835240"/>
            <a:ext cx="2962275" cy="5022760"/>
          </a:xfrm>
          <a:prstGeom prst="rect">
            <a:avLst/>
          </a:prstGeom>
          <a:noFill/>
          <a:ln>
            <a:noFill/>
          </a:ln>
        </p:spPr>
      </p:pic>
      <p:sp>
        <p:nvSpPr>
          <p:cNvPr id="53" name="Google Shape;53;p19"/>
          <p:cNvSpPr/>
          <p:nvPr/>
        </p:nvSpPr>
        <p:spPr>
          <a:xfrm>
            <a:off x="4443413" y="1835240"/>
            <a:ext cx="7000875" cy="427981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54" name="Google Shape;54;p19"/>
          <p:cNvPicPr preferRelativeResize="0"/>
          <p:nvPr/>
        </p:nvPicPr>
        <p:blipFill rotWithShape="1">
          <a:blip r:embed="rId2">
            <a:alphaModFix/>
          </a:blip>
          <a:srcRect t="60903" r="75060" b="10346"/>
          <a:stretch/>
        </p:blipFill>
        <p:spPr>
          <a:xfrm rot="-5400000">
            <a:off x="149650" y="-149653"/>
            <a:ext cx="1672375" cy="1971675"/>
          </a:xfrm>
          <a:prstGeom prst="rect">
            <a:avLst/>
          </a:prstGeom>
          <a:noFill/>
          <a:ln>
            <a:noFill/>
          </a:ln>
        </p:spPr>
      </p:pic>
      <p:sp>
        <p:nvSpPr>
          <p:cNvPr id="55" name="Google Shape;55;p19"/>
          <p:cNvSpPr txBox="1">
            <a:spLocks noGrp="1"/>
          </p:cNvSpPr>
          <p:nvPr>
            <p:ph type="title"/>
          </p:nvPr>
        </p:nvSpPr>
        <p:spPr>
          <a:xfrm>
            <a:off x="914399" y="365125"/>
            <a:ext cx="10363202" cy="160346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914399" y="2022250"/>
            <a:ext cx="3299013" cy="3914910"/>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0"/>
              </a:spcBef>
              <a:spcAft>
                <a:spcPts val="0"/>
              </a:spcAft>
              <a:buClr>
                <a:schemeClr val="dk1"/>
              </a:buClr>
              <a:buSzPts val="2000"/>
              <a:buChar char="•"/>
              <a:defRPr sz="2000" b="0"/>
            </a:lvl1pPr>
            <a:lvl2pPr marL="914400" lvl="1" indent="-342900" algn="l">
              <a:lnSpc>
                <a:spcPct val="90000"/>
              </a:lnSpc>
              <a:spcBef>
                <a:spcPts val="1200"/>
              </a:spcBef>
              <a:spcAft>
                <a:spcPts val="0"/>
              </a:spcAft>
              <a:buClr>
                <a:schemeClr val="dk1"/>
              </a:buClr>
              <a:buSzPts val="1800"/>
              <a:buChar char="•"/>
              <a:defRPr sz="1800" b="0"/>
            </a:lvl2pPr>
            <a:lvl3pPr marL="1371600" lvl="2" indent="-330200" algn="l">
              <a:lnSpc>
                <a:spcPct val="90000"/>
              </a:lnSpc>
              <a:spcBef>
                <a:spcPts val="1200"/>
              </a:spcBef>
              <a:spcAft>
                <a:spcPts val="0"/>
              </a:spcAft>
              <a:buClr>
                <a:schemeClr val="dk1"/>
              </a:buClr>
              <a:buSzPts val="1600"/>
              <a:buChar char="•"/>
              <a:defRPr sz="1600" b="0"/>
            </a:lvl3pPr>
            <a:lvl4pPr marL="1828800" lvl="3" indent="-317500" algn="l">
              <a:lnSpc>
                <a:spcPct val="90000"/>
              </a:lnSpc>
              <a:spcBef>
                <a:spcPts val="1200"/>
              </a:spcBef>
              <a:spcAft>
                <a:spcPts val="0"/>
              </a:spcAft>
              <a:buClr>
                <a:schemeClr val="dk1"/>
              </a:buClr>
              <a:buSzPts val="1400"/>
              <a:buChar char="•"/>
              <a:defRPr sz="1400" b="0"/>
            </a:lvl4pPr>
            <a:lvl5pPr marL="2286000" lvl="4" indent="-317500" algn="l">
              <a:lnSpc>
                <a:spcPct val="90000"/>
              </a:lnSpc>
              <a:spcBef>
                <a:spcPts val="1200"/>
              </a:spcBef>
              <a:spcAft>
                <a:spcPts val="0"/>
              </a:spcAft>
              <a:buClr>
                <a:schemeClr val="dk1"/>
              </a:buClr>
              <a:buSzPts val="1400"/>
              <a:buChar char="•"/>
              <a:defRPr sz="1400" b="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19"/>
          <p:cNvSpPr txBox="1">
            <a:spLocks noGrp="1"/>
          </p:cNvSpPr>
          <p:nvPr>
            <p:ph type="sldNum" idx="12"/>
          </p:nvPr>
        </p:nvSpPr>
        <p:spPr>
          <a:xfrm>
            <a:off x="914400" y="6246254"/>
            <a:ext cx="631065" cy="296214"/>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1200" b="0" i="0" u="none" strike="noStrike" cap="none">
                <a:solidFill>
                  <a:schemeClr val="dk1"/>
                </a:solidFill>
                <a:latin typeface="Arial"/>
                <a:ea typeface="Arial"/>
                <a:cs typeface="Arial"/>
                <a:sym typeface="Arial"/>
              </a:defRPr>
            </a:lvl1pPr>
            <a:lvl2pPr marL="0" lvl="1" indent="0" algn="l">
              <a:spcBef>
                <a:spcPts val="0"/>
              </a:spcBef>
              <a:buNone/>
              <a:defRPr sz="1200" b="0" i="0" u="none" strike="noStrike" cap="none">
                <a:solidFill>
                  <a:schemeClr val="dk1"/>
                </a:solidFill>
                <a:latin typeface="Arial"/>
                <a:ea typeface="Arial"/>
                <a:cs typeface="Arial"/>
                <a:sym typeface="Arial"/>
              </a:defRPr>
            </a:lvl2pPr>
            <a:lvl3pPr marL="0" lvl="2" indent="0" algn="l">
              <a:spcBef>
                <a:spcPts val="0"/>
              </a:spcBef>
              <a:buNone/>
              <a:defRPr sz="1200" b="0" i="0" u="none" strike="noStrike" cap="none">
                <a:solidFill>
                  <a:schemeClr val="dk1"/>
                </a:solidFill>
                <a:latin typeface="Arial"/>
                <a:ea typeface="Arial"/>
                <a:cs typeface="Arial"/>
                <a:sym typeface="Arial"/>
              </a:defRPr>
            </a:lvl3pPr>
            <a:lvl4pPr marL="0" lvl="3" indent="0" algn="l">
              <a:spcBef>
                <a:spcPts val="0"/>
              </a:spcBef>
              <a:buNone/>
              <a:defRPr sz="1200" b="0" i="0" u="none" strike="noStrike" cap="none">
                <a:solidFill>
                  <a:schemeClr val="dk1"/>
                </a:solidFill>
                <a:latin typeface="Arial"/>
                <a:ea typeface="Arial"/>
                <a:cs typeface="Arial"/>
                <a:sym typeface="Arial"/>
              </a:defRPr>
            </a:lvl4pPr>
            <a:lvl5pPr marL="0" lvl="4" indent="0" algn="l">
              <a:spcBef>
                <a:spcPts val="0"/>
              </a:spcBef>
              <a:buNone/>
              <a:defRPr sz="1200" b="0" i="0" u="none" strike="noStrike" cap="none">
                <a:solidFill>
                  <a:schemeClr val="dk1"/>
                </a:solidFill>
                <a:latin typeface="Arial"/>
                <a:ea typeface="Arial"/>
                <a:cs typeface="Arial"/>
                <a:sym typeface="Arial"/>
              </a:defRPr>
            </a:lvl5pPr>
            <a:lvl6pPr marL="0" lvl="5" indent="0" algn="l">
              <a:spcBef>
                <a:spcPts val="0"/>
              </a:spcBef>
              <a:buNone/>
              <a:defRPr sz="1200" b="0" i="0" u="none" strike="noStrike" cap="none">
                <a:solidFill>
                  <a:schemeClr val="dk1"/>
                </a:solidFill>
                <a:latin typeface="Arial"/>
                <a:ea typeface="Arial"/>
                <a:cs typeface="Arial"/>
                <a:sym typeface="Arial"/>
              </a:defRPr>
            </a:lvl6pPr>
            <a:lvl7pPr marL="0" lvl="6" indent="0" algn="l">
              <a:spcBef>
                <a:spcPts val="0"/>
              </a:spcBef>
              <a:buNone/>
              <a:defRPr sz="1200" b="0" i="0" u="none" strike="noStrike" cap="none">
                <a:solidFill>
                  <a:schemeClr val="dk1"/>
                </a:solidFill>
                <a:latin typeface="Arial"/>
                <a:ea typeface="Arial"/>
                <a:cs typeface="Arial"/>
                <a:sym typeface="Arial"/>
              </a:defRPr>
            </a:lvl7pPr>
            <a:lvl8pPr marL="0" lvl="7" indent="0" algn="l">
              <a:spcBef>
                <a:spcPts val="0"/>
              </a:spcBef>
              <a:buNone/>
              <a:defRPr sz="1200" b="0" i="0" u="none" strike="noStrike" cap="none">
                <a:solidFill>
                  <a:schemeClr val="dk1"/>
                </a:solidFill>
                <a:latin typeface="Arial"/>
                <a:ea typeface="Arial"/>
                <a:cs typeface="Arial"/>
                <a:sym typeface="Arial"/>
              </a:defRPr>
            </a:lvl8pPr>
            <a:lvl9pPr marL="0" lvl="8" indent="0" algn="l">
              <a:spcBef>
                <a:spcPts val="0"/>
              </a:spcBef>
              <a:buNone/>
              <a:defRPr sz="12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losing 2">
  <p:cSld name="Closing 2">
    <p:bg>
      <p:bgPr>
        <a:solidFill>
          <a:schemeClr val="dk1"/>
        </a:solidFill>
        <a:effectLst/>
      </p:bgPr>
    </p:bg>
    <p:spTree>
      <p:nvGrpSpPr>
        <p:cNvPr id="1" name="Shape 58"/>
        <p:cNvGrpSpPr/>
        <p:nvPr/>
      </p:nvGrpSpPr>
      <p:grpSpPr>
        <a:xfrm>
          <a:off x="0" y="0"/>
          <a:ext cx="0" cy="0"/>
          <a:chOff x="0" y="0"/>
          <a:chExt cx="0" cy="0"/>
        </a:xfrm>
      </p:grpSpPr>
      <p:sp>
        <p:nvSpPr>
          <p:cNvPr id="59" name="Google Shape;59;p20"/>
          <p:cNvSpPr txBox="1">
            <a:spLocks noGrp="1"/>
          </p:cNvSpPr>
          <p:nvPr>
            <p:ph type="title"/>
          </p:nvPr>
        </p:nvSpPr>
        <p:spPr>
          <a:xfrm>
            <a:off x="6091515" y="374090"/>
            <a:ext cx="5057104" cy="36249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800"/>
              <a:buFont typeface="Arial"/>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0"/>
          <p:cNvSpPr txBox="1">
            <a:spLocks noGrp="1"/>
          </p:cNvSpPr>
          <p:nvPr>
            <p:ph type="body" idx="1"/>
          </p:nvPr>
        </p:nvSpPr>
        <p:spPr>
          <a:xfrm>
            <a:off x="6091514" y="4172989"/>
            <a:ext cx="5057103" cy="251936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0"/>
              </a:spcBef>
              <a:spcAft>
                <a:spcPts val="0"/>
              </a:spcAft>
              <a:buClr>
                <a:schemeClr val="lt1"/>
              </a:buClr>
              <a:buSzPts val="2000"/>
              <a:buNone/>
              <a:defRPr sz="2000">
                <a:solidFill>
                  <a:schemeClr val="lt1"/>
                </a:solidFill>
              </a:defRPr>
            </a:lvl1pPr>
            <a:lvl2pPr marL="914400" lvl="1" indent="-342900" algn="l">
              <a:lnSpc>
                <a:spcPct val="90000"/>
              </a:lnSpc>
              <a:spcBef>
                <a:spcPts val="0"/>
              </a:spcBef>
              <a:spcAft>
                <a:spcPts val="0"/>
              </a:spcAft>
              <a:buClr>
                <a:schemeClr val="lt1"/>
              </a:buClr>
              <a:buSzPts val="1800"/>
              <a:buFont typeface="Arial"/>
              <a:buChar char="•"/>
              <a:defRPr sz="1800">
                <a:solidFill>
                  <a:schemeClr val="lt1"/>
                </a:solidFill>
              </a:defRPr>
            </a:lvl2pPr>
            <a:lvl3pPr marL="1371600" lvl="2" indent="-330200" algn="l">
              <a:lnSpc>
                <a:spcPct val="90000"/>
              </a:lnSpc>
              <a:spcBef>
                <a:spcPts val="0"/>
              </a:spcBef>
              <a:spcAft>
                <a:spcPts val="0"/>
              </a:spcAft>
              <a:buClr>
                <a:schemeClr val="lt1"/>
              </a:buClr>
              <a:buSzPts val="1600"/>
              <a:buFont typeface="Arial"/>
              <a:buChar char="•"/>
              <a:defRPr sz="1600">
                <a:solidFill>
                  <a:schemeClr val="lt1"/>
                </a:solidFill>
              </a:defRPr>
            </a:lvl3pPr>
            <a:lvl4pPr marL="1828800" lvl="3" indent="-317500" algn="l">
              <a:lnSpc>
                <a:spcPct val="90000"/>
              </a:lnSpc>
              <a:spcBef>
                <a:spcPts val="0"/>
              </a:spcBef>
              <a:spcAft>
                <a:spcPts val="0"/>
              </a:spcAft>
              <a:buClr>
                <a:schemeClr val="lt1"/>
              </a:buClr>
              <a:buSzPts val="1400"/>
              <a:buFont typeface="Arial"/>
              <a:buChar char="•"/>
              <a:defRPr sz="1400">
                <a:solidFill>
                  <a:schemeClr val="lt1"/>
                </a:solidFill>
              </a:defRPr>
            </a:lvl4pPr>
            <a:lvl5pPr marL="2286000" lvl="4" indent="-304800" algn="l">
              <a:lnSpc>
                <a:spcPct val="90000"/>
              </a:lnSpc>
              <a:spcBef>
                <a:spcPts val="0"/>
              </a:spcBef>
              <a:spcAft>
                <a:spcPts val="0"/>
              </a:spcAft>
              <a:buClr>
                <a:schemeClr val="lt1"/>
              </a:buClr>
              <a:buSzPts val="1200"/>
              <a:buFont typeface="Arial"/>
              <a:buChar char="•"/>
              <a:defRPr sz="12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61" name="Google Shape;61;p20"/>
          <p:cNvPicPr preferRelativeResize="0"/>
          <p:nvPr/>
        </p:nvPicPr>
        <p:blipFill rotWithShape="1">
          <a:blip r:embed="rId2">
            <a:alphaModFix/>
          </a:blip>
          <a:srcRect l="4151" r="18576"/>
          <a:stretch/>
        </p:blipFill>
        <p:spPr>
          <a:xfrm flipH="1">
            <a:off x="0" y="0"/>
            <a:ext cx="5181600" cy="68580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p:cSld name="Section Title">
    <p:bg>
      <p:bgPr>
        <a:solidFill>
          <a:schemeClr val="dk1"/>
        </a:solidFill>
        <a:effectLst/>
      </p:bgPr>
    </p:bg>
    <p:spTree>
      <p:nvGrpSpPr>
        <p:cNvPr id="1" name="Shape 62"/>
        <p:cNvGrpSpPr/>
        <p:nvPr/>
      </p:nvGrpSpPr>
      <p:grpSpPr>
        <a:xfrm>
          <a:off x="0" y="0"/>
          <a:ext cx="0" cy="0"/>
          <a:chOff x="0" y="0"/>
          <a:chExt cx="0" cy="0"/>
        </a:xfrm>
      </p:grpSpPr>
      <p:pic>
        <p:nvPicPr>
          <p:cNvPr id="63" name="Google Shape;63;p21"/>
          <p:cNvPicPr preferRelativeResize="0"/>
          <p:nvPr/>
        </p:nvPicPr>
        <p:blipFill rotWithShape="1">
          <a:blip r:embed="rId2">
            <a:alphaModFix/>
          </a:blip>
          <a:srcRect l="13300" t="13815"/>
          <a:stretch/>
        </p:blipFill>
        <p:spPr>
          <a:xfrm>
            <a:off x="0" y="-1"/>
            <a:ext cx="4239206" cy="3776193"/>
          </a:xfrm>
          <a:prstGeom prst="rect">
            <a:avLst/>
          </a:prstGeom>
          <a:noFill/>
          <a:ln>
            <a:noFill/>
          </a:ln>
        </p:spPr>
      </p:pic>
      <p:sp>
        <p:nvSpPr>
          <p:cNvPr id="64" name="Google Shape;64;p21"/>
          <p:cNvSpPr txBox="1">
            <a:spLocks noGrp="1"/>
          </p:cNvSpPr>
          <p:nvPr>
            <p:ph type="title"/>
          </p:nvPr>
        </p:nvSpPr>
        <p:spPr>
          <a:xfrm>
            <a:off x="914400" y="2580640"/>
            <a:ext cx="5181600" cy="3368819"/>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800"/>
              <a:buFont typeface="Arial"/>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21"/>
          <p:cNvSpPr>
            <a:spLocks noGrp="1"/>
          </p:cNvSpPr>
          <p:nvPr>
            <p:ph type="pic" idx="2"/>
          </p:nvPr>
        </p:nvSpPr>
        <p:spPr>
          <a:xfrm>
            <a:off x="6085840" y="-10159"/>
            <a:ext cx="6116320" cy="686816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Arial"/>
                <a:ea typeface="Arial"/>
                <a:cs typeface="Arial"/>
                <a:sym typeface="Arial"/>
              </a:defRPr>
            </a:lvl1pPr>
            <a:lvl2pPr marL="0" marR="0" lvl="1" indent="0" algn="r" rtl="0">
              <a:spcBef>
                <a:spcPts val="0"/>
              </a:spcBef>
              <a:buNone/>
              <a:defRPr sz="900" b="0" i="0" u="none" strike="noStrike" cap="none">
                <a:solidFill>
                  <a:srgbClr val="888888"/>
                </a:solidFill>
                <a:latin typeface="Arial"/>
                <a:ea typeface="Arial"/>
                <a:cs typeface="Arial"/>
                <a:sym typeface="Arial"/>
              </a:defRPr>
            </a:lvl2pPr>
            <a:lvl3pPr marL="0" marR="0" lvl="2" indent="0" algn="r" rtl="0">
              <a:spcBef>
                <a:spcPts val="0"/>
              </a:spcBef>
              <a:buNone/>
              <a:defRPr sz="900" b="0" i="0" u="none" strike="noStrike" cap="none">
                <a:solidFill>
                  <a:srgbClr val="888888"/>
                </a:solidFill>
                <a:latin typeface="Arial"/>
                <a:ea typeface="Arial"/>
                <a:cs typeface="Arial"/>
                <a:sym typeface="Arial"/>
              </a:defRPr>
            </a:lvl3pPr>
            <a:lvl4pPr marL="0" marR="0" lvl="3" indent="0" algn="r" rtl="0">
              <a:spcBef>
                <a:spcPts val="0"/>
              </a:spcBef>
              <a:buNone/>
              <a:defRPr sz="900" b="0" i="0" u="none" strike="noStrike" cap="none">
                <a:solidFill>
                  <a:srgbClr val="888888"/>
                </a:solidFill>
                <a:latin typeface="Arial"/>
                <a:ea typeface="Arial"/>
                <a:cs typeface="Arial"/>
                <a:sym typeface="Arial"/>
              </a:defRPr>
            </a:lvl4pPr>
            <a:lvl5pPr marL="0" marR="0" lvl="4" indent="0" algn="r" rtl="0">
              <a:spcBef>
                <a:spcPts val="0"/>
              </a:spcBef>
              <a:buNone/>
              <a:defRPr sz="900" b="0" i="0" u="none" strike="noStrike" cap="none">
                <a:solidFill>
                  <a:srgbClr val="888888"/>
                </a:solidFill>
                <a:latin typeface="Arial"/>
                <a:ea typeface="Arial"/>
                <a:cs typeface="Arial"/>
                <a:sym typeface="Arial"/>
              </a:defRPr>
            </a:lvl5pPr>
            <a:lvl6pPr marL="0" marR="0" lvl="5" indent="0" algn="r" rtl="0">
              <a:spcBef>
                <a:spcPts val="0"/>
              </a:spcBef>
              <a:buNone/>
              <a:defRPr sz="900" b="0" i="0" u="none" strike="noStrike" cap="none">
                <a:solidFill>
                  <a:srgbClr val="888888"/>
                </a:solidFill>
                <a:latin typeface="Arial"/>
                <a:ea typeface="Arial"/>
                <a:cs typeface="Arial"/>
                <a:sym typeface="Arial"/>
              </a:defRPr>
            </a:lvl6pPr>
            <a:lvl7pPr marL="0" marR="0" lvl="6" indent="0" algn="r" rtl="0">
              <a:spcBef>
                <a:spcPts val="0"/>
              </a:spcBef>
              <a:buNone/>
              <a:defRPr sz="900" b="0" i="0" u="none" strike="noStrike" cap="none">
                <a:solidFill>
                  <a:srgbClr val="888888"/>
                </a:solidFill>
                <a:latin typeface="Arial"/>
                <a:ea typeface="Arial"/>
                <a:cs typeface="Arial"/>
                <a:sym typeface="Arial"/>
              </a:defRPr>
            </a:lvl7pPr>
            <a:lvl8pPr marL="0" marR="0" lvl="7" indent="0" algn="r" rtl="0">
              <a:spcBef>
                <a:spcPts val="0"/>
              </a:spcBef>
              <a:buNone/>
              <a:defRPr sz="900" b="0" i="0" u="none" strike="noStrike" cap="none">
                <a:solidFill>
                  <a:srgbClr val="888888"/>
                </a:solidFill>
                <a:latin typeface="Arial"/>
                <a:ea typeface="Arial"/>
                <a:cs typeface="Arial"/>
                <a:sym typeface="Arial"/>
              </a:defRPr>
            </a:lvl8pPr>
            <a:lvl9pPr marL="0" marR="0" lvl="8" indent="0" algn="r" rtl="0">
              <a:spcBef>
                <a:spcPts val="0"/>
              </a:spcBef>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saurabhbagchi/books-dataset/data"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9.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title"/>
          </p:nvPr>
        </p:nvSpPr>
        <p:spPr>
          <a:xfrm>
            <a:off x="5920179" y="2718817"/>
            <a:ext cx="6508549" cy="32004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ts val="7200"/>
              <a:buFont typeface="Arial"/>
              <a:buNone/>
            </a:pPr>
            <a:r>
              <a:rPr lang="en-US" sz="7200" dirty="0"/>
              <a:t>BOOK</a:t>
            </a:r>
            <a:r>
              <a:rPr lang="en-US" sz="3200" dirty="0"/>
              <a:t> </a:t>
            </a:r>
            <a:r>
              <a:rPr lang="en-US" sz="3600" dirty="0"/>
              <a:t>RECOMMENDATION SYSTEM</a:t>
            </a:r>
            <a:br>
              <a:rPr lang="en-US" sz="3200" dirty="0"/>
            </a:br>
            <a:br>
              <a:rPr lang="en-US" sz="3200" dirty="0"/>
            </a:br>
            <a:r>
              <a:rPr lang="en-US" sz="1800" dirty="0"/>
              <a:t>MARYAM GHAFOURIAN </a:t>
            </a:r>
            <a:br>
              <a:rPr lang="en-US" sz="1800" dirty="0"/>
            </a:br>
            <a:r>
              <a:rPr lang="en-US" sz="1800" dirty="0"/>
              <a:t>HAMIDREZA AMINORROAYAEI </a:t>
            </a:r>
            <a:br>
              <a:rPr lang="en-US" sz="1100" b="0" dirty="0">
                <a:solidFill>
                  <a:srgbClr val="CCCCCC"/>
                </a:solidFill>
                <a:latin typeface="Consolas"/>
                <a:ea typeface="Consolas"/>
                <a:cs typeface="Consolas"/>
                <a:sym typeface="Consolas"/>
              </a:rPr>
            </a:br>
            <a:endParaRPr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8ABFECF-8C1B-50F6-2868-D217194DC99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10</a:t>
            </a:fld>
            <a:endParaRPr lang="en-US"/>
          </a:p>
        </p:txBody>
      </p:sp>
      <p:pic>
        <p:nvPicPr>
          <p:cNvPr id="7" name="Picture 6">
            <a:extLst>
              <a:ext uri="{FF2B5EF4-FFF2-40B4-BE49-F238E27FC236}">
                <a16:creationId xmlns:a16="http://schemas.microsoft.com/office/drawing/2014/main" id="{05B86D0A-DF30-34F7-91E2-D1C92426CB06}"/>
              </a:ext>
            </a:extLst>
          </p:cNvPr>
          <p:cNvPicPr>
            <a:picLocks noChangeAspect="1"/>
          </p:cNvPicPr>
          <p:nvPr/>
        </p:nvPicPr>
        <p:blipFill>
          <a:blip r:embed="rId2"/>
          <a:stretch>
            <a:fillRect/>
          </a:stretch>
        </p:blipFill>
        <p:spPr>
          <a:xfrm>
            <a:off x="162687" y="2048256"/>
            <a:ext cx="7298817" cy="4743450"/>
          </a:xfrm>
          <a:prstGeom prst="rect">
            <a:avLst/>
          </a:prstGeom>
        </p:spPr>
      </p:pic>
      <p:sp>
        <p:nvSpPr>
          <p:cNvPr id="8" name="TextBox 7">
            <a:extLst>
              <a:ext uri="{FF2B5EF4-FFF2-40B4-BE49-F238E27FC236}">
                <a16:creationId xmlns:a16="http://schemas.microsoft.com/office/drawing/2014/main" id="{1F9D42C3-0BFA-CC1B-6C55-C36EF17B6E97}"/>
              </a:ext>
            </a:extLst>
          </p:cNvPr>
          <p:cNvSpPr txBox="1"/>
          <p:nvPr/>
        </p:nvSpPr>
        <p:spPr>
          <a:xfrm>
            <a:off x="658368" y="393192"/>
            <a:ext cx="6601968" cy="369332"/>
          </a:xfrm>
          <a:prstGeom prst="rect">
            <a:avLst/>
          </a:prstGeom>
          <a:noFill/>
        </p:spPr>
        <p:txBody>
          <a:bodyPr wrap="square" rtlCol="0">
            <a:spAutoFit/>
          </a:bodyPr>
          <a:lstStyle/>
          <a:p>
            <a:pPr algn="l"/>
            <a:r>
              <a:rPr lang="en-US" sz="1800" b="1" i="0" dirty="0">
                <a:solidFill>
                  <a:srgbClr val="000000"/>
                </a:solidFill>
                <a:effectLst/>
                <a:latin typeface="Helvetica Neue"/>
              </a:rPr>
              <a:t>Filtering users who rated more than 200 books</a:t>
            </a:r>
          </a:p>
        </p:txBody>
      </p:sp>
      <p:sp>
        <p:nvSpPr>
          <p:cNvPr id="9" name="TextBox 8">
            <a:extLst>
              <a:ext uri="{FF2B5EF4-FFF2-40B4-BE49-F238E27FC236}">
                <a16:creationId xmlns:a16="http://schemas.microsoft.com/office/drawing/2014/main" id="{EFF81205-2F92-DFDE-8140-DA55D19EC400}"/>
              </a:ext>
            </a:extLst>
          </p:cNvPr>
          <p:cNvSpPr txBox="1"/>
          <p:nvPr/>
        </p:nvSpPr>
        <p:spPr>
          <a:xfrm>
            <a:off x="914400" y="868680"/>
            <a:ext cx="5733288" cy="523220"/>
          </a:xfrm>
          <a:prstGeom prst="rect">
            <a:avLst/>
          </a:prstGeom>
          <a:noFill/>
        </p:spPr>
        <p:txBody>
          <a:bodyPr wrap="square" rtlCol="0">
            <a:spAutoFit/>
          </a:bodyPr>
          <a:lstStyle/>
          <a:p>
            <a:pPr algn="l"/>
            <a:r>
              <a:rPr lang="en-US" i="0" dirty="0">
                <a:solidFill>
                  <a:srgbClr val="000000"/>
                </a:solidFill>
                <a:effectLst/>
                <a:latin typeface="Helvetica Neue"/>
              </a:rPr>
              <a:t>To ensure statistical significance, users with less than 200 ratings are excluded</a:t>
            </a:r>
          </a:p>
        </p:txBody>
      </p:sp>
      <p:pic>
        <p:nvPicPr>
          <p:cNvPr id="11" name="Picture 10">
            <a:extLst>
              <a:ext uri="{FF2B5EF4-FFF2-40B4-BE49-F238E27FC236}">
                <a16:creationId xmlns:a16="http://schemas.microsoft.com/office/drawing/2014/main" id="{1D0EE464-6697-4170-C3D5-5316BC5C8DFC}"/>
              </a:ext>
            </a:extLst>
          </p:cNvPr>
          <p:cNvPicPr>
            <a:picLocks noChangeAspect="1"/>
          </p:cNvPicPr>
          <p:nvPr/>
        </p:nvPicPr>
        <p:blipFill>
          <a:blip r:embed="rId3"/>
          <a:stretch>
            <a:fillRect/>
          </a:stretch>
        </p:blipFill>
        <p:spPr>
          <a:xfrm>
            <a:off x="7589520" y="3603536"/>
            <a:ext cx="4602480" cy="3188170"/>
          </a:xfrm>
          <a:prstGeom prst="rect">
            <a:avLst/>
          </a:prstGeom>
        </p:spPr>
      </p:pic>
      <p:sp>
        <p:nvSpPr>
          <p:cNvPr id="12" name="TextBox 11">
            <a:extLst>
              <a:ext uri="{FF2B5EF4-FFF2-40B4-BE49-F238E27FC236}">
                <a16:creationId xmlns:a16="http://schemas.microsoft.com/office/drawing/2014/main" id="{BFF32753-E1A1-4837-16E3-9F25776B556E}"/>
              </a:ext>
            </a:extLst>
          </p:cNvPr>
          <p:cNvSpPr txBox="1"/>
          <p:nvPr/>
        </p:nvSpPr>
        <p:spPr>
          <a:xfrm>
            <a:off x="7772400" y="283464"/>
            <a:ext cx="4069080" cy="2862322"/>
          </a:xfrm>
          <a:prstGeom prst="rect">
            <a:avLst/>
          </a:prstGeom>
          <a:noFill/>
        </p:spPr>
        <p:txBody>
          <a:bodyPr wrap="square" rtlCol="0">
            <a:spAutoFit/>
          </a:bodyPr>
          <a:lstStyle/>
          <a:p>
            <a:r>
              <a:rPr lang="en-US" kern="100" dirty="0">
                <a:effectLst/>
                <a:latin typeface="Calibri" panose="020F0502020204030204" pitchFamily="34" charset="0"/>
                <a:ea typeface="Calibri" panose="020F0502020204030204" pitchFamily="34" charset="0"/>
                <a:cs typeface="Arial" panose="020B0604020202020204" pitchFamily="34" charset="0"/>
              </a:rPr>
              <a:t>The motivation behind using this code is to focus on users who have provided a significant number of ratings, under the assumption that their data will be more reliable in predicting preferences and making recommendations. Users with very few ratings may not provide enough information to make accurate predictions, and their sparse interaction could introduce noise into the recommendation system. By setting a threshold, such as requiring at least 200 ratings, you ensure that the dataset reflects more engaged users, which often leads to a higher quality recommendation system.</a:t>
            </a:r>
          </a:p>
          <a:p>
            <a:endParaRPr lang="en-US" sz="1100" dirty="0"/>
          </a:p>
        </p:txBody>
      </p:sp>
    </p:spTree>
    <p:extLst>
      <p:ext uri="{BB962C8B-B14F-4D97-AF65-F5344CB8AC3E}">
        <p14:creationId xmlns:p14="http://schemas.microsoft.com/office/powerpoint/2010/main" val="1180055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49BD750-7143-AC9E-E5F4-D95C16E533B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11</a:t>
            </a:fld>
            <a:endParaRPr lang="en-US"/>
          </a:p>
        </p:txBody>
      </p:sp>
      <p:sp>
        <p:nvSpPr>
          <p:cNvPr id="6" name="TextBox 5">
            <a:extLst>
              <a:ext uri="{FF2B5EF4-FFF2-40B4-BE49-F238E27FC236}">
                <a16:creationId xmlns:a16="http://schemas.microsoft.com/office/drawing/2014/main" id="{024B4C28-4750-2A4A-7F7D-6AE5B7E728A2}"/>
              </a:ext>
            </a:extLst>
          </p:cNvPr>
          <p:cNvSpPr txBox="1"/>
          <p:nvPr/>
        </p:nvSpPr>
        <p:spPr>
          <a:xfrm>
            <a:off x="402207" y="379506"/>
            <a:ext cx="7114032" cy="369332"/>
          </a:xfrm>
          <a:prstGeom prst="rect">
            <a:avLst/>
          </a:prstGeom>
          <a:noFill/>
        </p:spPr>
        <p:txBody>
          <a:bodyPr wrap="square" rtlCol="0">
            <a:spAutoFit/>
          </a:bodyPr>
          <a:lstStyle/>
          <a:p>
            <a:pPr algn="l"/>
            <a:r>
              <a:rPr lang="en-US" sz="1800" b="1" i="0" dirty="0">
                <a:solidFill>
                  <a:srgbClr val="000000"/>
                </a:solidFill>
                <a:effectLst/>
                <a:latin typeface="Helvetica Neue"/>
              </a:rPr>
              <a:t>to only include books that have received 50 or more ratings</a:t>
            </a:r>
          </a:p>
        </p:txBody>
      </p:sp>
      <p:sp>
        <p:nvSpPr>
          <p:cNvPr id="7" name="TextBox 6">
            <a:extLst>
              <a:ext uri="{FF2B5EF4-FFF2-40B4-BE49-F238E27FC236}">
                <a16:creationId xmlns:a16="http://schemas.microsoft.com/office/drawing/2014/main" id="{CAF4BD88-9E62-E4F9-F112-A51062D8BEB5}"/>
              </a:ext>
            </a:extLst>
          </p:cNvPr>
          <p:cNvSpPr txBox="1"/>
          <p:nvPr/>
        </p:nvSpPr>
        <p:spPr>
          <a:xfrm>
            <a:off x="420495" y="1172404"/>
            <a:ext cx="6949440" cy="523220"/>
          </a:xfrm>
          <a:prstGeom prst="rect">
            <a:avLst/>
          </a:prstGeom>
          <a:noFill/>
        </p:spPr>
        <p:txBody>
          <a:bodyPr wrap="square" rtlCol="0">
            <a:spAutoFit/>
          </a:bodyPr>
          <a:lstStyle/>
          <a:p>
            <a:r>
              <a:rPr lang="en-US" b="0" i="0" dirty="0">
                <a:solidFill>
                  <a:srgbClr val="000000"/>
                </a:solidFill>
                <a:effectLst/>
                <a:latin typeface="Helvetica Neue"/>
              </a:rPr>
              <a:t>It ensures that the dataset focuses on books with a significant number of ratings, which might be more relevant for building a reliable recommender system</a:t>
            </a:r>
            <a:endParaRPr lang="en-US" dirty="0"/>
          </a:p>
        </p:txBody>
      </p:sp>
      <p:pic>
        <p:nvPicPr>
          <p:cNvPr id="9" name="Picture 8">
            <a:extLst>
              <a:ext uri="{FF2B5EF4-FFF2-40B4-BE49-F238E27FC236}">
                <a16:creationId xmlns:a16="http://schemas.microsoft.com/office/drawing/2014/main" id="{F05E95E2-D29F-BF88-2B4E-EBAB8C3B85A1}"/>
              </a:ext>
            </a:extLst>
          </p:cNvPr>
          <p:cNvPicPr>
            <a:picLocks noChangeAspect="1"/>
          </p:cNvPicPr>
          <p:nvPr/>
        </p:nvPicPr>
        <p:blipFill>
          <a:blip r:embed="rId2"/>
          <a:stretch>
            <a:fillRect/>
          </a:stretch>
        </p:blipFill>
        <p:spPr>
          <a:xfrm>
            <a:off x="138676" y="2119190"/>
            <a:ext cx="5859788" cy="4559924"/>
          </a:xfrm>
          <a:prstGeom prst="rect">
            <a:avLst/>
          </a:prstGeom>
        </p:spPr>
      </p:pic>
      <p:pic>
        <p:nvPicPr>
          <p:cNvPr id="11" name="Picture 10">
            <a:extLst>
              <a:ext uri="{FF2B5EF4-FFF2-40B4-BE49-F238E27FC236}">
                <a16:creationId xmlns:a16="http://schemas.microsoft.com/office/drawing/2014/main" id="{41B51FC6-6A81-CA70-681A-64FD06EF1107}"/>
              </a:ext>
            </a:extLst>
          </p:cNvPr>
          <p:cNvPicPr>
            <a:picLocks noChangeAspect="1"/>
          </p:cNvPicPr>
          <p:nvPr/>
        </p:nvPicPr>
        <p:blipFill>
          <a:blip r:embed="rId3"/>
          <a:stretch>
            <a:fillRect/>
          </a:stretch>
        </p:blipFill>
        <p:spPr>
          <a:xfrm>
            <a:off x="6096000" y="4535423"/>
            <a:ext cx="5957324" cy="2143691"/>
          </a:xfrm>
          <a:prstGeom prst="rect">
            <a:avLst/>
          </a:prstGeom>
        </p:spPr>
      </p:pic>
    </p:spTree>
    <p:extLst>
      <p:ext uri="{BB962C8B-B14F-4D97-AF65-F5344CB8AC3E}">
        <p14:creationId xmlns:p14="http://schemas.microsoft.com/office/powerpoint/2010/main" val="2670618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3C97AC6-502F-E62A-45C1-2D9B01A081F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12</a:t>
            </a:fld>
            <a:endParaRPr lang="en-US"/>
          </a:p>
        </p:txBody>
      </p:sp>
      <p:pic>
        <p:nvPicPr>
          <p:cNvPr id="7" name="Picture 6">
            <a:extLst>
              <a:ext uri="{FF2B5EF4-FFF2-40B4-BE49-F238E27FC236}">
                <a16:creationId xmlns:a16="http://schemas.microsoft.com/office/drawing/2014/main" id="{35053E1A-BFEB-7B71-F93F-5376A6FD5A92}"/>
              </a:ext>
            </a:extLst>
          </p:cNvPr>
          <p:cNvPicPr>
            <a:picLocks noChangeAspect="1"/>
          </p:cNvPicPr>
          <p:nvPr/>
        </p:nvPicPr>
        <p:blipFill>
          <a:blip r:embed="rId2"/>
          <a:stretch>
            <a:fillRect/>
          </a:stretch>
        </p:blipFill>
        <p:spPr>
          <a:xfrm>
            <a:off x="108622" y="1653183"/>
            <a:ext cx="10383699" cy="5106113"/>
          </a:xfrm>
          <a:prstGeom prst="rect">
            <a:avLst/>
          </a:prstGeom>
        </p:spPr>
      </p:pic>
      <p:sp>
        <p:nvSpPr>
          <p:cNvPr id="8" name="TextBox 7">
            <a:extLst>
              <a:ext uri="{FF2B5EF4-FFF2-40B4-BE49-F238E27FC236}">
                <a16:creationId xmlns:a16="http://schemas.microsoft.com/office/drawing/2014/main" id="{E7E5FB93-A64D-FEE8-0709-FEFA31CF22E1}"/>
              </a:ext>
            </a:extLst>
          </p:cNvPr>
          <p:cNvSpPr txBox="1"/>
          <p:nvPr/>
        </p:nvSpPr>
        <p:spPr>
          <a:xfrm>
            <a:off x="265176" y="206633"/>
            <a:ext cx="7845552" cy="1446550"/>
          </a:xfrm>
          <a:prstGeom prst="rect">
            <a:avLst/>
          </a:prstGeom>
          <a:noFill/>
        </p:spPr>
        <p:txBody>
          <a:bodyPr wrap="square" rtlCol="0">
            <a:spAutoFit/>
          </a:bodyPr>
          <a:lstStyle/>
          <a:p>
            <a:pPr algn="l"/>
            <a:r>
              <a:rPr lang="en-US" sz="1800" b="1" i="0" dirty="0">
                <a:solidFill>
                  <a:srgbClr val="000000"/>
                </a:solidFill>
                <a:effectLst/>
                <a:latin typeface="Helvetica Neue"/>
              </a:rPr>
              <a:t>convert missing values</a:t>
            </a:r>
            <a:endParaRPr lang="en-US" sz="1800" b="1" i="0" dirty="0">
              <a:solidFill>
                <a:srgbClr val="296EAA"/>
              </a:solidFill>
              <a:effectLst/>
              <a:latin typeface="Helvetica Neue"/>
            </a:endParaRPr>
          </a:p>
          <a:p>
            <a:pPr algn="l"/>
            <a:endParaRPr lang="en-US" b="1" i="0" dirty="0">
              <a:solidFill>
                <a:srgbClr val="000000"/>
              </a:solidFill>
              <a:effectLst/>
              <a:latin typeface="Helvetica Neue"/>
            </a:endParaRPr>
          </a:p>
          <a:p>
            <a:pPr algn="l"/>
            <a:r>
              <a:rPr lang="en-US" b="0" i="0" dirty="0">
                <a:solidFill>
                  <a:srgbClr val="000000"/>
                </a:solidFill>
                <a:effectLst/>
                <a:latin typeface="Helvetica Neue"/>
              </a:rPr>
              <a:t>We convert our table to a 2D matrix, and fill the missing values with zeros (since we will calculate distances between rating vectors). We then transform the values(ratings) of the matrix </a:t>
            </a:r>
            <a:r>
              <a:rPr lang="en-US" b="0" i="0" dirty="0" err="1">
                <a:solidFill>
                  <a:srgbClr val="000000"/>
                </a:solidFill>
                <a:effectLst/>
                <a:latin typeface="Helvetica Neue"/>
              </a:rPr>
              <a:t>dataframe</a:t>
            </a:r>
            <a:r>
              <a:rPr lang="en-US" b="0" i="0" dirty="0">
                <a:solidFill>
                  <a:srgbClr val="000000"/>
                </a:solidFill>
                <a:effectLst/>
                <a:latin typeface="Helvetica Neue"/>
              </a:rPr>
              <a:t> into a </a:t>
            </a:r>
            <a:r>
              <a:rPr lang="en-US" b="0" i="0" dirty="0" err="1">
                <a:solidFill>
                  <a:srgbClr val="000000"/>
                </a:solidFill>
                <a:effectLst/>
                <a:latin typeface="Helvetica Neue"/>
              </a:rPr>
              <a:t>scipy</a:t>
            </a:r>
            <a:r>
              <a:rPr lang="en-US" b="0" i="0" dirty="0">
                <a:solidFill>
                  <a:srgbClr val="000000"/>
                </a:solidFill>
                <a:effectLst/>
                <a:latin typeface="Helvetica Neue"/>
              </a:rPr>
              <a:t> sparse matrix for more efficient calculations.</a:t>
            </a:r>
          </a:p>
          <a:p>
            <a:endParaRPr lang="en-US" dirty="0"/>
          </a:p>
        </p:txBody>
      </p:sp>
    </p:spTree>
    <p:extLst>
      <p:ext uri="{BB962C8B-B14F-4D97-AF65-F5344CB8AC3E}">
        <p14:creationId xmlns:p14="http://schemas.microsoft.com/office/powerpoint/2010/main" val="3661386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8"/>
          <p:cNvSpPr txBox="1">
            <a:spLocks noGrp="1"/>
          </p:cNvSpPr>
          <p:nvPr>
            <p:ph type="title"/>
          </p:nvPr>
        </p:nvSpPr>
        <p:spPr>
          <a:xfrm>
            <a:off x="914399" y="365125"/>
            <a:ext cx="10363202" cy="160346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Arial"/>
              <a:buNone/>
            </a:pPr>
            <a:r>
              <a:rPr lang="en-US"/>
              <a:t>CLUSTERING AND COLLABORATIVE FILTERING</a:t>
            </a:r>
            <a:endParaRPr/>
          </a:p>
        </p:txBody>
      </p:sp>
      <p:sp>
        <p:nvSpPr>
          <p:cNvPr id="149" name="Google Shape;149;p8"/>
          <p:cNvSpPr txBox="1">
            <a:spLocks noGrp="1"/>
          </p:cNvSpPr>
          <p:nvPr>
            <p:ph type="body" idx="1"/>
          </p:nvPr>
        </p:nvSpPr>
        <p:spPr>
          <a:xfrm>
            <a:off x="914399" y="2022250"/>
            <a:ext cx="4644190" cy="3914910"/>
          </a:xfrm>
          <a:prstGeom prst="rect">
            <a:avLst/>
          </a:prstGeom>
          <a:noFill/>
          <a:ln>
            <a:noFill/>
          </a:ln>
        </p:spPr>
        <p:txBody>
          <a:bodyPr spcFirstLastPara="1" wrap="square" lIns="91425" tIns="45700" rIns="91425" bIns="45700" anchor="t" anchorCtr="0">
            <a:normAutofit/>
          </a:bodyPr>
          <a:lstStyle/>
          <a:p>
            <a:pPr marL="457200" lvl="0" indent="-457200" algn="l" rtl="0">
              <a:lnSpc>
                <a:spcPct val="90000"/>
              </a:lnSpc>
              <a:spcBef>
                <a:spcPts val="0"/>
              </a:spcBef>
              <a:spcAft>
                <a:spcPts val="0"/>
              </a:spcAft>
              <a:buClr>
                <a:schemeClr val="dk1"/>
              </a:buClr>
              <a:buSzPts val="2000"/>
              <a:buFont typeface="Arial"/>
              <a:buAutoNum type="arabicPeriod"/>
            </a:pPr>
            <a:r>
              <a:rPr lang="en-US"/>
              <a:t>Creating Sparse Matrix</a:t>
            </a:r>
            <a:endParaRPr/>
          </a:p>
          <a:p>
            <a:pPr marL="457200" lvl="0" indent="-457200" algn="l" rtl="0">
              <a:lnSpc>
                <a:spcPct val="90000"/>
              </a:lnSpc>
              <a:spcBef>
                <a:spcPts val="1200"/>
              </a:spcBef>
              <a:spcAft>
                <a:spcPts val="0"/>
              </a:spcAft>
              <a:buClr>
                <a:schemeClr val="dk1"/>
              </a:buClr>
              <a:buSzPts val="2000"/>
              <a:buFont typeface="Arial"/>
              <a:buAutoNum type="arabicPeriod"/>
            </a:pPr>
            <a:r>
              <a:rPr lang="en-US"/>
              <a:t>Nearest Neighbors Algorithm</a:t>
            </a:r>
            <a:endParaRPr/>
          </a:p>
          <a:p>
            <a:pPr marL="457200" lvl="0" indent="-457200" algn="l" rtl="0">
              <a:lnSpc>
                <a:spcPct val="90000"/>
              </a:lnSpc>
              <a:spcBef>
                <a:spcPts val="1200"/>
              </a:spcBef>
              <a:spcAft>
                <a:spcPts val="0"/>
              </a:spcAft>
              <a:buClr>
                <a:schemeClr val="dk1"/>
              </a:buClr>
              <a:buSzPts val="2000"/>
              <a:buFont typeface="Arial"/>
              <a:buAutoNum type="arabicPeriod"/>
            </a:pPr>
            <a:r>
              <a:rPr lang="en-US"/>
              <a:t>Fitting the Model</a:t>
            </a:r>
            <a:endParaRPr/>
          </a:p>
          <a:p>
            <a:pPr marL="457200" lvl="0" indent="-457200" algn="l" rtl="0">
              <a:lnSpc>
                <a:spcPct val="90000"/>
              </a:lnSpc>
              <a:spcBef>
                <a:spcPts val="1200"/>
              </a:spcBef>
              <a:spcAft>
                <a:spcPts val="0"/>
              </a:spcAft>
              <a:buClr>
                <a:schemeClr val="dk1"/>
              </a:buClr>
              <a:buSzPts val="2000"/>
              <a:buFont typeface="Arial"/>
              <a:buAutoNum type="arabicPeriod"/>
            </a:pPr>
            <a:r>
              <a:rPr lang="en-US"/>
              <a:t>Generating Recommendations</a:t>
            </a:r>
            <a:endParaRPr/>
          </a:p>
          <a:p>
            <a:pPr marL="457200" lvl="0" indent="-457200" algn="l" rtl="0">
              <a:lnSpc>
                <a:spcPct val="90000"/>
              </a:lnSpc>
              <a:spcBef>
                <a:spcPts val="1200"/>
              </a:spcBef>
              <a:spcAft>
                <a:spcPts val="0"/>
              </a:spcAft>
              <a:buClr>
                <a:schemeClr val="dk1"/>
              </a:buClr>
              <a:buSzPts val="2000"/>
              <a:buFont typeface="Arial"/>
              <a:buAutoNum type="arabicPeriod"/>
            </a:pPr>
            <a:r>
              <a:rPr lang="en-US"/>
              <a:t>Outputting Recommendations</a:t>
            </a:r>
            <a:endParaRPr/>
          </a:p>
        </p:txBody>
      </p:sp>
      <p:sp>
        <p:nvSpPr>
          <p:cNvPr id="150" name="Google Shape;150;p8"/>
          <p:cNvSpPr txBox="1">
            <a:spLocks noGrp="1"/>
          </p:cNvSpPr>
          <p:nvPr>
            <p:ph type="sldNum" idx="12"/>
          </p:nvPr>
        </p:nvSpPr>
        <p:spPr>
          <a:xfrm>
            <a:off x="914400" y="6246254"/>
            <a:ext cx="631065" cy="29621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502E02E-E51E-25AD-F9ED-9A6C08B3C2D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14</a:t>
            </a:fld>
            <a:endParaRPr lang="en-US"/>
          </a:p>
        </p:txBody>
      </p:sp>
      <p:sp>
        <p:nvSpPr>
          <p:cNvPr id="7" name="TextBox 6">
            <a:extLst>
              <a:ext uri="{FF2B5EF4-FFF2-40B4-BE49-F238E27FC236}">
                <a16:creationId xmlns:a16="http://schemas.microsoft.com/office/drawing/2014/main" id="{85C5F294-6759-5E1D-B03F-893690216FCA}"/>
              </a:ext>
            </a:extLst>
          </p:cNvPr>
          <p:cNvSpPr txBox="1"/>
          <p:nvPr/>
        </p:nvSpPr>
        <p:spPr>
          <a:xfrm>
            <a:off x="845884" y="1188075"/>
            <a:ext cx="7996364" cy="1384995"/>
          </a:xfrm>
          <a:prstGeom prst="rect">
            <a:avLst/>
          </a:prstGeom>
          <a:noFill/>
        </p:spPr>
        <p:txBody>
          <a:bodyPr wrap="square" rtlCol="0">
            <a:spAutoFit/>
          </a:bodyPr>
          <a:lstStyle/>
          <a:p>
            <a:r>
              <a:rPr lang="en-US" dirty="0"/>
              <a:t>This block converts the </a:t>
            </a:r>
            <a:r>
              <a:rPr lang="en-US" dirty="0" err="1"/>
              <a:t>book_pivot</a:t>
            </a:r>
            <a:r>
              <a:rPr lang="en-US" dirty="0"/>
              <a:t> </a:t>
            </a:r>
            <a:r>
              <a:rPr lang="en-US" dirty="0" err="1"/>
              <a:t>DataFrame</a:t>
            </a:r>
            <a:r>
              <a:rPr lang="en-US" dirty="0"/>
              <a:t> into a Compressed Sparse Row (CSR) matrix named </a:t>
            </a:r>
            <a:r>
              <a:rPr lang="en-US" dirty="0" err="1"/>
              <a:t>book_sparse</a:t>
            </a:r>
            <a:r>
              <a:rPr lang="en-US" dirty="0"/>
              <a:t>. A CSR matrix is a storage-efficient way to represent a sparse matrix where most of the elements are zeros. Sparse matrices are common in recommender systems, especially when using collaborative filtering, because not every user rates every item, leading to a lot of missing (implicitly zero) values. Converting to a CSR format helps manage memory usage and improve computation efficiency when dealing with large datasets. </a:t>
            </a:r>
          </a:p>
        </p:txBody>
      </p:sp>
      <p:sp>
        <p:nvSpPr>
          <p:cNvPr id="9" name="TextBox 8">
            <a:extLst>
              <a:ext uri="{FF2B5EF4-FFF2-40B4-BE49-F238E27FC236}">
                <a16:creationId xmlns:a16="http://schemas.microsoft.com/office/drawing/2014/main" id="{B450379E-A0BC-73E3-5187-724748F14646}"/>
              </a:ext>
            </a:extLst>
          </p:cNvPr>
          <p:cNvSpPr txBox="1"/>
          <p:nvPr/>
        </p:nvSpPr>
        <p:spPr>
          <a:xfrm>
            <a:off x="672148" y="658368"/>
            <a:ext cx="2048256" cy="646331"/>
          </a:xfrm>
          <a:prstGeom prst="rect">
            <a:avLst/>
          </a:prstGeom>
          <a:noFill/>
        </p:spPr>
        <p:txBody>
          <a:bodyPr wrap="square" rtlCol="0">
            <a:spAutoFit/>
          </a:bodyPr>
          <a:lstStyle/>
          <a:p>
            <a:r>
              <a:rPr lang="en-US" sz="1800" b="1" i="0" dirty="0">
                <a:solidFill>
                  <a:srgbClr val="000000"/>
                </a:solidFill>
                <a:effectLst/>
                <a:latin typeface="Helvetica Neue"/>
              </a:rPr>
              <a:t>Model Training</a:t>
            </a:r>
          </a:p>
          <a:p>
            <a:endParaRPr lang="en-US" sz="1800" dirty="0"/>
          </a:p>
        </p:txBody>
      </p:sp>
      <p:pic>
        <p:nvPicPr>
          <p:cNvPr id="11" name="Picture 10">
            <a:extLst>
              <a:ext uri="{FF2B5EF4-FFF2-40B4-BE49-F238E27FC236}">
                <a16:creationId xmlns:a16="http://schemas.microsoft.com/office/drawing/2014/main" id="{D2064B10-24B9-9DAF-9E8D-E03F1692E84F}"/>
              </a:ext>
            </a:extLst>
          </p:cNvPr>
          <p:cNvPicPr>
            <a:picLocks noChangeAspect="1"/>
          </p:cNvPicPr>
          <p:nvPr/>
        </p:nvPicPr>
        <p:blipFill>
          <a:blip r:embed="rId2"/>
          <a:stretch>
            <a:fillRect/>
          </a:stretch>
        </p:blipFill>
        <p:spPr>
          <a:xfrm>
            <a:off x="845884" y="2798064"/>
            <a:ext cx="4689729" cy="3969398"/>
          </a:xfrm>
          <a:prstGeom prst="rect">
            <a:avLst/>
          </a:prstGeom>
        </p:spPr>
      </p:pic>
      <p:pic>
        <p:nvPicPr>
          <p:cNvPr id="13" name="Picture 12">
            <a:extLst>
              <a:ext uri="{FF2B5EF4-FFF2-40B4-BE49-F238E27FC236}">
                <a16:creationId xmlns:a16="http://schemas.microsoft.com/office/drawing/2014/main" id="{735FC88A-68DA-DC45-09F6-F3EF8DFCAADA}"/>
              </a:ext>
            </a:extLst>
          </p:cNvPr>
          <p:cNvPicPr>
            <a:picLocks noChangeAspect="1"/>
          </p:cNvPicPr>
          <p:nvPr/>
        </p:nvPicPr>
        <p:blipFill>
          <a:blip r:embed="rId3"/>
          <a:stretch>
            <a:fillRect/>
          </a:stretch>
        </p:blipFill>
        <p:spPr>
          <a:xfrm>
            <a:off x="5685554" y="2798064"/>
            <a:ext cx="5506701" cy="1527048"/>
          </a:xfrm>
          <a:prstGeom prst="rect">
            <a:avLst/>
          </a:prstGeom>
        </p:spPr>
      </p:pic>
    </p:spTree>
    <p:extLst>
      <p:ext uri="{BB962C8B-B14F-4D97-AF65-F5344CB8AC3E}">
        <p14:creationId xmlns:p14="http://schemas.microsoft.com/office/powerpoint/2010/main" val="142299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8144F-03E2-EA70-6257-64BBABB14FF3}"/>
              </a:ext>
            </a:extLst>
          </p:cNvPr>
          <p:cNvSpPr>
            <a:spLocks noGrp="1"/>
          </p:cNvSpPr>
          <p:nvPr>
            <p:ph type="title"/>
          </p:nvPr>
        </p:nvSpPr>
        <p:spPr>
          <a:xfrm>
            <a:off x="365759" y="96076"/>
            <a:ext cx="3401569" cy="781748"/>
          </a:xfrm>
        </p:spPr>
        <p:txBody>
          <a:bodyPr>
            <a:normAutofit/>
          </a:bodyPr>
          <a:lstStyle/>
          <a:p>
            <a:r>
              <a:rPr lang="en-US" sz="1800" b="1" dirty="0"/>
              <a:t>Recommendation Function :</a:t>
            </a:r>
          </a:p>
        </p:txBody>
      </p:sp>
      <p:sp>
        <p:nvSpPr>
          <p:cNvPr id="5" name="Slide Number Placeholder 4">
            <a:extLst>
              <a:ext uri="{FF2B5EF4-FFF2-40B4-BE49-F238E27FC236}">
                <a16:creationId xmlns:a16="http://schemas.microsoft.com/office/drawing/2014/main" id="{A5CE5F96-E5AD-04A2-5AE3-F1B0EB06D1E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15</a:t>
            </a:fld>
            <a:endParaRPr lang="en-US"/>
          </a:p>
        </p:txBody>
      </p:sp>
      <p:sp>
        <p:nvSpPr>
          <p:cNvPr id="6" name="TextBox 5">
            <a:extLst>
              <a:ext uri="{FF2B5EF4-FFF2-40B4-BE49-F238E27FC236}">
                <a16:creationId xmlns:a16="http://schemas.microsoft.com/office/drawing/2014/main" id="{D719D05E-B1F6-DC90-41E1-6A0FA1B73FC6}"/>
              </a:ext>
            </a:extLst>
          </p:cNvPr>
          <p:cNvSpPr txBox="1"/>
          <p:nvPr/>
        </p:nvSpPr>
        <p:spPr>
          <a:xfrm>
            <a:off x="365759" y="3214051"/>
            <a:ext cx="4581144" cy="584775"/>
          </a:xfrm>
          <a:prstGeom prst="rect">
            <a:avLst/>
          </a:prstGeom>
          <a:noFill/>
        </p:spPr>
        <p:txBody>
          <a:bodyPr wrap="square" rtlCol="0">
            <a:spAutoFit/>
          </a:bodyPr>
          <a:lstStyle/>
          <a:p>
            <a:r>
              <a:rPr lang="en-US" sz="1800" b="1" i="0" dirty="0">
                <a:solidFill>
                  <a:srgbClr val="000000"/>
                </a:solidFill>
                <a:effectLst/>
                <a:latin typeface="Helvetica Neue"/>
              </a:rPr>
              <a:t>Test the Recommendation Function :</a:t>
            </a:r>
          </a:p>
          <a:p>
            <a:endParaRPr lang="en-US" dirty="0"/>
          </a:p>
        </p:txBody>
      </p:sp>
      <p:pic>
        <p:nvPicPr>
          <p:cNvPr id="8" name="Picture 7">
            <a:extLst>
              <a:ext uri="{FF2B5EF4-FFF2-40B4-BE49-F238E27FC236}">
                <a16:creationId xmlns:a16="http://schemas.microsoft.com/office/drawing/2014/main" id="{7DBCED7E-3F07-845F-4888-03311B06208C}"/>
              </a:ext>
            </a:extLst>
          </p:cNvPr>
          <p:cNvPicPr>
            <a:picLocks noChangeAspect="1"/>
          </p:cNvPicPr>
          <p:nvPr/>
        </p:nvPicPr>
        <p:blipFill>
          <a:blip r:embed="rId2"/>
          <a:stretch>
            <a:fillRect/>
          </a:stretch>
        </p:blipFill>
        <p:spPr>
          <a:xfrm>
            <a:off x="120713" y="758731"/>
            <a:ext cx="9526207" cy="2308335"/>
          </a:xfrm>
          <a:prstGeom prst="rect">
            <a:avLst/>
          </a:prstGeom>
        </p:spPr>
      </p:pic>
      <p:pic>
        <p:nvPicPr>
          <p:cNvPr id="10" name="Picture 9">
            <a:extLst>
              <a:ext uri="{FF2B5EF4-FFF2-40B4-BE49-F238E27FC236}">
                <a16:creationId xmlns:a16="http://schemas.microsoft.com/office/drawing/2014/main" id="{F0D7D259-3D40-4EEF-D8EA-734A6EE524D9}"/>
              </a:ext>
            </a:extLst>
          </p:cNvPr>
          <p:cNvPicPr>
            <a:picLocks noChangeAspect="1"/>
          </p:cNvPicPr>
          <p:nvPr/>
        </p:nvPicPr>
        <p:blipFill>
          <a:blip r:embed="rId3"/>
          <a:stretch>
            <a:fillRect/>
          </a:stretch>
        </p:blipFill>
        <p:spPr>
          <a:xfrm>
            <a:off x="120713" y="3879634"/>
            <a:ext cx="9526206" cy="2219635"/>
          </a:xfrm>
          <a:prstGeom prst="rect">
            <a:avLst/>
          </a:prstGeom>
        </p:spPr>
      </p:pic>
    </p:spTree>
    <p:extLst>
      <p:ext uri="{BB962C8B-B14F-4D97-AF65-F5344CB8AC3E}">
        <p14:creationId xmlns:p14="http://schemas.microsoft.com/office/powerpoint/2010/main" val="480385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9"/>
          <p:cNvSpPr txBox="1">
            <a:spLocks noGrp="1"/>
          </p:cNvSpPr>
          <p:nvPr>
            <p:ph type="title"/>
          </p:nvPr>
        </p:nvSpPr>
        <p:spPr>
          <a:xfrm>
            <a:off x="298003" y="315532"/>
            <a:ext cx="3127249" cy="97904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Arial"/>
              <a:buNone/>
            </a:pPr>
            <a:r>
              <a:rPr lang="en-US" sz="1800" b="1" dirty="0"/>
              <a:t>Clustering allocation :</a:t>
            </a:r>
            <a:endParaRPr sz="1800" b="1" dirty="0"/>
          </a:p>
        </p:txBody>
      </p:sp>
      <p:sp>
        <p:nvSpPr>
          <p:cNvPr id="158" name="Google Shape;158;p9"/>
          <p:cNvSpPr txBox="1">
            <a:spLocks noGrp="1"/>
          </p:cNvSpPr>
          <p:nvPr>
            <p:ph type="sldNum" idx="12"/>
          </p:nvPr>
        </p:nvSpPr>
        <p:spPr>
          <a:xfrm>
            <a:off x="914400" y="6246254"/>
            <a:ext cx="631065" cy="296214"/>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fld id="{00000000-1234-1234-1234-123412341234}" type="slidenum">
              <a:rPr lang="en-US"/>
              <a:t>16</a:t>
            </a:fld>
            <a:endParaRPr/>
          </a:p>
        </p:txBody>
      </p:sp>
      <p:pic>
        <p:nvPicPr>
          <p:cNvPr id="6" name="Picture 5">
            <a:extLst>
              <a:ext uri="{FF2B5EF4-FFF2-40B4-BE49-F238E27FC236}">
                <a16:creationId xmlns:a16="http://schemas.microsoft.com/office/drawing/2014/main" id="{7A20B7ED-CA28-C9D0-0BFD-268C86D2CF86}"/>
              </a:ext>
            </a:extLst>
          </p:cNvPr>
          <p:cNvPicPr>
            <a:picLocks noChangeAspect="1"/>
          </p:cNvPicPr>
          <p:nvPr/>
        </p:nvPicPr>
        <p:blipFill>
          <a:blip r:embed="rId3"/>
          <a:stretch>
            <a:fillRect/>
          </a:stretch>
        </p:blipFill>
        <p:spPr>
          <a:xfrm>
            <a:off x="298003" y="1371600"/>
            <a:ext cx="5865649" cy="4874654"/>
          </a:xfrm>
          <a:prstGeom prst="rect">
            <a:avLst/>
          </a:prstGeom>
        </p:spPr>
      </p:pic>
      <p:pic>
        <p:nvPicPr>
          <p:cNvPr id="8" name="Picture 7">
            <a:extLst>
              <a:ext uri="{FF2B5EF4-FFF2-40B4-BE49-F238E27FC236}">
                <a16:creationId xmlns:a16="http://schemas.microsoft.com/office/drawing/2014/main" id="{CC81D7B3-8FF0-DF58-1330-3306C65B459B}"/>
              </a:ext>
            </a:extLst>
          </p:cNvPr>
          <p:cNvPicPr>
            <a:picLocks noChangeAspect="1"/>
          </p:cNvPicPr>
          <p:nvPr/>
        </p:nvPicPr>
        <p:blipFill>
          <a:blip r:embed="rId4"/>
          <a:stretch>
            <a:fillRect/>
          </a:stretch>
        </p:blipFill>
        <p:spPr>
          <a:xfrm>
            <a:off x="6510527" y="1294574"/>
            <a:ext cx="5484649" cy="4951680"/>
          </a:xfrm>
          <a:prstGeom prst="rect">
            <a:avLst/>
          </a:prstGeom>
        </p:spPr>
      </p:pic>
      <p:cxnSp>
        <p:nvCxnSpPr>
          <p:cNvPr id="10" name="Straight Connector 9">
            <a:extLst>
              <a:ext uri="{FF2B5EF4-FFF2-40B4-BE49-F238E27FC236}">
                <a16:creationId xmlns:a16="http://schemas.microsoft.com/office/drawing/2014/main" id="{9DDDBA52-F9FD-599C-5715-51AC2A38E5E3}"/>
              </a:ext>
            </a:extLst>
          </p:cNvPr>
          <p:cNvCxnSpPr/>
          <p:nvPr/>
        </p:nvCxnSpPr>
        <p:spPr>
          <a:xfrm>
            <a:off x="4654296" y="2313432"/>
            <a:ext cx="1316736"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2" name="Straight Connector 11">
            <a:extLst>
              <a:ext uri="{FF2B5EF4-FFF2-40B4-BE49-F238E27FC236}">
                <a16:creationId xmlns:a16="http://schemas.microsoft.com/office/drawing/2014/main" id="{3EAC1E20-1E6B-1168-6FF0-027210581F99}"/>
              </a:ext>
            </a:extLst>
          </p:cNvPr>
          <p:cNvCxnSpPr/>
          <p:nvPr/>
        </p:nvCxnSpPr>
        <p:spPr>
          <a:xfrm>
            <a:off x="10634472" y="2249424"/>
            <a:ext cx="1243584" cy="0"/>
          </a:xfrm>
          <a:prstGeom prst="line">
            <a:avLst/>
          </a:prstGeom>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0"/>
          <p:cNvSpPr txBox="1">
            <a:spLocks noGrp="1"/>
          </p:cNvSpPr>
          <p:nvPr>
            <p:ph type="title"/>
          </p:nvPr>
        </p:nvSpPr>
        <p:spPr>
          <a:xfrm>
            <a:off x="891990" y="434225"/>
            <a:ext cx="9524998" cy="149962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Arial"/>
              <a:buNone/>
            </a:pPr>
            <a:r>
              <a:rPr lang="en-US" b="0" i="0"/>
              <a:t>TEST THE RECOMMENDATION FUNCTION</a:t>
            </a:r>
            <a:endParaRPr/>
          </a:p>
        </p:txBody>
      </p:sp>
      <p:pic>
        <p:nvPicPr>
          <p:cNvPr id="165" name="Google Shape;165;p10"/>
          <p:cNvPicPr preferRelativeResize="0"/>
          <p:nvPr/>
        </p:nvPicPr>
        <p:blipFill rotWithShape="1">
          <a:blip r:embed="rId3">
            <a:alphaModFix/>
          </a:blip>
          <a:srcRect l="3024" t="66152" r="1" b="-533"/>
          <a:stretch/>
        </p:blipFill>
        <p:spPr>
          <a:xfrm>
            <a:off x="1103585" y="2112578"/>
            <a:ext cx="6068179" cy="3824581"/>
          </a:xfrm>
          <a:prstGeom prst="rect">
            <a:avLst/>
          </a:prstGeom>
          <a:noFill/>
          <a:ln>
            <a:noFill/>
          </a:ln>
        </p:spPr>
      </p:pic>
      <p:pic>
        <p:nvPicPr>
          <p:cNvPr id="166" name="Google Shape;166;p10"/>
          <p:cNvPicPr preferRelativeResize="0">
            <a:picLocks noGrp="1"/>
          </p:cNvPicPr>
          <p:nvPr>
            <p:ph type="body" idx="2"/>
          </p:nvPr>
        </p:nvPicPr>
        <p:blipFill rotWithShape="1">
          <a:blip r:embed="rId3">
            <a:alphaModFix/>
          </a:blip>
          <a:srcRect l="2956" t="1748" r="6554" b="459"/>
          <a:stretch/>
        </p:blipFill>
        <p:spPr>
          <a:xfrm>
            <a:off x="8051557" y="1616999"/>
            <a:ext cx="2574401" cy="4946109"/>
          </a:xfrm>
          <a:prstGeom prst="rect">
            <a:avLst/>
          </a:prstGeom>
          <a:noFill/>
          <a:ln>
            <a:noFill/>
          </a:ln>
        </p:spPr>
      </p:pic>
      <p:sp>
        <p:nvSpPr>
          <p:cNvPr id="167" name="Google Shape;167;p10"/>
          <p:cNvSpPr txBox="1">
            <a:spLocks noGrp="1"/>
          </p:cNvSpPr>
          <p:nvPr>
            <p:ph type="sldNum" idx="12"/>
          </p:nvPr>
        </p:nvSpPr>
        <p:spPr>
          <a:xfrm>
            <a:off x="914400" y="6246254"/>
            <a:ext cx="631065" cy="296214"/>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2"/>
        <p:cNvGrpSpPr/>
        <p:nvPr/>
      </p:nvGrpSpPr>
      <p:grpSpPr>
        <a:xfrm>
          <a:off x="0" y="0"/>
          <a:ext cx="0" cy="0"/>
          <a:chOff x="0" y="0"/>
          <a:chExt cx="0" cy="0"/>
        </a:xfrm>
      </p:grpSpPr>
      <p:pic>
        <p:nvPicPr>
          <p:cNvPr id="173" name="Google Shape;173;p11"/>
          <p:cNvPicPr preferRelativeResize="0"/>
          <p:nvPr/>
        </p:nvPicPr>
        <p:blipFill rotWithShape="1">
          <a:blip r:embed="rId3">
            <a:alphaModFix/>
          </a:blip>
          <a:srcRect l="4151" r="18576"/>
          <a:stretch/>
        </p:blipFill>
        <p:spPr>
          <a:xfrm flipH="1">
            <a:off x="0" y="0"/>
            <a:ext cx="5181600" cy="6858000"/>
          </a:xfrm>
          <a:prstGeom prst="rect">
            <a:avLst/>
          </a:prstGeom>
          <a:noFill/>
          <a:ln>
            <a:noFill/>
          </a:ln>
        </p:spPr>
      </p:pic>
      <p:sp>
        <p:nvSpPr>
          <p:cNvPr id="174" name="Google Shape;174;p11"/>
          <p:cNvSpPr txBox="1">
            <a:spLocks noGrp="1"/>
          </p:cNvSpPr>
          <p:nvPr>
            <p:ph type="title"/>
          </p:nvPr>
        </p:nvSpPr>
        <p:spPr>
          <a:xfrm>
            <a:off x="6091515" y="374090"/>
            <a:ext cx="5057104" cy="362498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800"/>
              <a:buFont typeface="Arial"/>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400575" y="320396"/>
            <a:ext cx="5181600" cy="565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000000"/>
              </a:buClr>
              <a:buSzPts val="3200"/>
              <a:buFont typeface="Roboto"/>
              <a:buNone/>
            </a:pPr>
            <a:r>
              <a:rPr lang="en-US" b="0" i="0" dirty="0">
                <a:solidFill>
                  <a:srgbClr val="000000"/>
                </a:solidFill>
                <a:latin typeface="Roboto"/>
                <a:ea typeface="Roboto"/>
                <a:cs typeface="Roboto"/>
                <a:sym typeface="Roboto"/>
              </a:rPr>
              <a:t>MOTIVATION</a:t>
            </a:r>
            <a:endParaRPr dirty="0"/>
          </a:p>
        </p:txBody>
      </p:sp>
      <p:sp>
        <p:nvSpPr>
          <p:cNvPr id="98" name="Google Shape;98;p2"/>
          <p:cNvSpPr txBox="1">
            <a:spLocks noGrp="1"/>
          </p:cNvSpPr>
          <p:nvPr>
            <p:ph type="body" idx="1"/>
          </p:nvPr>
        </p:nvSpPr>
        <p:spPr>
          <a:xfrm>
            <a:off x="400575" y="1373700"/>
            <a:ext cx="6551700" cy="46419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700" dirty="0">
                <a:latin typeface="Times New Roman"/>
                <a:ea typeface="Times New Roman"/>
                <a:cs typeface="Times New Roman"/>
                <a:sym typeface="Times New Roman"/>
              </a:rPr>
              <a:t>The joy of discovering a book that perfectly matches your interests is unparalleled, yet with millions of options, finding that next read can be overwhelming. A book recommender system was created to simplify this process. It's designed to intuitively connect readers with books that reflect their preferences, reducing the time spent in search and enhancing the overall reading experience. At its core, this project aims to foster a love for reading by ensuring every book recommendation feels personal and well-suited to the reader. By bridging the gap between endless book lists and individual tastes, the system is not just promoting reading—it's personalizing it. This way, authors reach their ideal audience, and readers find their next favorite book effortlessly.</a:t>
            </a:r>
            <a:endParaRPr sz="1700" dirty="0">
              <a:latin typeface="Times New Roman"/>
              <a:ea typeface="Times New Roman"/>
              <a:cs typeface="Times New Roman"/>
              <a:sym typeface="Times New Roman"/>
            </a:endParaRPr>
          </a:p>
          <a:p>
            <a:pPr marL="0" lvl="0" indent="0" algn="l" rtl="0">
              <a:lnSpc>
                <a:spcPct val="120000"/>
              </a:lnSpc>
              <a:spcBef>
                <a:spcPts val="1200"/>
              </a:spcBef>
              <a:spcAft>
                <a:spcPts val="0"/>
              </a:spcAft>
              <a:buClr>
                <a:schemeClr val="dk1"/>
              </a:buClr>
              <a:buSzPts val="2000"/>
              <a:buNone/>
            </a:pPr>
            <a:endParaRPr sz="1200" dirty="0">
              <a:solidFill>
                <a:srgbClr val="ECECEC"/>
              </a:solidFill>
              <a:highlight>
                <a:srgbClr val="212121"/>
              </a:highlight>
              <a:latin typeface="Roboto"/>
              <a:ea typeface="Roboto"/>
              <a:cs typeface="Roboto"/>
              <a:sym typeface="Roboto"/>
            </a:endParaRPr>
          </a:p>
        </p:txBody>
      </p:sp>
      <p:sp>
        <p:nvSpPr>
          <p:cNvPr id="99" name="Google Shape;99;p2"/>
          <p:cNvSpPr txBox="1">
            <a:spLocks noGrp="1"/>
          </p:cNvSpPr>
          <p:nvPr>
            <p:ph type="sldNum" idx="12"/>
          </p:nvPr>
        </p:nvSpPr>
        <p:spPr>
          <a:xfrm>
            <a:off x="861975" y="6246254"/>
            <a:ext cx="631200" cy="296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title"/>
          </p:nvPr>
        </p:nvSpPr>
        <p:spPr>
          <a:xfrm>
            <a:off x="914400" y="315525"/>
            <a:ext cx="4045500" cy="7227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000000"/>
              </a:buClr>
              <a:buSzPts val="3200"/>
              <a:buFont typeface="Roboto"/>
              <a:buNone/>
            </a:pPr>
            <a:r>
              <a:rPr lang="en-US" b="0" i="0">
                <a:solidFill>
                  <a:srgbClr val="000000"/>
                </a:solidFill>
                <a:latin typeface="Roboto"/>
                <a:ea typeface="Roboto"/>
                <a:cs typeface="Roboto"/>
                <a:sym typeface="Roboto"/>
              </a:rPr>
              <a:t>DATASETS</a:t>
            </a:r>
            <a:endParaRPr/>
          </a:p>
        </p:txBody>
      </p:sp>
      <p:sp>
        <p:nvSpPr>
          <p:cNvPr id="106" name="Google Shape;106;p3"/>
          <p:cNvSpPr txBox="1">
            <a:spLocks noGrp="1"/>
          </p:cNvSpPr>
          <p:nvPr>
            <p:ph type="body" idx="1"/>
          </p:nvPr>
        </p:nvSpPr>
        <p:spPr>
          <a:xfrm>
            <a:off x="820025" y="1303325"/>
            <a:ext cx="7058400" cy="1244700"/>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chemeClr val="dk1"/>
              </a:buClr>
              <a:buSzPts val="1400"/>
              <a:buNone/>
            </a:pPr>
            <a:r>
              <a:rPr lang="en-US" sz="1400" u="sng">
                <a:solidFill>
                  <a:schemeClr val="hlink"/>
                </a:solidFill>
                <a:hlinkClick r:id="rId3"/>
              </a:rPr>
              <a:t>https://www.kaggle.com/datasets/saurabhbagchi/books-dataset/data</a:t>
            </a:r>
            <a:endParaRPr sz="1400"/>
          </a:p>
          <a:p>
            <a:pPr marL="0" lvl="0" indent="0" algn="l" rtl="0">
              <a:lnSpc>
                <a:spcPct val="120000"/>
              </a:lnSpc>
              <a:spcBef>
                <a:spcPts val="1000"/>
              </a:spcBef>
              <a:spcAft>
                <a:spcPts val="0"/>
              </a:spcAft>
              <a:buClr>
                <a:schemeClr val="dk1"/>
              </a:buClr>
              <a:buSzPts val="1400"/>
              <a:buNone/>
            </a:pPr>
            <a:endParaRPr sz="1400"/>
          </a:p>
        </p:txBody>
      </p:sp>
      <p:sp>
        <p:nvSpPr>
          <p:cNvPr id="107" name="Google Shape;107;p3"/>
          <p:cNvSpPr txBox="1">
            <a:spLocks noGrp="1"/>
          </p:cNvSpPr>
          <p:nvPr>
            <p:ph type="sldNum" idx="12"/>
          </p:nvPr>
        </p:nvSpPr>
        <p:spPr>
          <a:xfrm>
            <a:off x="914400" y="6246254"/>
            <a:ext cx="631065" cy="29621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3</a:t>
            </a:fld>
            <a:endParaRPr/>
          </a:p>
        </p:txBody>
      </p:sp>
      <p:pic>
        <p:nvPicPr>
          <p:cNvPr id="108" name="Google Shape;108;p3"/>
          <p:cNvPicPr preferRelativeResize="0"/>
          <p:nvPr/>
        </p:nvPicPr>
        <p:blipFill rotWithShape="1">
          <a:blip r:embed="rId4">
            <a:alphaModFix/>
          </a:blip>
          <a:srcRect/>
          <a:stretch/>
        </p:blipFill>
        <p:spPr>
          <a:xfrm>
            <a:off x="914400" y="2023850"/>
            <a:ext cx="9972548" cy="4572001"/>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B9B71BD-0255-D32A-4906-2BA57BA548C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4</a:t>
            </a:fld>
            <a:endParaRPr lang="en-US"/>
          </a:p>
        </p:txBody>
      </p:sp>
      <p:pic>
        <p:nvPicPr>
          <p:cNvPr id="6" name="Picture 5">
            <a:extLst>
              <a:ext uri="{FF2B5EF4-FFF2-40B4-BE49-F238E27FC236}">
                <a16:creationId xmlns:a16="http://schemas.microsoft.com/office/drawing/2014/main" id="{64C7488A-FFDD-597E-B376-A26282DEA1D9}"/>
              </a:ext>
            </a:extLst>
          </p:cNvPr>
          <p:cNvPicPr>
            <a:picLocks noChangeAspect="1"/>
          </p:cNvPicPr>
          <p:nvPr/>
        </p:nvPicPr>
        <p:blipFill>
          <a:blip r:embed="rId2"/>
          <a:stretch>
            <a:fillRect/>
          </a:stretch>
        </p:blipFill>
        <p:spPr>
          <a:xfrm>
            <a:off x="82487" y="970255"/>
            <a:ext cx="2933700" cy="5424106"/>
          </a:xfrm>
          <a:prstGeom prst="rect">
            <a:avLst/>
          </a:prstGeom>
        </p:spPr>
      </p:pic>
      <p:pic>
        <p:nvPicPr>
          <p:cNvPr id="10" name="Picture 9">
            <a:extLst>
              <a:ext uri="{FF2B5EF4-FFF2-40B4-BE49-F238E27FC236}">
                <a16:creationId xmlns:a16="http://schemas.microsoft.com/office/drawing/2014/main" id="{E445B3A7-00BE-0850-6A65-6C1ED6A9D96B}"/>
              </a:ext>
            </a:extLst>
          </p:cNvPr>
          <p:cNvPicPr>
            <a:picLocks noChangeAspect="1"/>
          </p:cNvPicPr>
          <p:nvPr/>
        </p:nvPicPr>
        <p:blipFill>
          <a:blip r:embed="rId3"/>
          <a:stretch>
            <a:fillRect/>
          </a:stretch>
        </p:blipFill>
        <p:spPr>
          <a:xfrm>
            <a:off x="3292602" y="970255"/>
            <a:ext cx="1762125" cy="5424106"/>
          </a:xfrm>
          <a:prstGeom prst="rect">
            <a:avLst/>
          </a:prstGeom>
        </p:spPr>
      </p:pic>
      <p:pic>
        <p:nvPicPr>
          <p:cNvPr id="14" name="Picture 13">
            <a:extLst>
              <a:ext uri="{FF2B5EF4-FFF2-40B4-BE49-F238E27FC236}">
                <a16:creationId xmlns:a16="http://schemas.microsoft.com/office/drawing/2014/main" id="{1B1CE4AA-2362-C5C3-7607-A8058FC113C2}"/>
              </a:ext>
            </a:extLst>
          </p:cNvPr>
          <p:cNvPicPr>
            <a:picLocks noChangeAspect="1"/>
          </p:cNvPicPr>
          <p:nvPr/>
        </p:nvPicPr>
        <p:blipFill>
          <a:blip r:embed="rId4"/>
          <a:stretch>
            <a:fillRect/>
          </a:stretch>
        </p:blipFill>
        <p:spPr>
          <a:xfrm>
            <a:off x="5331142" y="970255"/>
            <a:ext cx="6860858" cy="5640857"/>
          </a:xfrm>
          <a:prstGeom prst="rect">
            <a:avLst/>
          </a:prstGeom>
        </p:spPr>
      </p:pic>
      <p:sp>
        <p:nvSpPr>
          <p:cNvPr id="15" name="TextBox 14">
            <a:extLst>
              <a:ext uri="{FF2B5EF4-FFF2-40B4-BE49-F238E27FC236}">
                <a16:creationId xmlns:a16="http://schemas.microsoft.com/office/drawing/2014/main" id="{1BEC3FD0-6248-C011-6099-82FBE969691A}"/>
              </a:ext>
            </a:extLst>
          </p:cNvPr>
          <p:cNvSpPr txBox="1"/>
          <p:nvPr/>
        </p:nvSpPr>
        <p:spPr>
          <a:xfrm>
            <a:off x="786384" y="576072"/>
            <a:ext cx="1762124" cy="369332"/>
          </a:xfrm>
          <a:prstGeom prst="rect">
            <a:avLst/>
          </a:prstGeom>
          <a:noFill/>
        </p:spPr>
        <p:txBody>
          <a:bodyPr wrap="square" rtlCol="0">
            <a:spAutoFit/>
          </a:bodyPr>
          <a:lstStyle/>
          <a:p>
            <a:r>
              <a:rPr lang="en-US" sz="1800" b="1" dirty="0">
                <a:highlight>
                  <a:srgbClr val="00FFFF"/>
                </a:highlight>
              </a:rPr>
              <a:t>“Rating” table</a:t>
            </a:r>
          </a:p>
        </p:txBody>
      </p:sp>
      <p:sp>
        <p:nvSpPr>
          <p:cNvPr id="16" name="TextBox 15">
            <a:extLst>
              <a:ext uri="{FF2B5EF4-FFF2-40B4-BE49-F238E27FC236}">
                <a16:creationId xmlns:a16="http://schemas.microsoft.com/office/drawing/2014/main" id="{3D1691C0-6F92-D776-D01D-D5E94D65B1D8}"/>
              </a:ext>
            </a:extLst>
          </p:cNvPr>
          <p:cNvSpPr txBox="1"/>
          <p:nvPr/>
        </p:nvSpPr>
        <p:spPr>
          <a:xfrm>
            <a:off x="3398900" y="576072"/>
            <a:ext cx="1549528" cy="369332"/>
          </a:xfrm>
          <a:prstGeom prst="rect">
            <a:avLst/>
          </a:prstGeom>
          <a:noFill/>
        </p:spPr>
        <p:txBody>
          <a:bodyPr wrap="square" rtlCol="0">
            <a:spAutoFit/>
          </a:bodyPr>
          <a:lstStyle/>
          <a:p>
            <a:r>
              <a:rPr lang="en-US" sz="1800" b="1" dirty="0">
                <a:highlight>
                  <a:srgbClr val="00FFFF"/>
                </a:highlight>
              </a:rPr>
              <a:t>“User” table</a:t>
            </a:r>
            <a:endParaRPr lang="en-US" b="1" dirty="0">
              <a:highlight>
                <a:srgbClr val="00FFFF"/>
              </a:highlight>
            </a:endParaRPr>
          </a:p>
        </p:txBody>
      </p:sp>
      <p:sp>
        <p:nvSpPr>
          <p:cNvPr id="17" name="TextBox 16">
            <a:extLst>
              <a:ext uri="{FF2B5EF4-FFF2-40B4-BE49-F238E27FC236}">
                <a16:creationId xmlns:a16="http://schemas.microsoft.com/office/drawing/2014/main" id="{97DC53DD-51F9-E625-0666-B24192345C0B}"/>
              </a:ext>
            </a:extLst>
          </p:cNvPr>
          <p:cNvSpPr txBox="1"/>
          <p:nvPr/>
        </p:nvSpPr>
        <p:spPr>
          <a:xfrm>
            <a:off x="7644002" y="585216"/>
            <a:ext cx="1884046" cy="369332"/>
          </a:xfrm>
          <a:prstGeom prst="rect">
            <a:avLst/>
          </a:prstGeom>
          <a:noFill/>
        </p:spPr>
        <p:txBody>
          <a:bodyPr wrap="square" rtlCol="0">
            <a:spAutoFit/>
          </a:bodyPr>
          <a:lstStyle/>
          <a:p>
            <a:r>
              <a:rPr lang="en-US" sz="1800" b="1" dirty="0">
                <a:highlight>
                  <a:srgbClr val="00FFFF"/>
                </a:highlight>
              </a:rPr>
              <a:t>“Book” table</a:t>
            </a:r>
          </a:p>
        </p:txBody>
      </p:sp>
    </p:spTree>
    <p:extLst>
      <p:ext uri="{BB962C8B-B14F-4D97-AF65-F5344CB8AC3E}">
        <p14:creationId xmlns:p14="http://schemas.microsoft.com/office/powerpoint/2010/main" val="1043951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2C58E0B-643E-E846-AF57-4344E0C2E40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5</a:t>
            </a:fld>
            <a:endParaRPr lang="en-US"/>
          </a:p>
        </p:txBody>
      </p:sp>
      <p:pic>
        <p:nvPicPr>
          <p:cNvPr id="7" name="Picture 6">
            <a:extLst>
              <a:ext uri="{FF2B5EF4-FFF2-40B4-BE49-F238E27FC236}">
                <a16:creationId xmlns:a16="http://schemas.microsoft.com/office/drawing/2014/main" id="{CF38D929-8ACB-EB14-B323-8EDC0D7CCC83}"/>
              </a:ext>
            </a:extLst>
          </p:cNvPr>
          <p:cNvPicPr>
            <a:picLocks noChangeAspect="1"/>
          </p:cNvPicPr>
          <p:nvPr/>
        </p:nvPicPr>
        <p:blipFill>
          <a:blip r:embed="rId2"/>
          <a:stretch>
            <a:fillRect/>
          </a:stretch>
        </p:blipFill>
        <p:spPr>
          <a:xfrm>
            <a:off x="256161" y="164592"/>
            <a:ext cx="7031607" cy="6081662"/>
          </a:xfrm>
          <a:prstGeom prst="rect">
            <a:avLst/>
          </a:prstGeom>
        </p:spPr>
      </p:pic>
      <p:sp>
        <p:nvSpPr>
          <p:cNvPr id="8" name="TextBox 7">
            <a:extLst>
              <a:ext uri="{FF2B5EF4-FFF2-40B4-BE49-F238E27FC236}">
                <a16:creationId xmlns:a16="http://schemas.microsoft.com/office/drawing/2014/main" id="{F82CDA9F-72C8-12B5-DB4B-E893DB524781}"/>
              </a:ext>
            </a:extLst>
          </p:cNvPr>
          <p:cNvSpPr txBox="1"/>
          <p:nvPr/>
        </p:nvSpPr>
        <p:spPr>
          <a:xfrm>
            <a:off x="7679436" y="164592"/>
            <a:ext cx="3922776" cy="5086521"/>
          </a:xfrm>
          <a:prstGeom prst="rect">
            <a:avLst/>
          </a:prstGeom>
          <a:noFill/>
        </p:spPr>
        <p:txBody>
          <a:bodyPr wrap="square" rtlCol="0">
            <a:spAutoFit/>
          </a:bodyPr>
          <a:lstStyle/>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Arial" panose="020B0604020202020204" pitchFamily="34" charset="0"/>
              </a:rPr>
              <a:t>This histogram illustrates the distribution of ratings for a collection of books. The x-axis represents the rating scale from 0 to 10, and the y-axis shows the count of ratings received for each score. The chart reveals a notably high frequency of ratings at the lowest score, with a substantial number of books receiving a rating of 0. Following this, there is a marked decrease with fewer books receiving higher ratings, showing a general trend where books are rated less frequently as the rating scale increases. This could imply a tendency for users to rate only when they have a negative impression or possibly a default rating applied for non-reviewed books. The gradual increase in ratings count from 6 to 10 suggests that books receiving positive ratings are less common but show some variation among higher ratings.</a:t>
            </a:r>
          </a:p>
        </p:txBody>
      </p:sp>
    </p:spTree>
    <p:extLst>
      <p:ext uri="{BB962C8B-B14F-4D97-AF65-F5344CB8AC3E}">
        <p14:creationId xmlns:p14="http://schemas.microsoft.com/office/powerpoint/2010/main" val="1820510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715217" y="364196"/>
            <a:ext cx="5179615" cy="14487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Arial"/>
              <a:buNone/>
            </a:pPr>
            <a:r>
              <a:rPr lang="en-US" b="0" i="0" dirty="0"/>
              <a:t>BRIEF INTRODUCTION OF METHODS</a:t>
            </a:r>
            <a:r>
              <a:rPr lang="en-US" dirty="0"/>
              <a:t> </a:t>
            </a:r>
            <a:endParaRPr dirty="0"/>
          </a:p>
        </p:txBody>
      </p:sp>
      <p:sp>
        <p:nvSpPr>
          <p:cNvPr id="115" name="Google Shape;115;p4"/>
          <p:cNvSpPr txBox="1">
            <a:spLocks noGrp="1"/>
          </p:cNvSpPr>
          <p:nvPr>
            <p:ph type="body" idx="1"/>
          </p:nvPr>
        </p:nvSpPr>
        <p:spPr>
          <a:xfrm>
            <a:off x="760476" y="1922925"/>
            <a:ext cx="5181600" cy="374718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700"/>
              <a:buNone/>
            </a:pPr>
            <a:r>
              <a:rPr lang="en-US" sz="1700" b="0" i="0" dirty="0"/>
              <a:t>We employed clustering and collaborative filtering techniques to build our recommendation system.</a:t>
            </a:r>
            <a:endParaRPr dirty="0"/>
          </a:p>
          <a:p>
            <a:pPr marL="228600" lvl="0" indent="-228600" algn="l" rtl="0">
              <a:lnSpc>
                <a:spcPct val="90000"/>
              </a:lnSpc>
              <a:spcBef>
                <a:spcPts val="1200"/>
              </a:spcBef>
              <a:spcAft>
                <a:spcPts val="0"/>
              </a:spcAft>
              <a:buClr>
                <a:schemeClr val="dk1"/>
              </a:buClr>
              <a:buSzPts val="1700"/>
              <a:buFont typeface="Arial"/>
              <a:buChar char="•"/>
            </a:pPr>
            <a:r>
              <a:rPr lang="en-US" sz="1700" b="1" i="0" dirty="0"/>
              <a:t>Clustering:</a:t>
            </a:r>
            <a:r>
              <a:rPr lang="en-US" sz="1700" b="0" i="0" dirty="0"/>
              <a:t> We used clustering to group similar users or books together based on their characteristics. This helps in identifying patterns and similarities within the dataset.</a:t>
            </a:r>
            <a:endParaRPr dirty="0"/>
          </a:p>
          <a:p>
            <a:pPr marL="228600" lvl="0" indent="-228600" algn="l" rtl="0">
              <a:lnSpc>
                <a:spcPct val="90000"/>
              </a:lnSpc>
              <a:spcBef>
                <a:spcPts val="1200"/>
              </a:spcBef>
              <a:spcAft>
                <a:spcPts val="0"/>
              </a:spcAft>
              <a:buClr>
                <a:schemeClr val="dk1"/>
              </a:buClr>
              <a:buSzPts val="1700"/>
              <a:buFont typeface="Arial"/>
              <a:buChar char="•"/>
            </a:pPr>
            <a:r>
              <a:rPr lang="en-US" sz="1700" b="1" i="0" dirty="0"/>
              <a:t>Collaborative Filtering:</a:t>
            </a:r>
            <a:r>
              <a:rPr lang="en-US" sz="1700" b="0" i="0" dirty="0"/>
              <a:t> Collaborative filtering is a popular recommendation technique that predicts a user's interests by leveraging the preferences of similar users. We implemented nearest neighbors-based collaborative filtering to suggest books to users based on their past ratings and interactions.</a:t>
            </a:r>
            <a:endParaRPr dirty="0"/>
          </a:p>
          <a:p>
            <a:pPr marL="228600" lvl="0" indent="-120650" algn="l" rtl="0">
              <a:lnSpc>
                <a:spcPct val="90000"/>
              </a:lnSpc>
              <a:spcBef>
                <a:spcPts val="1200"/>
              </a:spcBef>
              <a:spcAft>
                <a:spcPts val="0"/>
              </a:spcAft>
              <a:buClr>
                <a:schemeClr val="dk1"/>
              </a:buClr>
              <a:buSzPts val="1700"/>
              <a:buFont typeface="Arial"/>
              <a:buNone/>
            </a:pPr>
            <a:endParaRPr sz="1700" b="0" i="0" dirty="0"/>
          </a:p>
        </p:txBody>
      </p:sp>
      <p:sp>
        <p:nvSpPr>
          <p:cNvPr id="116" name="Google Shape;116;p4"/>
          <p:cNvSpPr txBox="1">
            <a:spLocks noGrp="1"/>
          </p:cNvSpPr>
          <p:nvPr>
            <p:ph type="sldNum" idx="12"/>
          </p:nvPr>
        </p:nvSpPr>
        <p:spPr>
          <a:xfrm>
            <a:off x="914400" y="6246254"/>
            <a:ext cx="631065" cy="296214"/>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fld id="{00000000-1234-1234-1234-123412341234}" type="slidenum">
              <a:rPr lang="en-US"/>
              <a:t>6</a:t>
            </a:fld>
            <a:endParaRPr/>
          </a:p>
        </p:txBody>
      </p:sp>
      <p:pic>
        <p:nvPicPr>
          <p:cNvPr id="3" name="Picture 2">
            <a:extLst>
              <a:ext uri="{FF2B5EF4-FFF2-40B4-BE49-F238E27FC236}">
                <a16:creationId xmlns:a16="http://schemas.microsoft.com/office/drawing/2014/main" id="{6B8F888E-CFF7-29E2-343D-6D6923593F1C}"/>
              </a:ext>
            </a:extLst>
          </p:cNvPr>
          <p:cNvPicPr>
            <a:picLocks noChangeAspect="1"/>
          </p:cNvPicPr>
          <p:nvPr/>
        </p:nvPicPr>
        <p:blipFill>
          <a:blip r:embed="rId3"/>
          <a:stretch>
            <a:fillRect/>
          </a:stretch>
        </p:blipFill>
        <p:spPr>
          <a:xfrm>
            <a:off x="6096000" y="21469"/>
            <a:ext cx="5897752" cy="3407531"/>
          </a:xfrm>
          <a:prstGeom prst="rect">
            <a:avLst/>
          </a:prstGeom>
        </p:spPr>
      </p:pic>
      <p:pic>
        <p:nvPicPr>
          <p:cNvPr id="5" name="Picture 4">
            <a:extLst>
              <a:ext uri="{FF2B5EF4-FFF2-40B4-BE49-F238E27FC236}">
                <a16:creationId xmlns:a16="http://schemas.microsoft.com/office/drawing/2014/main" id="{9EF55FFF-DC44-6C48-89E4-2C982F56D974}"/>
              </a:ext>
            </a:extLst>
          </p:cNvPr>
          <p:cNvPicPr>
            <a:picLocks noChangeAspect="1"/>
          </p:cNvPicPr>
          <p:nvPr/>
        </p:nvPicPr>
        <p:blipFill>
          <a:blip r:embed="rId4"/>
          <a:stretch>
            <a:fillRect/>
          </a:stretch>
        </p:blipFill>
        <p:spPr>
          <a:xfrm>
            <a:off x="6025896" y="3602736"/>
            <a:ext cx="6166104" cy="324461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a:spLocks noGrp="1"/>
          </p:cNvSpPr>
          <p:nvPr>
            <p:ph type="title"/>
          </p:nvPr>
        </p:nvSpPr>
        <p:spPr>
          <a:xfrm>
            <a:off x="914399" y="365125"/>
            <a:ext cx="10363201" cy="162960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D0D0D"/>
              </a:buClr>
              <a:buSzPts val="3200"/>
              <a:buFont typeface="Arial"/>
              <a:buNone/>
            </a:pPr>
            <a:r>
              <a:rPr lang="en-US" b="0" i="0">
                <a:solidFill>
                  <a:srgbClr val="0D0D0D"/>
                </a:solidFill>
                <a:latin typeface="Arial"/>
                <a:ea typeface="Arial"/>
                <a:cs typeface="Arial"/>
                <a:sym typeface="Arial"/>
              </a:rPr>
              <a:t>SOFTWARE/LIBRARY</a:t>
            </a:r>
            <a:endParaRPr/>
          </a:p>
        </p:txBody>
      </p:sp>
      <p:sp>
        <p:nvSpPr>
          <p:cNvPr id="124" name="Google Shape;124;p5"/>
          <p:cNvSpPr txBox="1">
            <a:spLocks noGrp="1"/>
          </p:cNvSpPr>
          <p:nvPr>
            <p:ph type="body" idx="1"/>
          </p:nvPr>
        </p:nvSpPr>
        <p:spPr>
          <a:xfrm>
            <a:off x="914399" y="2022250"/>
            <a:ext cx="4992709" cy="374718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US" b="1"/>
              <a:t>Pandas: </a:t>
            </a:r>
            <a:r>
              <a:rPr lang="en-US"/>
              <a:t>For data manipulation and preprocessing.</a:t>
            </a:r>
            <a:endParaRPr/>
          </a:p>
          <a:p>
            <a:pPr marL="228600" lvl="0" indent="-228600" algn="l" rtl="0">
              <a:lnSpc>
                <a:spcPct val="90000"/>
              </a:lnSpc>
              <a:spcBef>
                <a:spcPts val="1200"/>
              </a:spcBef>
              <a:spcAft>
                <a:spcPts val="0"/>
              </a:spcAft>
              <a:buClr>
                <a:schemeClr val="dk1"/>
              </a:buClr>
              <a:buSzPts val="2000"/>
              <a:buChar char="•"/>
            </a:pPr>
            <a:r>
              <a:rPr lang="en-US" b="1"/>
              <a:t>NumPy: </a:t>
            </a:r>
            <a:r>
              <a:rPr lang="en-US"/>
              <a:t>For numerical computations and array operations.</a:t>
            </a:r>
            <a:endParaRPr/>
          </a:p>
          <a:p>
            <a:pPr marL="228600" lvl="0" indent="-228600" algn="l" rtl="0">
              <a:lnSpc>
                <a:spcPct val="90000"/>
              </a:lnSpc>
              <a:spcBef>
                <a:spcPts val="1200"/>
              </a:spcBef>
              <a:spcAft>
                <a:spcPts val="0"/>
              </a:spcAft>
              <a:buClr>
                <a:schemeClr val="dk1"/>
              </a:buClr>
              <a:buSzPts val="2000"/>
              <a:buChar char="•"/>
            </a:pPr>
            <a:r>
              <a:rPr lang="en-US" b="1"/>
              <a:t>Matplotlib: </a:t>
            </a:r>
            <a:r>
              <a:rPr lang="en-US"/>
              <a:t>For data visualization and plotting.</a:t>
            </a:r>
            <a:endParaRPr/>
          </a:p>
          <a:p>
            <a:pPr marL="228600" lvl="0" indent="-228600" algn="l" rtl="0">
              <a:lnSpc>
                <a:spcPct val="90000"/>
              </a:lnSpc>
              <a:spcBef>
                <a:spcPts val="1200"/>
              </a:spcBef>
              <a:spcAft>
                <a:spcPts val="0"/>
              </a:spcAft>
              <a:buClr>
                <a:schemeClr val="dk1"/>
              </a:buClr>
              <a:buSzPts val="2000"/>
              <a:buChar char="•"/>
            </a:pPr>
            <a:r>
              <a:rPr lang="en-US" b="1"/>
              <a:t>Seaborn: </a:t>
            </a:r>
            <a:r>
              <a:rPr lang="en-US"/>
              <a:t>For enhancing the visual aesthetics of plots.</a:t>
            </a:r>
            <a:endParaRPr/>
          </a:p>
        </p:txBody>
      </p:sp>
      <p:sp>
        <p:nvSpPr>
          <p:cNvPr id="125" name="Google Shape;125;p5"/>
          <p:cNvSpPr txBox="1">
            <a:spLocks noGrp="1"/>
          </p:cNvSpPr>
          <p:nvPr>
            <p:ph type="body" idx="2"/>
          </p:nvPr>
        </p:nvSpPr>
        <p:spPr>
          <a:xfrm>
            <a:off x="6284891" y="2022250"/>
            <a:ext cx="4992709" cy="374718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US" b="1"/>
              <a:t>Scipy.sparse: </a:t>
            </a:r>
            <a:r>
              <a:rPr lang="en-US"/>
              <a:t>For handling sparse matrices efficiently.</a:t>
            </a:r>
            <a:endParaRPr/>
          </a:p>
          <a:p>
            <a:pPr marL="228600" lvl="0" indent="-228600" algn="l" rtl="0">
              <a:lnSpc>
                <a:spcPct val="90000"/>
              </a:lnSpc>
              <a:spcBef>
                <a:spcPts val="1200"/>
              </a:spcBef>
              <a:spcAft>
                <a:spcPts val="0"/>
              </a:spcAft>
              <a:buClr>
                <a:schemeClr val="dk1"/>
              </a:buClr>
              <a:buSzPts val="2000"/>
              <a:buChar char="•"/>
            </a:pPr>
            <a:r>
              <a:rPr lang="en-US" b="1"/>
              <a:t>Scikit-learn: </a:t>
            </a:r>
            <a:r>
              <a:rPr lang="en-US"/>
              <a:t>Specifically, we used the NearestNeighbors algorithm for collaborative filtering.</a:t>
            </a:r>
            <a:endParaRPr/>
          </a:p>
        </p:txBody>
      </p:sp>
      <p:sp>
        <p:nvSpPr>
          <p:cNvPr id="126" name="Google Shape;126;p5"/>
          <p:cNvSpPr txBox="1">
            <a:spLocks noGrp="1"/>
          </p:cNvSpPr>
          <p:nvPr>
            <p:ph type="sldNum" idx="12"/>
          </p:nvPr>
        </p:nvSpPr>
        <p:spPr>
          <a:xfrm>
            <a:off x="914400" y="6246254"/>
            <a:ext cx="631065" cy="29621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6"/>
          <p:cNvSpPr txBox="1">
            <a:spLocks noGrp="1"/>
          </p:cNvSpPr>
          <p:nvPr>
            <p:ph type="title"/>
          </p:nvPr>
        </p:nvSpPr>
        <p:spPr>
          <a:xfrm>
            <a:off x="914398" y="365125"/>
            <a:ext cx="10439401" cy="161701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Arial"/>
              <a:buNone/>
            </a:pPr>
            <a:r>
              <a:rPr lang="en-US"/>
              <a:t>EXPERIMENTS</a:t>
            </a:r>
            <a:endParaRPr/>
          </a:p>
        </p:txBody>
      </p:sp>
      <p:sp>
        <p:nvSpPr>
          <p:cNvPr id="133" name="Google Shape;133;p6"/>
          <p:cNvSpPr txBox="1">
            <a:spLocks noGrp="1"/>
          </p:cNvSpPr>
          <p:nvPr>
            <p:ph type="body" idx="1"/>
          </p:nvPr>
        </p:nvSpPr>
        <p:spPr>
          <a:xfrm>
            <a:off x="914399" y="2022250"/>
            <a:ext cx="6561222" cy="374718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US"/>
              <a:t>Data Preprocessing</a:t>
            </a:r>
            <a:endParaRPr/>
          </a:p>
          <a:p>
            <a:pPr marL="228600" lvl="0" indent="-228600" algn="l" rtl="0">
              <a:lnSpc>
                <a:spcPct val="90000"/>
              </a:lnSpc>
              <a:spcBef>
                <a:spcPts val="1200"/>
              </a:spcBef>
              <a:spcAft>
                <a:spcPts val="0"/>
              </a:spcAft>
              <a:buClr>
                <a:schemeClr val="dk1"/>
              </a:buClr>
              <a:buSzPts val="2000"/>
              <a:buChar char="•"/>
            </a:pPr>
            <a:r>
              <a:rPr lang="en-US"/>
              <a:t>Clustering and Collaborative Filtering</a:t>
            </a:r>
            <a:endParaRPr/>
          </a:p>
          <a:p>
            <a:pPr marL="228600" lvl="0" indent="-228600" algn="l" rtl="0">
              <a:lnSpc>
                <a:spcPct val="90000"/>
              </a:lnSpc>
              <a:spcBef>
                <a:spcPts val="1200"/>
              </a:spcBef>
              <a:spcAft>
                <a:spcPts val="0"/>
              </a:spcAft>
              <a:buClr>
                <a:srgbClr val="0D0D0D"/>
              </a:buClr>
              <a:buSzPts val="2000"/>
              <a:buChar char="•"/>
            </a:pPr>
            <a:r>
              <a:rPr lang="en-US" i="0">
                <a:solidFill>
                  <a:srgbClr val="0D0D0D"/>
                </a:solidFill>
                <a:latin typeface="Arial"/>
                <a:ea typeface="Arial"/>
                <a:cs typeface="Arial"/>
                <a:sym typeface="Arial"/>
              </a:rPr>
              <a:t>Testing</a:t>
            </a:r>
            <a:r>
              <a:rPr lang="en-US" b="1" i="0">
                <a:solidFill>
                  <a:srgbClr val="0D0D0D"/>
                </a:solidFill>
                <a:latin typeface="Arial"/>
                <a:ea typeface="Arial"/>
                <a:cs typeface="Arial"/>
                <a:sym typeface="Arial"/>
              </a:rPr>
              <a:t> and Deployment:</a:t>
            </a:r>
            <a:endParaRPr/>
          </a:p>
        </p:txBody>
      </p:sp>
      <p:sp>
        <p:nvSpPr>
          <p:cNvPr id="134" name="Google Shape;134;p6"/>
          <p:cNvSpPr txBox="1">
            <a:spLocks noGrp="1"/>
          </p:cNvSpPr>
          <p:nvPr>
            <p:ph type="sldNum" idx="12"/>
          </p:nvPr>
        </p:nvSpPr>
        <p:spPr>
          <a:xfrm>
            <a:off x="914400" y="6246254"/>
            <a:ext cx="631065" cy="29621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7"/>
          <p:cNvSpPr txBox="1">
            <a:spLocks noGrp="1"/>
          </p:cNvSpPr>
          <p:nvPr>
            <p:ph type="title"/>
          </p:nvPr>
        </p:nvSpPr>
        <p:spPr>
          <a:xfrm>
            <a:off x="891990" y="434225"/>
            <a:ext cx="9524998" cy="149962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Arial"/>
              <a:buNone/>
            </a:pPr>
            <a:r>
              <a:rPr lang="en-US"/>
              <a:t>DATA PREPROCESSING</a:t>
            </a:r>
            <a:endParaRPr/>
          </a:p>
        </p:txBody>
      </p:sp>
      <p:sp>
        <p:nvSpPr>
          <p:cNvPr id="141" name="Google Shape;141;p7"/>
          <p:cNvSpPr txBox="1">
            <a:spLocks noGrp="1"/>
          </p:cNvSpPr>
          <p:nvPr>
            <p:ph type="body" idx="1"/>
          </p:nvPr>
        </p:nvSpPr>
        <p:spPr>
          <a:xfrm>
            <a:off x="914399" y="2022250"/>
            <a:ext cx="6257366" cy="3914910"/>
          </a:xfrm>
          <a:prstGeom prst="rect">
            <a:avLst/>
          </a:prstGeom>
          <a:noFill/>
          <a:ln>
            <a:noFill/>
          </a:ln>
        </p:spPr>
        <p:txBody>
          <a:bodyPr spcFirstLastPara="1" wrap="square" lIns="91425" tIns="45700" rIns="91425" bIns="45700" anchor="t" anchorCtr="0">
            <a:normAutofit fontScale="70000" lnSpcReduction="20000"/>
          </a:bodyPr>
          <a:lstStyle/>
          <a:p>
            <a:pPr marL="457200" lvl="0" indent="-457200" algn="l" rtl="0">
              <a:lnSpc>
                <a:spcPct val="100000"/>
              </a:lnSpc>
              <a:spcBef>
                <a:spcPts val="0"/>
              </a:spcBef>
              <a:spcAft>
                <a:spcPts val="0"/>
              </a:spcAft>
              <a:buClr>
                <a:schemeClr val="dk1"/>
              </a:buClr>
              <a:buSzPct val="100000"/>
              <a:buFont typeface="Arial"/>
              <a:buAutoNum type="arabicPeriod"/>
            </a:pPr>
            <a:r>
              <a:rPr lang="en-US" b="1"/>
              <a:t>Loading Datasets</a:t>
            </a:r>
            <a:endParaRPr/>
          </a:p>
          <a:p>
            <a:pPr marL="457200" lvl="0" indent="-457200" algn="l" rtl="0">
              <a:lnSpc>
                <a:spcPct val="100000"/>
              </a:lnSpc>
              <a:spcBef>
                <a:spcPts val="1200"/>
              </a:spcBef>
              <a:spcAft>
                <a:spcPts val="0"/>
              </a:spcAft>
              <a:buClr>
                <a:schemeClr val="dk1"/>
              </a:buClr>
              <a:buSzPct val="100000"/>
              <a:buFont typeface="Arial"/>
              <a:buAutoNum type="arabicPeriod"/>
            </a:pPr>
            <a:r>
              <a:rPr lang="en-US" b="1"/>
              <a:t>Selecting Relevant Columns</a:t>
            </a:r>
            <a:endParaRPr/>
          </a:p>
          <a:p>
            <a:pPr marL="457200" lvl="0" indent="-457200" algn="l" rtl="0">
              <a:lnSpc>
                <a:spcPct val="100000"/>
              </a:lnSpc>
              <a:spcBef>
                <a:spcPts val="1200"/>
              </a:spcBef>
              <a:spcAft>
                <a:spcPts val="0"/>
              </a:spcAft>
              <a:buClr>
                <a:schemeClr val="dk1"/>
              </a:buClr>
              <a:buSzPct val="100000"/>
              <a:buFont typeface="Arial"/>
              <a:buAutoNum type="arabicPeriod"/>
            </a:pPr>
            <a:r>
              <a:rPr lang="en-US" b="1"/>
              <a:t>Renaming Columns</a:t>
            </a:r>
            <a:endParaRPr/>
          </a:p>
          <a:p>
            <a:pPr marL="457200" lvl="0" indent="-457200" algn="l" rtl="0">
              <a:lnSpc>
                <a:spcPct val="100000"/>
              </a:lnSpc>
              <a:spcBef>
                <a:spcPts val="1200"/>
              </a:spcBef>
              <a:spcAft>
                <a:spcPts val="0"/>
              </a:spcAft>
              <a:buClr>
                <a:schemeClr val="dk1"/>
              </a:buClr>
              <a:buSzPct val="100000"/>
              <a:buFont typeface="Arial"/>
              <a:buAutoNum type="arabicPeriod"/>
            </a:pPr>
            <a:r>
              <a:rPr lang="en-US" b="1"/>
              <a:t>Filtering Ratings Data</a:t>
            </a:r>
            <a:endParaRPr/>
          </a:p>
          <a:p>
            <a:pPr marL="228600" lvl="1" indent="0" algn="l" rtl="0">
              <a:lnSpc>
                <a:spcPct val="100000"/>
              </a:lnSpc>
              <a:spcBef>
                <a:spcPts val="1200"/>
              </a:spcBef>
              <a:spcAft>
                <a:spcPts val="0"/>
              </a:spcAft>
              <a:buClr>
                <a:schemeClr val="dk1"/>
              </a:buClr>
              <a:buSzPct val="100000"/>
              <a:buNone/>
            </a:pPr>
            <a:r>
              <a:rPr lang="en-US" b="0" i="0">
                <a:latin typeface="Arial"/>
                <a:ea typeface="Arial"/>
                <a:cs typeface="Arial"/>
                <a:sym typeface="Arial"/>
              </a:rPr>
              <a:t>Filtering ratings dataset for users who rated more than 200 books</a:t>
            </a:r>
            <a:endParaRPr b="1"/>
          </a:p>
          <a:p>
            <a:pPr marL="457200" lvl="0" indent="-457200" algn="l" rtl="0">
              <a:lnSpc>
                <a:spcPct val="100000"/>
              </a:lnSpc>
              <a:spcBef>
                <a:spcPts val="1200"/>
              </a:spcBef>
              <a:spcAft>
                <a:spcPts val="0"/>
              </a:spcAft>
              <a:buClr>
                <a:schemeClr val="dk1"/>
              </a:buClr>
              <a:buSzPct val="100000"/>
              <a:buFont typeface="Arial"/>
              <a:buAutoNum type="arabicPeriod"/>
            </a:pPr>
            <a:r>
              <a:rPr lang="en-US" b="1"/>
              <a:t>Merging Datasets</a:t>
            </a:r>
            <a:endParaRPr/>
          </a:p>
          <a:p>
            <a:pPr marL="457200" lvl="0" indent="-457200" algn="l" rtl="0">
              <a:lnSpc>
                <a:spcPct val="100000"/>
              </a:lnSpc>
              <a:spcBef>
                <a:spcPts val="1200"/>
              </a:spcBef>
              <a:spcAft>
                <a:spcPts val="0"/>
              </a:spcAft>
              <a:buClr>
                <a:schemeClr val="dk1"/>
              </a:buClr>
              <a:buSzPct val="100000"/>
              <a:buFont typeface="Arial"/>
              <a:buAutoNum type="arabicPeriod"/>
            </a:pPr>
            <a:r>
              <a:rPr lang="en-US" b="1"/>
              <a:t>Calculating Number of Ratings per Book</a:t>
            </a:r>
            <a:endParaRPr/>
          </a:p>
          <a:p>
            <a:pPr marL="457200" lvl="0" indent="-457200" algn="l" rtl="0">
              <a:lnSpc>
                <a:spcPct val="100000"/>
              </a:lnSpc>
              <a:spcBef>
                <a:spcPts val="1200"/>
              </a:spcBef>
              <a:spcAft>
                <a:spcPts val="0"/>
              </a:spcAft>
              <a:buClr>
                <a:schemeClr val="dk1"/>
              </a:buClr>
              <a:buSzPct val="100000"/>
              <a:buFont typeface="Arial"/>
              <a:buAutoNum type="arabicPeriod"/>
            </a:pPr>
            <a:r>
              <a:rPr lang="en-US" b="1"/>
              <a:t>Filtering Books by Rating Count</a:t>
            </a:r>
            <a:endParaRPr/>
          </a:p>
          <a:p>
            <a:pPr marL="228600" lvl="1" indent="0" algn="l" rtl="0">
              <a:lnSpc>
                <a:spcPct val="100000"/>
              </a:lnSpc>
              <a:spcBef>
                <a:spcPts val="1200"/>
              </a:spcBef>
              <a:spcAft>
                <a:spcPts val="0"/>
              </a:spcAft>
              <a:buClr>
                <a:schemeClr val="dk1"/>
              </a:buClr>
              <a:buSzPct val="100000"/>
              <a:buNone/>
            </a:pPr>
            <a:r>
              <a:rPr lang="en-US" b="0" i="0">
                <a:latin typeface="Arial"/>
                <a:ea typeface="Arial"/>
                <a:cs typeface="Arial"/>
                <a:sym typeface="Arial"/>
              </a:rPr>
              <a:t>Filtering books which are rated more than 50 times</a:t>
            </a:r>
            <a:endParaRPr b="1"/>
          </a:p>
          <a:p>
            <a:pPr marL="457200" lvl="0" indent="-457200" algn="l" rtl="0">
              <a:lnSpc>
                <a:spcPct val="100000"/>
              </a:lnSpc>
              <a:spcBef>
                <a:spcPts val="1200"/>
              </a:spcBef>
              <a:spcAft>
                <a:spcPts val="0"/>
              </a:spcAft>
              <a:buClr>
                <a:schemeClr val="dk1"/>
              </a:buClr>
              <a:buSzPct val="100000"/>
              <a:buFont typeface="Arial"/>
              <a:buAutoNum type="arabicPeriod"/>
            </a:pPr>
            <a:r>
              <a:rPr lang="en-US" b="1"/>
              <a:t>Removing Duplicate Ratings</a:t>
            </a:r>
            <a:endParaRPr/>
          </a:p>
          <a:p>
            <a:pPr marL="457200" lvl="0" indent="-457200" algn="l" rtl="0">
              <a:lnSpc>
                <a:spcPct val="100000"/>
              </a:lnSpc>
              <a:spcBef>
                <a:spcPts val="1200"/>
              </a:spcBef>
              <a:spcAft>
                <a:spcPts val="0"/>
              </a:spcAft>
              <a:buClr>
                <a:schemeClr val="dk1"/>
              </a:buClr>
              <a:buSzPct val="100000"/>
              <a:buFont typeface="Arial"/>
              <a:buAutoNum type="arabicPeriod"/>
            </a:pPr>
            <a:r>
              <a:rPr lang="en-US" b="1"/>
              <a:t>Filling NaN values with 0</a:t>
            </a:r>
            <a:endParaRPr/>
          </a:p>
        </p:txBody>
      </p:sp>
      <p:sp>
        <p:nvSpPr>
          <p:cNvPr id="142" name="Google Shape;142;p7"/>
          <p:cNvSpPr txBox="1">
            <a:spLocks noGrp="1"/>
          </p:cNvSpPr>
          <p:nvPr>
            <p:ph type="sldNum" idx="12"/>
          </p:nvPr>
        </p:nvSpPr>
        <p:spPr>
          <a:xfrm>
            <a:off x="914400" y="6246254"/>
            <a:ext cx="631065" cy="29621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Custom">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982</Words>
  <Application>Microsoft Office PowerPoint</Application>
  <PresentationFormat>Widescreen</PresentationFormat>
  <Paragraphs>87</Paragraphs>
  <Slides>18</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Consolas</vt:lpstr>
      <vt:lpstr>Georgia</vt:lpstr>
      <vt:lpstr>Times New Roman</vt:lpstr>
      <vt:lpstr>Helvetica Neue</vt:lpstr>
      <vt:lpstr>Roboto</vt:lpstr>
      <vt:lpstr>Arial</vt:lpstr>
      <vt:lpstr>Calibri</vt:lpstr>
      <vt:lpstr>Custom</vt:lpstr>
      <vt:lpstr>BOOK RECOMMENDATION SYSTEM  MARYAM GHAFOURIAN  HAMIDREZA AMINORROAYAEI  </vt:lpstr>
      <vt:lpstr>MOTIVATION</vt:lpstr>
      <vt:lpstr>DATASETS</vt:lpstr>
      <vt:lpstr>PowerPoint Presentation</vt:lpstr>
      <vt:lpstr>PowerPoint Presentation</vt:lpstr>
      <vt:lpstr>BRIEF INTRODUCTION OF METHODS </vt:lpstr>
      <vt:lpstr>SOFTWARE/LIBRARY</vt:lpstr>
      <vt:lpstr>EXPERIMENTS</vt:lpstr>
      <vt:lpstr>DATA PREPROCESSING</vt:lpstr>
      <vt:lpstr>PowerPoint Presentation</vt:lpstr>
      <vt:lpstr>PowerPoint Presentation</vt:lpstr>
      <vt:lpstr>PowerPoint Presentation</vt:lpstr>
      <vt:lpstr>CLUSTERING AND COLLABORATIVE FILTERING</vt:lpstr>
      <vt:lpstr>PowerPoint Presentation</vt:lpstr>
      <vt:lpstr>Recommendation Function :</vt:lpstr>
      <vt:lpstr>Clustering allocation :</vt:lpstr>
      <vt:lpstr>TEST THE RECOMMENDATION FUNCTION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 RECOMMENDATION SYSTEM  MARYAM GHAFOURIAN  HAMIDREZA AMINORROAYAEI  </dc:title>
  <dc:creator>Maryam Ghafourian</dc:creator>
  <cp:lastModifiedBy>Hamidreza Amini</cp:lastModifiedBy>
  <cp:revision>2</cp:revision>
  <dcterms:created xsi:type="dcterms:W3CDTF">2024-03-05T13:13:37Z</dcterms:created>
  <dcterms:modified xsi:type="dcterms:W3CDTF">2024-03-06T05:28:38Z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