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  <a:srgbClr val="000000"/>
    <a:srgbClr val="FFFFFF"/>
    <a:srgbClr val="FF5050"/>
    <a:srgbClr val="C52B9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F71A-ED12-A641-74EE-0978DECC3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1D2A5-AC41-6F1F-DAAA-9AA16EB1C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8FC4-8476-C31D-CA63-E1EA5F20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1B41-9F2B-182C-271D-13BA07DD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05BB-ADF5-47D5-83C4-52DBEA00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7DC9-B506-7C8D-A6D5-293710D1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963ED-CFA7-7B1E-A2FF-D42934BA5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3F45-CF50-D314-6F54-12D03DB9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8BFC-A0AA-935A-66D0-B75681DE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412D-C42A-EF26-6AB7-FAE164CE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FAAB-35D5-0C03-0FA9-4501BEC98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99C93-7D57-F9B4-6C03-2606D738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AE63-2BEF-55F8-190F-895BCD38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A564-5FC6-9D42-06AA-344844C6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463D-FD6E-24B3-FEE5-AA4F9DC6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FB20-854B-0EAD-3D5E-2239DBCB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BB94-E264-F4EC-9DF7-2E8EA834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9D5E-3B30-3BE9-0567-B7D08CF6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5FFB-7EAA-2047-6335-C44B8DCB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A343-00DD-E8D9-A22B-14FDACDC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34E1-14E0-C5DB-A065-6E12E44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C220B-E7C9-616E-188B-7FB5628F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113A-4E00-65F5-6BC1-2AE946BB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D92E-AFE0-69ED-8956-F546F001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BDBE-4525-3886-1726-49424B8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C6AD-ED37-2B8C-EF8B-A9136AE7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7559-961C-D172-FC2D-E14F857C1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E52E-C9BE-E9F8-0F8D-CBF35E41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4050-2633-71F8-3C45-5C151778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C336-BFCA-ABA8-8853-33C658A6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6101-E0C9-2F81-E066-526095D0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54AC-0F15-7F25-35D2-750E8DA8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4173-2AC5-9849-7595-53D6B28A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8194-C345-C19D-C3C5-E25DC18B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DD5D-86D9-A0AB-35E3-5019DB646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AEAA5-6020-D585-6D4B-8D2FA8D4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FDEE-974B-0EEB-0F91-15E3DD4E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497DC-AA44-C918-D1C0-06A09480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E885C-6ECC-7728-6661-096484CC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F424-F4CC-0797-A4C1-B57F7BDE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5435D-AC1C-BD85-7E3B-6801F1FB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4B85F-BB32-3C32-D7E4-D39DB57E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5CB11-0EDD-F579-DB9A-E16DE308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E996-BDEA-97B4-0915-9B8180C3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DC3D1-FECE-7E0C-1173-B65C1F7F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C3E0-194F-E9B6-A074-28111D13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D7F-9793-0E85-1010-7BF3667A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EAB7-ED8C-6133-D35C-C6933201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B6D11-743C-41B0-AE29-C7AF78765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7A26F-2C61-7EA7-411A-D5DCE4F0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6361-649C-63F1-A0A9-4706AD8B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8075E-16CD-5103-37DA-A76B15B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872F-031C-FEE4-0805-0E8E2554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4C123-B43A-AE92-8B31-0FA601644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CC1ED-FF06-F188-CCDA-8B1A4A31D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AF944-F871-5346-29F0-8A987DE2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124B-7861-5B29-4B6B-ABA175FA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BAA0F-C424-C6BE-8178-2340170F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28D0A-FD53-70FB-4B09-53ECA311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DC3D-315E-7C59-8021-4B35DCED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1057-FC5F-2508-986E-9A6AC2944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E617-E071-40EB-84F9-BF30F1863B3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B3A7-D199-DDF6-743E-B13A04BE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BAE2-7746-F777-E875-A04EE9F8C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8C45-276C-4F11-A628-30194D7B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F05CE4-CFAE-BDDA-0586-A0FE96394FA6}"/>
              </a:ext>
            </a:extLst>
          </p:cNvPr>
          <p:cNvSpPr/>
          <p:nvPr/>
        </p:nvSpPr>
        <p:spPr>
          <a:xfrm>
            <a:off x="1976193" y="4167283"/>
            <a:ext cx="723317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BB5BA-797E-931F-B5C2-DB06A4BFCC61}"/>
              </a:ext>
            </a:extLst>
          </p:cNvPr>
          <p:cNvSpPr/>
          <p:nvPr/>
        </p:nvSpPr>
        <p:spPr>
          <a:xfrm>
            <a:off x="1137021" y="4823536"/>
            <a:ext cx="636232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76293-DAC9-D3A2-6235-4ED9E8DD3BD3}"/>
              </a:ext>
            </a:extLst>
          </p:cNvPr>
          <p:cNvSpPr/>
          <p:nvPr/>
        </p:nvSpPr>
        <p:spPr>
          <a:xfrm>
            <a:off x="2064737" y="4823536"/>
            <a:ext cx="54623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364DE-3D6A-5A53-81FB-D7B42C244548}"/>
              </a:ext>
            </a:extLst>
          </p:cNvPr>
          <p:cNvSpPr/>
          <p:nvPr/>
        </p:nvSpPr>
        <p:spPr>
          <a:xfrm>
            <a:off x="2902451" y="4823536"/>
            <a:ext cx="617764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D236D-70FC-6258-3522-15EEFE839CEB}"/>
              </a:ext>
            </a:extLst>
          </p:cNvPr>
          <p:cNvSpPr/>
          <p:nvPr/>
        </p:nvSpPr>
        <p:spPr>
          <a:xfrm>
            <a:off x="2045399" y="5479789"/>
            <a:ext cx="1267405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Optimizer=Adam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15D81-C997-10CE-94A0-11467C163087}"/>
              </a:ext>
            </a:extLst>
          </p:cNvPr>
          <p:cNvSpPr/>
          <p:nvPr/>
        </p:nvSpPr>
        <p:spPr>
          <a:xfrm>
            <a:off x="3484058" y="5479789"/>
            <a:ext cx="1161321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Epochs=100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F6679-E48F-8951-E358-650318055423}"/>
              </a:ext>
            </a:extLst>
          </p:cNvPr>
          <p:cNvSpPr/>
          <p:nvPr/>
        </p:nvSpPr>
        <p:spPr>
          <a:xfrm>
            <a:off x="1137021" y="5479789"/>
            <a:ext cx="636232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EBA61-C15E-0414-C44B-B47868785888}"/>
              </a:ext>
            </a:extLst>
          </p:cNvPr>
          <p:cNvSpPr/>
          <p:nvPr/>
        </p:nvSpPr>
        <p:spPr>
          <a:xfrm>
            <a:off x="500789" y="6136042"/>
            <a:ext cx="636232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FA702-B090-47B7-A0A1-E36E3848A829}"/>
              </a:ext>
            </a:extLst>
          </p:cNvPr>
          <p:cNvSpPr/>
          <p:nvPr/>
        </p:nvSpPr>
        <p:spPr>
          <a:xfrm>
            <a:off x="1653216" y="6136042"/>
            <a:ext cx="636232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layerK</a:t>
            </a:r>
            <a:endParaRPr lang="en-US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1C55A6-5636-3B36-15E5-734CF73359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455137" y="4510183"/>
            <a:ext cx="882715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0D1AB9-9A18-EC36-FBA4-BEE49B28672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37852" y="4510183"/>
            <a:ext cx="0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925777-6880-D146-A854-A4442DD732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37852" y="4510183"/>
            <a:ext cx="873481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A30415-5974-78FD-2B48-B239F0751D7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3211333" y="5166436"/>
            <a:ext cx="853386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B1A1A9-F406-36B8-B4CD-E91BF27069E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679102" y="5166436"/>
            <a:ext cx="532231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91953A-29FA-E3F2-AB50-44AEFC01518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455137" y="5166436"/>
            <a:ext cx="0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2D1A77-4BD7-AD84-38D7-BBE4BCDB85B9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1455137" y="5822689"/>
            <a:ext cx="516195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328350-4328-E097-295B-4925AA97E5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18905" y="5822689"/>
            <a:ext cx="636232" cy="3133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BD39-4FDF-BE98-EDFD-6182F7D390A6}"/>
              </a:ext>
            </a:extLst>
          </p:cNvPr>
          <p:cNvSpPr txBox="1"/>
          <p:nvPr/>
        </p:nvSpPr>
        <p:spPr>
          <a:xfrm>
            <a:off x="1224564" y="6136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D6B6A7-5B18-83D7-CEF4-1F3364966517}"/>
              </a:ext>
            </a:extLst>
          </p:cNvPr>
          <p:cNvSpPr txBox="1"/>
          <p:nvPr/>
        </p:nvSpPr>
        <p:spPr>
          <a:xfrm>
            <a:off x="2394519" y="6109610"/>
            <a:ext cx="1989263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Base Configuration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5F21A4-05E5-D3EB-856A-5DF1D4DED60E}"/>
              </a:ext>
            </a:extLst>
          </p:cNvPr>
          <p:cNvSpPr/>
          <p:nvPr/>
        </p:nvSpPr>
        <p:spPr>
          <a:xfrm>
            <a:off x="1901111" y="871255"/>
            <a:ext cx="723317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6990C-8731-F4A0-4112-4225EE07A8E8}"/>
              </a:ext>
            </a:extLst>
          </p:cNvPr>
          <p:cNvSpPr/>
          <p:nvPr/>
        </p:nvSpPr>
        <p:spPr>
          <a:xfrm>
            <a:off x="1061939" y="1322231"/>
            <a:ext cx="636232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BB2BB8-CCA7-95E5-D4BC-7738D56B87DF}"/>
              </a:ext>
            </a:extLst>
          </p:cNvPr>
          <p:cNvSpPr/>
          <p:nvPr/>
        </p:nvSpPr>
        <p:spPr>
          <a:xfrm>
            <a:off x="2994636" y="1323659"/>
            <a:ext cx="617764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E647E5-50B0-5AA0-517C-8B7D45F5648A}"/>
              </a:ext>
            </a:extLst>
          </p:cNvPr>
          <p:cNvSpPr/>
          <p:nvPr/>
        </p:nvSpPr>
        <p:spPr>
          <a:xfrm>
            <a:off x="1061939" y="1810537"/>
            <a:ext cx="636232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C6DAB4-EF94-063B-E573-D3066C1DBD4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1380055" y="1214155"/>
            <a:ext cx="882715" cy="108076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F39FD1-6D4C-A4B0-34E8-513849C2EDC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2262770" y="1214155"/>
            <a:ext cx="1040748" cy="109504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C9D2D1-E949-FDF7-79B1-E1E1E7B5E8F5}"/>
              </a:ext>
            </a:extLst>
          </p:cNvPr>
          <p:cNvCxnSpPr>
            <a:cxnSpLocks/>
            <a:stCxn id="45" idx="0"/>
            <a:endCxn id="40" idx="2"/>
          </p:cNvCxnSpPr>
          <p:nvPr/>
        </p:nvCxnSpPr>
        <p:spPr>
          <a:xfrm flipV="1">
            <a:off x="1380055" y="1665131"/>
            <a:ext cx="0" cy="145406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C1B202C9-C23C-3991-A4A8-019330BC854E}"/>
              </a:ext>
            </a:extLst>
          </p:cNvPr>
          <p:cNvSpPr/>
          <p:nvPr/>
        </p:nvSpPr>
        <p:spPr>
          <a:xfrm>
            <a:off x="3353405" y="863860"/>
            <a:ext cx="1090107" cy="342900"/>
          </a:xfrm>
          <a:prstGeom prst="rightArrow">
            <a:avLst>
              <a:gd name="adj1" fmla="val 100000"/>
              <a:gd name="adj2" fmla="val 5758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DySweep</a:t>
            </a:r>
            <a:endParaRPr lang="en-US" sz="14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98E9DB-486D-AA4B-63FD-E10DDDB3472F}"/>
              </a:ext>
            </a:extLst>
          </p:cNvPr>
          <p:cNvSpPr/>
          <p:nvPr/>
        </p:nvSpPr>
        <p:spPr>
          <a:xfrm>
            <a:off x="4549499" y="764230"/>
            <a:ext cx="1720619" cy="5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Flat Sweep Configuration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7C0939-CA0F-341A-42BE-1AE712CDD309}"/>
              </a:ext>
            </a:extLst>
          </p:cNvPr>
          <p:cNvSpPr/>
          <p:nvPr/>
        </p:nvSpPr>
        <p:spPr>
          <a:xfrm>
            <a:off x="10011024" y="780070"/>
            <a:ext cx="1541767" cy="542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Flat  Configuration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46E1EE1-4E0A-6763-D758-AB0EB0CC8441}"/>
              </a:ext>
            </a:extLst>
          </p:cNvPr>
          <p:cNvSpPr/>
          <p:nvPr/>
        </p:nvSpPr>
        <p:spPr>
          <a:xfrm>
            <a:off x="5826903" y="340604"/>
            <a:ext cx="1127196" cy="342900"/>
          </a:xfrm>
          <a:prstGeom prst="rightArrow">
            <a:avLst>
              <a:gd name="adj1" fmla="val 100000"/>
              <a:gd name="adj2" fmla="val 5758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W&amp;B API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6C534D9E-FCFB-B89D-B6C0-815EBAC4E503}"/>
              </a:ext>
            </a:extLst>
          </p:cNvPr>
          <p:cNvSpPr/>
          <p:nvPr/>
        </p:nvSpPr>
        <p:spPr>
          <a:xfrm>
            <a:off x="10011024" y="1448558"/>
            <a:ext cx="1541767" cy="445951"/>
          </a:xfrm>
          <a:prstGeom prst="downArrow">
            <a:avLst>
              <a:gd name="adj1" fmla="val 100000"/>
              <a:gd name="adj2" fmla="val 54031"/>
            </a:avLst>
          </a:prstGeom>
          <a:solidFill>
            <a:srgbClr val="C52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Dysweep</a:t>
            </a:r>
            <a:endParaRPr lang="en-US" sz="1400" b="1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86405C-69D3-813C-10BF-FD90C1B0FCC3}"/>
              </a:ext>
            </a:extLst>
          </p:cNvPr>
          <p:cNvSpPr/>
          <p:nvPr/>
        </p:nvSpPr>
        <p:spPr>
          <a:xfrm>
            <a:off x="2998040" y="1846040"/>
            <a:ext cx="696493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Upsert1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C9FD42-EF41-441E-A5FE-EF603124340F}"/>
              </a:ext>
            </a:extLst>
          </p:cNvPr>
          <p:cNvCxnSpPr>
            <a:cxnSpLocks/>
            <a:stCxn id="88" idx="0"/>
            <a:endCxn id="42" idx="2"/>
          </p:cNvCxnSpPr>
          <p:nvPr/>
        </p:nvCxnSpPr>
        <p:spPr>
          <a:xfrm flipH="1" flipV="1">
            <a:off x="3303518" y="1666559"/>
            <a:ext cx="42769" cy="179481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2F8D3DC-FBE2-BCD1-8E31-2C9E08969E1E}"/>
              </a:ext>
            </a:extLst>
          </p:cNvPr>
          <p:cNvSpPr/>
          <p:nvPr/>
        </p:nvSpPr>
        <p:spPr>
          <a:xfrm>
            <a:off x="4019640" y="1846040"/>
            <a:ext cx="696493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Upsert2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3E94D73-DDBE-2EAA-9F5A-7410CC8B4247}"/>
              </a:ext>
            </a:extLst>
          </p:cNvPr>
          <p:cNvCxnSpPr>
            <a:cxnSpLocks/>
            <a:stCxn id="92" idx="0"/>
            <a:endCxn id="42" idx="2"/>
          </p:cNvCxnSpPr>
          <p:nvPr/>
        </p:nvCxnSpPr>
        <p:spPr>
          <a:xfrm flipH="1" flipV="1">
            <a:off x="3303518" y="1666559"/>
            <a:ext cx="1064369" cy="179481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7C2A213-BADE-8F83-153E-DF2B254697AB}"/>
              </a:ext>
            </a:extLst>
          </p:cNvPr>
          <p:cNvSpPr/>
          <p:nvPr/>
        </p:nvSpPr>
        <p:spPr>
          <a:xfrm>
            <a:off x="4668085" y="2455102"/>
            <a:ext cx="844156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lr</a:t>
            </a:r>
            <a:r>
              <a:rPr lang="en-CA" sz="1200" dirty="0"/>
              <a:t>=100</a:t>
            </a:r>
            <a:endParaRPr lang="en-US" sz="12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7A4638-96C8-2EFC-F272-FE620636E4AD}"/>
              </a:ext>
            </a:extLst>
          </p:cNvPr>
          <p:cNvSpPr/>
          <p:nvPr/>
        </p:nvSpPr>
        <p:spPr>
          <a:xfrm>
            <a:off x="2626512" y="2343083"/>
            <a:ext cx="696494" cy="313352"/>
          </a:xfrm>
          <a:prstGeom prst="ellipse">
            <a:avLst/>
          </a:prstGeom>
          <a:solidFill>
            <a:srgbClr val="C52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opt1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EB8AB4A-01AF-118E-2ED2-C3784F428A55}"/>
              </a:ext>
            </a:extLst>
          </p:cNvPr>
          <p:cNvSpPr/>
          <p:nvPr/>
        </p:nvSpPr>
        <p:spPr>
          <a:xfrm>
            <a:off x="3398430" y="2337366"/>
            <a:ext cx="696493" cy="313352"/>
          </a:xfrm>
          <a:prstGeom prst="ellipse">
            <a:avLst/>
          </a:prstGeom>
          <a:solidFill>
            <a:srgbClr val="C52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43DE3BC-FAE0-452F-CE86-2D150733834A}"/>
              </a:ext>
            </a:extLst>
          </p:cNvPr>
          <p:cNvSpPr/>
          <p:nvPr/>
        </p:nvSpPr>
        <p:spPr>
          <a:xfrm>
            <a:off x="341619" y="2343083"/>
            <a:ext cx="696494" cy="313352"/>
          </a:xfrm>
          <a:prstGeom prst="ellipse">
            <a:avLst/>
          </a:prstGeom>
          <a:solidFill>
            <a:srgbClr val="C52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0D6C057-6534-EAF2-3C20-35C846130570}"/>
              </a:ext>
            </a:extLst>
          </p:cNvPr>
          <p:cNvSpPr/>
          <p:nvPr/>
        </p:nvSpPr>
        <p:spPr>
          <a:xfrm>
            <a:off x="1415429" y="2331334"/>
            <a:ext cx="696493" cy="313352"/>
          </a:xfrm>
          <a:prstGeom prst="ellipse">
            <a:avLst/>
          </a:prstGeom>
          <a:solidFill>
            <a:srgbClr val="C52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63688A-2CB7-A775-F718-37B6DEC4A799}"/>
              </a:ext>
            </a:extLst>
          </p:cNvPr>
          <p:cNvSpPr/>
          <p:nvPr/>
        </p:nvSpPr>
        <p:spPr>
          <a:xfrm>
            <a:off x="1738701" y="3307827"/>
            <a:ext cx="873481" cy="313354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Epochs=50</a:t>
            </a:r>
            <a:endParaRPr lang="en-US" sz="1200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7BF713B-873F-44B5-C81A-50E3E0B26354}"/>
              </a:ext>
            </a:extLst>
          </p:cNvPr>
          <p:cNvCxnSpPr>
            <a:cxnSpLocks/>
            <a:stCxn id="95" idx="0"/>
            <a:endCxn id="92" idx="2"/>
          </p:cNvCxnSpPr>
          <p:nvPr/>
        </p:nvCxnSpPr>
        <p:spPr>
          <a:xfrm flipH="1" flipV="1">
            <a:off x="4367887" y="2188940"/>
            <a:ext cx="722276" cy="266162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F877B41-9732-4439-F54F-31C2BF226965}"/>
              </a:ext>
            </a:extLst>
          </p:cNvPr>
          <p:cNvCxnSpPr>
            <a:cxnSpLocks/>
            <a:stCxn id="88" idx="2"/>
            <a:endCxn id="102" idx="0"/>
          </p:cNvCxnSpPr>
          <p:nvPr/>
        </p:nvCxnSpPr>
        <p:spPr>
          <a:xfrm>
            <a:off x="3346287" y="2188940"/>
            <a:ext cx="400390" cy="148426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BF3D8F0-1738-B808-BA1C-DFFB34ED4204}"/>
              </a:ext>
            </a:extLst>
          </p:cNvPr>
          <p:cNvCxnSpPr>
            <a:cxnSpLocks/>
            <a:stCxn id="88" idx="2"/>
            <a:endCxn id="101" idx="0"/>
          </p:cNvCxnSpPr>
          <p:nvPr/>
        </p:nvCxnSpPr>
        <p:spPr>
          <a:xfrm flipH="1">
            <a:off x="2974759" y="2188940"/>
            <a:ext cx="371528" cy="154143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AF479BC-F021-58CA-E7AC-D5A7EAF33AB3}"/>
              </a:ext>
            </a:extLst>
          </p:cNvPr>
          <p:cNvCxnSpPr>
            <a:cxnSpLocks/>
            <a:stCxn id="45" idx="2"/>
            <a:endCxn id="106" idx="0"/>
          </p:cNvCxnSpPr>
          <p:nvPr/>
        </p:nvCxnSpPr>
        <p:spPr>
          <a:xfrm>
            <a:off x="1380055" y="2153437"/>
            <a:ext cx="383621" cy="177897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99CD139-282E-4F4C-8C34-33AD3C11D276}"/>
              </a:ext>
            </a:extLst>
          </p:cNvPr>
          <p:cNvCxnSpPr>
            <a:cxnSpLocks/>
            <a:stCxn id="45" idx="2"/>
            <a:endCxn id="105" idx="0"/>
          </p:cNvCxnSpPr>
          <p:nvPr/>
        </p:nvCxnSpPr>
        <p:spPr>
          <a:xfrm flipH="1">
            <a:off x="689866" y="2153437"/>
            <a:ext cx="690189" cy="189646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F4D3F9-CA4E-6289-9D06-6203E2D32716}"/>
              </a:ext>
            </a:extLst>
          </p:cNvPr>
          <p:cNvSpPr/>
          <p:nvPr/>
        </p:nvSpPr>
        <p:spPr>
          <a:xfrm>
            <a:off x="1273477" y="2827872"/>
            <a:ext cx="980396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Remove last</a:t>
            </a:r>
            <a:endParaRPr lang="en-US" sz="12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4902D1-D061-E5EC-5494-6460A59D918E}"/>
              </a:ext>
            </a:extLst>
          </p:cNvPr>
          <p:cNvSpPr/>
          <p:nvPr/>
        </p:nvSpPr>
        <p:spPr>
          <a:xfrm>
            <a:off x="198246" y="2846081"/>
            <a:ext cx="980396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Remove first</a:t>
            </a:r>
            <a:endParaRPr lang="en-US" sz="12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2CBFC91-CA16-07A3-3E06-C38BD559C363}"/>
              </a:ext>
            </a:extLst>
          </p:cNvPr>
          <p:cNvSpPr/>
          <p:nvPr/>
        </p:nvSpPr>
        <p:spPr>
          <a:xfrm>
            <a:off x="2715298" y="3305502"/>
            <a:ext cx="1155153" cy="321206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Optimizer=SGD</a:t>
            </a:r>
            <a:endParaRPr lang="en-US" sz="12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F6E6B26-2837-6E3B-4099-4D0DA2C17230}"/>
              </a:ext>
            </a:extLst>
          </p:cNvPr>
          <p:cNvCxnSpPr>
            <a:cxnSpLocks/>
            <a:stCxn id="106" idx="4"/>
            <a:endCxn id="129" idx="0"/>
          </p:cNvCxnSpPr>
          <p:nvPr/>
        </p:nvCxnSpPr>
        <p:spPr>
          <a:xfrm flipH="1">
            <a:off x="1763675" y="2644686"/>
            <a:ext cx="1" cy="183186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6FFEA1A-3C18-44E0-9D1D-80DFA6528009}"/>
              </a:ext>
            </a:extLst>
          </p:cNvPr>
          <p:cNvCxnSpPr>
            <a:cxnSpLocks/>
            <a:stCxn id="105" idx="4"/>
            <a:endCxn id="130" idx="0"/>
          </p:cNvCxnSpPr>
          <p:nvPr/>
        </p:nvCxnSpPr>
        <p:spPr>
          <a:xfrm flipH="1">
            <a:off x="688444" y="2656435"/>
            <a:ext cx="1422" cy="189646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32436FC-9C48-6150-5846-1A7E45E4BB11}"/>
              </a:ext>
            </a:extLst>
          </p:cNvPr>
          <p:cNvSpPr/>
          <p:nvPr/>
        </p:nvSpPr>
        <p:spPr>
          <a:xfrm>
            <a:off x="3469409" y="2880903"/>
            <a:ext cx="1450621" cy="342900"/>
          </a:xfrm>
          <a:prstGeom prst="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Optimizer=RMSprop</a:t>
            </a:r>
            <a:endParaRPr lang="en-US" sz="12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DC3E850-DEB4-D5C6-4D0C-1B77B1C8B044}"/>
              </a:ext>
            </a:extLst>
          </p:cNvPr>
          <p:cNvCxnSpPr>
            <a:cxnSpLocks/>
            <a:stCxn id="101" idx="4"/>
            <a:endCxn id="112" idx="0"/>
          </p:cNvCxnSpPr>
          <p:nvPr/>
        </p:nvCxnSpPr>
        <p:spPr>
          <a:xfrm flipH="1">
            <a:off x="2175442" y="2656435"/>
            <a:ext cx="799317" cy="651392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0E4E304-1EEE-DF9D-B934-DA60AC6B9E9A}"/>
              </a:ext>
            </a:extLst>
          </p:cNvPr>
          <p:cNvCxnSpPr>
            <a:cxnSpLocks/>
            <a:stCxn id="101" idx="4"/>
            <a:endCxn id="131" idx="0"/>
          </p:cNvCxnSpPr>
          <p:nvPr/>
        </p:nvCxnSpPr>
        <p:spPr>
          <a:xfrm>
            <a:off x="2974759" y="2656435"/>
            <a:ext cx="318116" cy="649067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1F7DB25-4C26-7451-4655-DBD4DD57A4DE}"/>
              </a:ext>
            </a:extLst>
          </p:cNvPr>
          <p:cNvCxnSpPr>
            <a:cxnSpLocks/>
            <a:stCxn id="102" idx="4"/>
            <a:endCxn id="155" idx="0"/>
          </p:cNvCxnSpPr>
          <p:nvPr/>
        </p:nvCxnSpPr>
        <p:spPr>
          <a:xfrm>
            <a:off x="3746677" y="2650718"/>
            <a:ext cx="448043" cy="230185"/>
          </a:xfrm>
          <a:prstGeom prst="line">
            <a:avLst/>
          </a:prstGeom>
          <a:ln w="19050">
            <a:solidFill>
              <a:srgbClr val="C52B9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B3C27E6-7D90-CF22-C706-F5DB3E8CAC05}"/>
              </a:ext>
            </a:extLst>
          </p:cNvPr>
          <p:cNvSpPr txBox="1"/>
          <p:nvPr/>
        </p:nvSpPr>
        <p:spPr>
          <a:xfrm>
            <a:off x="949457" y="402313"/>
            <a:ext cx="3370346" cy="369332"/>
          </a:xfrm>
          <a:prstGeom prst="rect">
            <a:avLst/>
          </a:prstGeom>
          <a:solidFill>
            <a:schemeClr val="bg1"/>
          </a:solidFill>
          <a:ln>
            <a:solidFill>
              <a:srgbClr val="ED7D31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Sweepable</a:t>
            </a:r>
            <a:r>
              <a:rPr lang="en-US" b="1" dirty="0">
                <a:solidFill>
                  <a:schemeClr val="accent2"/>
                </a:solidFill>
              </a:rPr>
              <a:t> Configuration Builder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F3D727F-799A-AFE4-06B3-569FEA705796}"/>
              </a:ext>
            </a:extLst>
          </p:cNvPr>
          <p:cNvSpPr/>
          <p:nvPr/>
        </p:nvSpPr>
        <p:spPr>
          <a:xfrm>
            <a:off x="7096592" y="1768347"/>
            <a:ext cx="723317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8A886A1-5497-BD95-BFFB-AC8094225FB0}"/>
              </a:ext>
            </a:extLst>
          </p:cNvPr>
          <p:cNvSpPr/>
          <p:nvPr/>
        </p:nvSpPr>
        <p:spPr>
          <a:xfrm>
            <a:off x="6257420" y="2219323"/>
            <a:ext cx="636232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96ABD58-F8FD-AB08-E3FA-A3070D19E5DB}"/>
              </a:ext>
            </a:extLst>
          </p:cNvPr>
          <p:cNvSpPr/>
          <p:nvPr/>
        </p:nvSpPr>
        <p:spPr>
          <a:xfrm>
            <a:off x="8190117" y="2220751"/>
            <a:ext cx="617764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trainer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C9B1B2F-B6C6-43B8-1CB5-7E0DC7F7BD76}"/>
              </a:ext>
            </a:extLst>
          </p:cNvPr>
          <p:cNvSpPr/>
          <p:nvPr/>
        </p:nvSpPr>
        <p:spPr>
          <a:xfrm>
            <a:off x="6257420" y="2707629"/>
            <a:ext cx="636232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Layers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2E5C568-03CE-6B31-E381-CFC0E5698CA7}"/>
              </a:ext>
            </a:extLst>
          </p:cNvPr>
          <p:cNvCxnSpPr>
            <a:stCxn id="197" idx="2"/>
            <a:endCxn id="198" idx="0"/>
          </p:cNvCxnSpPr>
          <p:nvPr/>
        </p:nvCxnSpPr>
        <p:spPr>
          <a:xfrm flipH="1">
            <a:off x="6575536" y="2111247"/>
            <a:ext cx="882715" cy="108076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08EFF1D-779C-1FB6-40AF-396790DF7E62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>
            <a:off x="7458251" y="2111247"/>
            <a:ext cx="1040748" cy="109504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5EE7C87-90CA-C36E-5C28-7CF61D044921}"/>
              </a:ext>
            </a:extLst>
          </p:cNvPr>
          <p:cNvCxnSpPr>
            <a:cxnSpLocks/>
            <a:stCxn id="200" idx="0"/>
            <a:endCxn id="198" idx="2"/>
          </p:cNvCxnSpPr>
          <p:nvPr/>
        </p:nvCxnSpPr>
        <p:spPr>
          <a:xfrm flipV="1">
            <a:off x="6575536" y="2562223"/>
            <a:ext cx="0" cy="145406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C7C390-E18B-9EC3-3852-5FFCFF78CE21}"/>
              </a:ext>
            </a:extLst>
          </p:cNvPr>
          <p:cNvSpPr/>
          <p:nvPr/>
        </p:nvSpPr>
        <p:spPr>
          <a:xfrm>
            <a:off x="8175200" y="2735101"/>
            <a:ext cx="696493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Upsert1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A510941-1D5F-2CF2-0A22-97522F1DC79D}"/>
              </a:ext>
            </a:extLst>
          </p:cNvPr>
          <p:cNvCxnSpPr>
            <a:cxnSpLocks/>
            <a:stCxn id="204" idx="0"/>
            <a:endCxn id="199" idx="2"/>
          </p:cNvCxnSpPr>
          <p:nvPr/>
        </p:nvCxnSpPr>
        <p:spPr>
          <a:xfrm flipH="1" flipV="1">
            <a:off x="8498999" y="2563651"/>
            <a:ext cx="24448" cy="171450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83D4B8-E4CC-D911-F021-6D5481E8CBA2}"/>
              </a:ext>
            </a:extLst>
          </p:cNvPr>
          <p:cNvSpPr/>
          <p:nvPr/>
        </p:nvSpPr>
        <p:spPr>
          <a:xfrm>
            <a:off x="9282381" y="2757678"/>
            <a:ext cx="696493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Upsert2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7C9E67-9CAC-689E-487E-AA99D31B482A}"/>
              </a:ext>
            </a:extLst>
          </p:cNvPr>
          <p:cNvCxnSpPr>
            <a:cxnSpLocks/>
            <a:stCxn id="206" idx="0"/>
            <a:endCxn id="199" idx="2"/>
          </p:cNvCxnSpPr>
          <p:nvPr/>
        </p:nvCxnSpPr>
        <p:spPr>
          <a:xfrm flipH="1" flipV="1">
            <a:off x="8498999" y="2563651"/>
            <a:ext cx="1131629" cy="194027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1D38C61-1757-02AD-2D68-A45AD8BCFEFA}"/>
              </a:ext>
            </a:extLst>
          </p:cNvPr>
          <p:cNvSpPr/>
          <p:nvPr/>
        </p:nvSpPr>
        <p:spPr>
          <a:xfrm>
            <a:off x="9686370" y="3211823"/>
            <a:ext cx="844156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lr</a:t>
            </a:r>
            <a:r>
              <a:rPr lang="en-CA" sz="1200" dirty="0"/>
              <a:t>=100</a:t>
            </a:r>
            <a:endParaRPr lang="en-US" sz="12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9F8221F-7527-B43A-3FE8-3F694A7BDF79}"/>
              </a:ext>
            </a:extLst>
          </p:cNvPr>
          <p:cNvSpPr/>
          <p:nvPr/>
        </p:nvSpPr>
        <p:spPr>
          <a:xfrm>
            <a:off x="7301719" y="3241369"/>
            <a:ext cx="873481" cy="313354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Epochs=50</a:t>
            </a:r>
            <a:endParaRPr lang="en-US" sz="1200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0EFB2CD-38CC-6C21-3CF6-FDB2C315D642}"/>
              </a:ext>
            </a:extLst>
          </p:cNvPr>
          <p:cNvCxnSpPr>
            <a:cxnSpLocks/>
            <a:stCxn id="208" idx="0"/>
            <a:endCxn id="206" idx="2"/>
          </p:cNvCxnSpPr>
          <p:nvPr/>
        </p:nvCxnSpPr>
        <p:spPr>
          <a:xfrm flipH="1" flipV="1">
            <a:off x="9630628" y="3100578"/>
            <a:ext cx="477820" cy="11124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CF6AC7F-3559-C188-765D-E90030DC28BA}"/>
              </a:ext>
            </a:extLst>
          </p:cNvPr>
          <p:cNvSpPr/>
          <p:nvPr/>
        </p:nvSpPr>
        <p:spPr>
          <a:xfrm>
            <a:off x="6085338" y="3245208"/>
            <a:ext cx="980396" cy="34290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Remove first</a:t>
            </a:r>
            <a:endParaRPr lang="en-US" sz="12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3D86AAA-BB62-F430-63F9-0933DE1911E1}"/>
              </a:ext>
            </a:extLst>
          </p:cNvPr>
          <p:cNvSpPr/>
          <p:nvPr/>
        </p:nvSpPr>
        <p:spPr>
          <a:xfrm>
            <a:off x="8312437" y="3219113"/>
            <a:ext cx="1155153" cy="321206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Optimizer=SGD</a:t>
            </a:r>
            <a:endParaRPr lang="en-US" sz="1200" dirty="0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4393E24-1481-3B6F-3EB7-4AEDC3852F7A}"/>
              </a:ext>
            </a:extLst>
          </p:cNvPr>
          <p:cNvCxnSpPr>
            <a:cxnSpLocks/>
            <a:stCxn id="221" idx="0"/>
            <a:endCxn id="204" idx="2"/>
          </p:cNvCxnSpPr>
          <p:nvPr/>
        </p:nvCxnSpPr>
        <p:spPr>
          <a:xfrm flipH="1" flipV="1">
            <a:off x="8523447" y="3078001"/>
            <a:ext cx="366567" cy="141112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AAB059C-63D4-8217-FC15-CD5B2326CB9A}"/>
              </a:ext>
            </a:extLst>
          </p:cNvPr>
          <p:cNvCxnSpPr>
            <a:cxnSpLocks/>
            <a:stCxn id="213" idx="0"/>
            <a:endCxn id="204" idx="2"/>
          </p:cNvCxnSpPr>
          <p:nvPr/>
        </p:nvCxnSpPr>
        <p:spPr>
          <a:xfrm flipV="1">
            <a:off x="7738460" y="3078001"/>
            <a:ext cx="784987" cy="163368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8D26BD9-7F8C-EA28-F44F-89208CB75E90}"/>
              </a:ext>
            </a:extLst>
          </p:cNvPr>
          <p:cNvCxnSpPr>
            <a:cxnSpLocks/>
            <a:stCxn id="220" idx="0"/>
            <a:endCxn id="200" idx="2"/>
          </p:cNvCxnSpPr>
          <p:nvPr/>
        </p:nvCxnSpPr>
        <p:spPr>
          <a:xfrm flipV="1">
            <a:off x="6575536" y="3050529"/>
            <a:ext cx="0" cy="194679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Arrow: Right 250">
            <a:extLst>
              <a:ext uri="{FF2B5EF4-FFF2-40B4-BE49-F238E27FC236}">
                <a16:creationId xmlns:a16="http://schemas.microsoft.com/office/drawing/2014/main" id="{A4AFE19C-D526-8369-F950-1EABC6E38BE2}"/>
              </a:ext>
            </a:extLst>
          </p:cNvPr>
          <p:cNvSpPr/>
          <p:nvPr/>
        </p:nvSpPr>
        <p:spPr>
          <a:xfrm>
            <a:off x="9387124" y="340604"/>
            <a:ext cx="1199881" cy="342900"/>
          </a:xfrm>
          <a:prstGeom prst="rightArrow">
            <a:avLst>
              <a:gd name="adj1" fmla="val 100000"/>
              <a:gd name="adj2" fmla="val 5758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  <a:r>
              <a:rPr lang="en-US" sz="1400" b="1" dirty="0"/>
              <a:t>weep Alg.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B296729-999C-79B5-204A-A2E95FE68468}"/>
              </a:ext>
            </a:extLst>
          </p:cNvPr>
          <p:cNvSpPr/>
          <p:nvPr/>
        </p:nvSpPr>
        <p:spPr>
          <a:xfrm>
            <a:off x="8356916" y="4062869"/>
            <a:ext cx="723317" cy="342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0BF95A6-0E1D-3177-AE22-37EEBBF1EE35}"/>
              </a:ext>
            </a:extLst>
          </p:cNvPr>
          <p:cNvSpPr/>
          <p:nvPr/>
        </p:nvSpPr>
        <p:spPr>
          <a:xfrm>
            <a:off x="7517744" y="4719122"/>
            <a:ext cx="636232" cy="342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0E2BAAF-716B-46EF-D22A-F1477BC97E96}"/>
              </a:ext>
            </a:extLst>
          </p:cNvPr>
          <p:cNvSpPr/>
          <p:nvPr/>
        </p:nvSpPr>
        <p:spPr>
          <a:xfrm>
            <a:off x="8445460" y="4719122"/>
            <a:ext cx="546230" cy="342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218E7CB-AA4E-FDED-0336-D57002E00CE0}"/>
              </a:ext>
            </a:extLst>
          </p:cNvPr>
          <p:cNvSpPr/>
          <p:nvPr/>
        </p:nvSpPr>
        <p:spPr>
          <a:xfrm>
            <a:off x="9283174" y="4719122"/>
            <a:ext cx="617764" cy="342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trainer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E45175A-B9B6-3EDC-7581-81E0379D53B7}"/>
              </a:ext>
            </a:extLst>
          </p:cNvPr>
          <p:cNvSpPr/>
          <p:nvPr/>
        </p:nvSpPr>
        <p:spPr>
          <a:xfrm>
            <a:off x="8426122" y="5375375"/>
            <a:ext cx="1267405" cy="342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Optimizer=SGD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01BBF32-15D0-0A7C-867C-2CB9C86F37C3}"/>
              </a:ext>
            </a:extLst>
          </p:cNvPr>
          <p:cNvSpPr/>
          <p:nvPr/>
        </p:nvSpPr>
        <p:spPr>
          <a:xfrm>
            <a:off x="9787085" y="5375375"/>
            <a:ext cx="872082" cy="342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Epochs=50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96BC5AE-72CD-4D46-0D9E-B1B0E66DD391}"/>
              </a:ext>
            </a:extLst>
          </p:cNvPr>
          <p:cNvSpPr/>
          <p:nvPr/>
        </p:nvSpPr>
        <p:spPr>
          <a:xfrm>
            <a:off x="7517744" y="5375375"/>
            <a:ext cx="636232" cy="342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549FF4-B78C-FDCE-D1DF-527C926BDFD8}"/>
              </a:ext>
            </a:extLst>
          </p:cNvPr>
          <p:cNvSpPr/>
          <p:nvPr/>
        </p:nvSpPr>
        <p:spPr>
          <a:xfrm>
            <a:off x="6881512" y="6031628"/>
            <a:ext cx="636232" cy="342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layer2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FA5723A-662F-2F14-628D-BD521F0837C3}"/>
              </a:ext>
            </a:extLst>
          </p:cNvPr>
          <p:cNvSpPr/>
          <p:nvPr/>
        </p:nvSpPr>
        <p:spPr>
          <a:xfrm>
            <a:off x="8033939" y="6031628"/>
            <a:ext cx="636232" cy="342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layerK</a:t>
            </a:r>
            <a:endParaRPr lang="en-US" sz="1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3DFB1E0-BCD9-0F55-A94A-58C0D7763C9E}"/>
              </a:ext>
            </a:extLst>
          </p:cNvPr>
          <p:cNvCxnSpPr>
            <a:stCxn id="252" idx="2"/>
            <a:endCxn id="253" idx="0"/>
          </p:cNvCxnSpPr>
          <p:nvPr/>
        </p:nvCxnSpPr>
        <p:spPr>
          <a:xfrm flipH="1">
            <a:off x="7835860" y="4405769"/>
            <a:ext cx="882715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1F638CA-27E8-A527-4DFD-9A0EF45C4F89}"/>
              </a:ext>
            </a:extLst>
          </p:cNvPr>
          <p:cNvCxnSpPr>
            <a:cxnSpLocks/>
            <a:stCxn id="252" idx="2"/>
            <a:endCxn id="254" idx="0"/>
          </p:cNvCxnSpPr>
          <p:nvPr/>
        </p:nvCxnSpPr>
        <p:spPr>
          <a:xfrm>
            <a:off x="8718575" y="4405769"/>
            <a:ext cx="0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6C85EC8-9331-05A5-C51A-EF3864A6A3BC}"/>
              </a:ext>
            </a:extLst>
          </p:cNvPr>
          <p:cNvCxnSpPr>
            <a:cxnSpLocks/>
            <a:stCxn id="252" idx="2"/>
            <a:endCxn id="255" idx="0"/>
          </p:cNvCxnSpPr>
          <p:nvPr/>
        </p:nvCxnSpPr>
        <p:spPr>
          <a:xfrm>
            <a:off x="8718575" y="4405769"/>
            <a:ext cx="873481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C5F9EE9-4E53-3179-4892-DF1830588278}"/>
              </a:ext>
            </a:extLst>
          </p:cNvPr>
          <p:cNvCxnSpPr>
            <a:cxnSpLocks/>
            <a:stCxn id="257" idx="0"/>
            <a:endCxn id="255" idx="2"/>
          </p:cNvCxnSpPr>
          <p:nvPr/>
        </p:nvCxnSpPr>
        <p:spPr>
          <a:xfrm flipH="1" flipV="1">
            <a:off x="9592056" y="5062022"/>
            <a:ext cx="631070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A0154C-DD02-979F-223B-9C4BF4EF5130}"/>
              </a:ext>
            </a:extLst>
          </p:cNvPr>
          <p:cNvCxnSpPr>
            <a:cxnSpLocks/>
            <a:stCxn id="256" idx="0"/>
            <a:endCxn id="255" idx="2"/>
          </p:cNvCxnSpPr>
          <p:nvPr/>
        </p:nvCxnSpPr>
        <p:spPr>
          <a:xfrm flipV="1">
            <a:off x="9059825" y="5062022"/>
            <a:ext cx="532231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5CC565B-C3EF-8B1A-FAE3-EC4464670D89}"/>
              </a:ext>
            </a:extLst>
          </p:cNvPr>
          <p:cNvCxnSpPr>
            <a:cxnSpLocks/>
            <a:stCxn id="258" idx="0"/>
            <a:endCxn id="253" idx="2"/>
          </p:cNvCxnSpPr>
          <p:nvPr/>
        </p:nvCxnSpPr>
        <p:spPr>
          <a:xfrm flipV="1">
            <a:off x="7835860" y="5062022"/>
            <a:ext cx="0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0F319AD-7230-0D83-14A1-654725862B8A}"/>
              </a:ext>
            </a:extLst>
          </p:cNvPr>
          <p:cNvCxnSpPr>
            <a:cxnSpLocks/>
            <a:stCxn id="260" idx="0"/>
            <a:endCxn id="258" idx="2"/>
          </p:cNvCxnSpPr>
          <p:nvPr/>
        </p:nvCxnSpPr>
        <p:spPr>
          <a:xfrm flipH="1" flipV="1">
            <a:off x="7835860" y="5718275"/>
            <a:ext cx="516195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17FBED9-4A6A-A2A5-6C06-ECA5C64DF3A8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 flipH="1">
            <a:off x="7199628" y="5718275"/>
            <a:ext cx="636232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57F9C19-EDBA-8119-158E-8E7FB9CB2B52}"/>
              </a:ext>
            </a:extLst>
          </p:cNvPr>
          <p:cNvSpPr txBox="1"/>
          <p:nvPr/>
        </p:nvSpPr>
        <p:spPr>
          <a:xfrm>
            <a:off x="7605287" y="60316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F5AE13-6A16-B256-6B46-57D3CB5224BF}"/>
              </a:ext>
            </a:extLst>
          </p:cNvPr>
          <p:cNvSpPr txBox="1"/>
          <p:nvPr/>
        </p:nvSpPr>
        <p:spPr>
          <a:xfrm>
            <a:off x="8726226" y="6031628"/>
            <a:ext cx="3388300" cy="369332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 Final Configuration (1/4)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017E3B5-0953-73D9-36F6-4E666235F2AB}"/>
              </a:ext>
            </a:extLst>
          </p:cNvPr>
          <p:cNvSpPr/>
          <p:nvPr/>
        </p:nvSpPr>
        <p:spPr>
          <a:xfrm>
            <a:off x="10787444" y="5375375"/>
            <a:ext cx="872082" cy="342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lr</a:t>
            </a:r>
            <a:r>
              <a:rPr lang="en-US" sz="1200" dirty="0"/>
              <a:t>=100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504F0B4-75F6-A8B3-F298-2C2AA2FC72C2}"/>
              </a:ext>
            </a:extLst>
          </p:cNvPr>
          <p:cNvCxnSpPr>
            <a:cxnSpLocks/>
            <a:stCxn id="272" idx="0"/>
            <a:endCxn id="255" idx="2"/>
          </p:cNvCxnSpPr>
          <p:nvPr/>
        </p:nvCxnSpPr>
        <p:spPr>
          <a:xfrm flipH="1" flipV="1">
            <a:off x="9592056" y="5062022"/>
            <a:ext cx="1631429" cy="3133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C718BD34-2E0D-F986-12F9-5B27C72FDBC3}"/>
              </a:ext>
            </a:extLst>
          </p:cNvPr>
          <p:cNvSpPr txBox="1"/>
          <p:nvPr/>
        </p:nvSpPr>
        <p:spPr>
          <a:xfrm>
            <a:off x="9644767" y="2001453"/>
            <a:ext cx="2305401" cy="5847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rgbClr val="FF0000"/>
                </a:solidFill>
              </a:rPr>
              <a:t>Generate 4 different configuration builders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B8DDF8B-EC27-E04A-4EB7-28EC327C82B6}"/>
              </a:ext>
            </a:extLst>
          </p:cNvPr>
          <p:cNvSpPr txBox="1"/>
          <p:nvPr/>
        </p:nvSpPr>
        <p:spPr>
          <a:xfrm>
            <a:off x="6167740" y="1416479"/>
            <a:ext cx="3141437" cy="369332"/>
          </a:xfrm>
          <a:prstGeom prst="rect">
            <a:avLst/>
          </a:prstGeom>
          <a:solidFill>
            <a:schemeClr val="bg1"/>
          </a:solidFill>
          <a:ln>
            <a:solidFill>
              <a:srgbClr val="ED7D31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Example Configuration Builder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F81B7BE1-F466-1DB4-8443-049A307BA1FE}"/>
              </a:ext>
            </a:extLst>
          </p:cNvPr>
          <p:cNvGrpSpPr/>
          <p:nvPr/>
        </p:nvGrpSpPr>
        <p:grpSpPr>
          <a:xfrm>
            <a:off x="5071371" y="4999351"/>
            <a:ext cx="1319130" cy="1180489"/>
            <a:chOff x="4899106" y="4338733"/>
            <a:chExt cx="1319130" cy="1180489"/>
          </a:xfrm>
        </p:grpSpPr>
        <p:pic>
          <p:nvPicPr>
            <p:cNvPr id="283" name="Graphic 282" descr="Gears with solid fill">
              <a:extLst>
                <a:ext uri="{FF2B5EF4-FFF2-40B4-BE49-F238E27FC236}">
                  <a16:creationId xmlns:a16="http://schemas.microsoft.com/office/drawing/2014/main" id="{291236F1-FCB1-45B0-F737-E7244090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3836" y="4604822"/>
              <a:ext cx="914400" cy="914400"/>
            </a:xfrm>
            <a:prstGeom prst="rect">
              <a:avLst/>
            </a:prstGeom>
          </p:spPr>
        </p:pic>
        <p:pic>
          <p:nvPicPr>
            <p:cNvPr id="287" name="Graphic 286" descr="Single gear with solid fill">
              <a:extLst>
                <a:ext uri="{FF2B5EF4-FFF2-40B4-BE49-F238E27FC236}">
                  <a16:creationId xmlns:a16="http://schemas.microsoft.com/office/drawing/2014/main" id="{6CB0260B-AFCB-6853-6680-3597A21A4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9106" y="4338733"/>
              <a:ext cx="914400" cy="914400"/>
            </a:xfrm>
            <a:prstGeom prst="rect">
              <a:avLst/>
            </a:prstGeom>
          </p:spPr>
        </p:pic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77613FD8-719C-6CED-641A-561A1058DC41}"/>
              </a:ext>
            </a:extLst>
          </p:cNvPr>
          <p:cNvSpPr txBox="1"/>
          <p:nvPr/>
        </p:nvSpPr>
        <p:spPr>
          <a:xfrm>
            <a:off x="5121075" y="4395058"/>
            <a:ext cx="1238159" cy="707886"/>
          </a:xfrm>
          <a:prstGeom prst="rect">
            <a:avLst/>
          </a:prstGeom>
          <a:noFill/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C000"/>
                </a:solidFill>
              </a:rPr>
              <a:t>Dysweep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</a:p>
          <a:p>
            <a:r>
              <a:rPr lang="en-US" sz="2000" b="1" dirty="0" err="1">
                <a:solidFill>
                  <a:srgbClr val="FFC000"/>
                </a:solidFill>
              </a:rPr>
              <a:t>Upsertion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2236C592-C15D-DAAF-3DD2-FA0CE8276FBE}"/>
              </a:ext>
            </a:extLst>
          </p:cNvPr>
          <p:cNvCxnSpPr>
            <a:endCxn id="291" idx="0"/>
          </p:cNvCxnSpPr>
          <p:nvPr/>
        </p:nvCxnSpPr>
        <p:spPr>
          <a:xfrm rot="5400000">
            <a:off x="5730193" y="3631144"/>
            <a:ext cx="773877" cy="753951"/>
          </a:xfrm>
          <a:prstGeom prst="bentConnector3">
            <a:avLst/>
          </a:prstGeom>
          <a:ln w="76200">
            <a:solidFill>
              <a:srgbClr val="FFC000">
                <a:alpha val="3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081E3D07-A349-4BBC-19C2-FA3EF6749986}"/>
              </a:ext>
            </a:extLst>
          </p:cNvPr>
          <p:cNvCxnSpPr>
            <a:cxnSpLocks/>
            <a:endCxn id="291" idx="1"/>
          </p:cNvCxnSpPr>
          <p:nvPr/>
        </p:nvCxnSpPr>
        <p:spPr>
          <a:xfrm flipV="1">
            <a:off x="3799194" y="4749001"/>
            <a:ext cx="1321881" cy="240345"/>
          </a:xfrm>
          <a:prstGeom prst="bentConnector3">
            <a:avLst/>
          </a:prstGeom>
          <a:ln w="76200">
            <a:solidFill>
              <a:srgbClr val="FFC000">
                <a:alpha val="3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404A7932-2B14-B279-8AA6-865C1C40D6FE}"/>
              </a:ext>
            </a:extLst>
          </p:cNvPr>
          <p:cNvCxnSpPr>
            <a:cxnSpLocks/>
            <a:stCxn id="291" idx="3"/>
          </p:cNvCxnSpPr>
          <p:nvPr/>
        </p:nvCxnSpPr>
        <p:spPr>
          <a:xfrm flipV="1">
            <a:off x="6359234" y="4359119"/>
            <a:ext cx="1485859" cy="38988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>
                <a:alpha val="3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9FDC73D-1EE9-9408-9D14-A5FA8C42BF9B}"/>
              </a:ext>
            </a:extLst>
          </p:cNvPr>
          <p:cNvGrpSpPr/>
          <p:nvPr/>
        </p:nvGrpSpPr>
        <p:grpSpPr>
          <a:xfrm>
            <a:off x="6615532" y="781964"/>
            <a:ext cx="2994092" cy="542161"/>
            <a:chOff x="4464159" y="88988"/>
            <a:chExt cx="2994092" cy="542161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FD378F9-18F2-938A-9304-5558B8FB6B7C}"/>
                </a:ext>
              </a:extLst>
            </p:cNvPr>
            <p:cNvSpPr/>
            <p:nvPr/>
          </p:nvSpPr>
          <p:spPr>
            <a:xfrm>
              <a:off x="4464159" y="88988"/>
              <a:ext cx="2994092" cy="5421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pic>
          <p:nvPicPr>
            <p:cNvPr id="304" name="Graphic 303">
              <a:extLst>
                <a:ext uri="{FF2B5EF4-FFF2-40B4-BE49-F238E27FC236}">
                  <a16:creationId xmlns:a16="http://schemas.microsoft.com/office/drawing/2014/main" id="{F3348ABA-7349-0FDA-E246-9AE06E27C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4088" y="167901"/>
              <a:ext cx="26384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11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110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Kamkari</dc:creator>
  <cp:lastModifiedBy>Hamidreza Kamkari</cp:lastModifiedBy>
  <cp:revision>1</cp:revision>
  <dcterms:created xsi:type="dcterms:W3CDTF">2023-06-30T14:56:57Z</dcterms:created>
  <dcterms:modified xsi:type="dcterms:W3CDTF">2023-06-30T16:24:35Z</dcterms:modified>
</cp:coreProperties>
</file>