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70" r:id="rId8"/>
    <p:sldId id="268" r:id="rId9"/>
    <p:sldId id="266" r:id="rId10"/>
    <p:sldId id="267" r:id="rId11"/>
    <p:sldId id="269" r:id="rId12"/>
    <p:sldId id="271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A3A73-93CA-FEEA-2CE5-91DDE075CC36}" v="4" dt="2024-02-26T13:57:55.207"/>
    <p1510:client id="{36CD9C9B-0298-96BB-6E39-B847B3074143}" v="202" dt="2024-02-26T13:34:15.144"/>
    <p1510:client id="{4C83178C-4493-BB9F-4151-66B99015999F}" v="255" dt="2024-02-26T13:41:13.985"/>
    <p1510:client id="{62A3BB99-2B9C-30F9-B7B9-7B8CFCBBBA54}" v="223" dt="2024-02-26T13:54:43.577"/>
    <p1510:client id="{783BE16D-8208-C567-0D74-CED5E396E338}" v="3" dt="2024-02-26T14:00:32.619"/>
    <p1510:client id="{A5D62A36-448A-66C7-D5E1-98E8AB21C2DC}" v="60" dt="2024-02-26T13:19:53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Ungemach" userId="S::moritz.ungemach@flyeralarm.com::ff6a5b4b-47d6-4c20-889d-63474cf34fb3" providerId="AD" clId="Web-{783BE16D-8208-C567-0D74-CED5E396E338}"/>
    <pc:docChg chg="modSld">
      <pc:chgData name="Moritz Ungemach" userId="S::moritz.ungemach@flyeralarm.com::ff6a5b4b-47d6-4c20-889d-63474cf34fb3" providerId="AD" clId="Web-{783BE16D-8208-C567-0D74-CED5E396E338}" dt="2024-02-26T14:00:32.619" v="2" actId="1076"/>
      <pc:docMkLst>
        <pc:docMk/>
      </pc:docMkLst>
      <pc:sldChg chg="addSp delSp modSp mod setBg">
        <pc:chgData name="Moritz Ungemach" userId="S::moritz.ungemach@flyeralarm.com::ff6a5b4b-47d6-4c20-889d-63474cf34fb3" providerId="AD" clId="Web-{783BE16D-8208-C567-0D74-CED5E396E338}" dt="2024-02-26T14:00:32.619" v="2" actId="1076"/>
        <pc:sldMkLst>
          <pc:docMk/>
          <pc:sldMk cId="2179666493" sldId="271"/>
        </pc:sldMkLst>
        <pc:spChg chg="mod">
          <ac:chgData name="Moritz Ungemach" userId="S::moritz.ungemach@flyeralarm.com::ff6a5b4b-47d6-4c20-889d-63474cf34fb3" providerId="AD" clId="Web-{783BE16D-8208-C567-0D74-CED5E396E338}" dt="2024-02-26T14:00:24.463" v="1"/>
          <ac:spMkLst>
            <pc:docMk/>
            <pc:sldMk cId="2179666493" sldId="271"/>
            <ac:spMk id="2" creationId="{681C3B32-1B1A-5AF1-B7BE-478386589383}"/>
          </ac:spMkLst>
        </pc:spChg>
        <pc:spChg chg="del">
          <ac:chgData name="Moritz Ungemach" userId="S::moritz.ungemach@flyeralarm.com::ff6a5b4b-47d6-4c20-889d-63474cf34fb3" providerId="AD" clId="Web-{783BE16D-8208-C567-0D74-CED5E396E338}" dt="2024-02-26T14:00:16.822" v="0"/>
          <ac:spMkLst>
            <pc:docMk/>
            <pc:sldMk cId="2179666493" sldId="271"/>
            <ac:spMk id="3" creationId="{DCDEEC9F-03D5-AA0E-259C-FC55BC12203B}"/>
          </ac:spMkLst>
        </pc:spChg>
        <pc:spChg chg="add">
          <ac:chgData name="Moritz Ungemach" userId="S::moritz.ungemach@flyeralarm.com::ff6a5b4b-47d6-4c20-889d-63474cf34fb3" providerId="AD" clId="Web-{783BE16D-8208-C567-0D74-CED5E396E338}" dt="2024-02-26T14:00:24.463" v="1"/>
          <ac:spMkLst>
            <pc:docMk/>
            <pc:sldMk cId="2179666493" sldId="271"/>
            <ac:spMk id="8" creationId="{FCEF6596-B374-2F56-48D0-326950EC94D1}"/>
          </ac:spMkLst>
        </pc:spChg>
        <pc:grpChg chg="add">
          <ac:chgData name="Moritz Ungemach" userId="S::moritz.ungemach@flyeralarm.com::ff6a5b4b-47d6-4c20-889d-63474cf34fb3" providerId="AD" clId="Web-{783BE16D-8208-C567-0D74-CED5E396E338}" dt="2024-02-26T14:00:24.463" v="1"/>
          <ac:grpSpMkLst>
            <pc:docMk/>
            <pc:sldMk cId="2179666493" sldId="271"/>
            <ac:grpSpMk id="11" creationId="{5FE07634-A83A-4681-9C1D-BC0775F9D296}"/>
          </ac:grpSpMkLst>
        </pc:grpChg>
        <pc:grpChg chg="add">
          <ac:chgData name="Moritz Ungemach" userId="S::moritz.ungemach@flyeralarm.com::ff6a5b4b-47d6-4c20-889d-63474cf34fb3" providerId="AD" clId="Web-{783BE16D-8208-C567-0D74-CED5E396E338}" dt="2024-02-26T14:00:24.463" v="1"/>
          <ac:grpSpMkLst>
            <pc:docMk/>
            <pc:sldMk cId="2179666493" sldId="271"/>
            <ac:grpSpMk id="15" creationId="{A2E1FE48-FA7B-4262-B922-041542931DDF}"/>
          </ac:grpSpMkLst>
        </pc:grpChg>
        <pc:picChg chg="add mod ord">
          <ac:chgData name="Moritz Ungemach" userId="S::moritz.ungemach@flyeralarm.com::ff6a5b4b-47d6-4c20-889d-63474cf34fb3" providerId="AD" clId="Web-{783BE16D-8208-C567-0D74-CED5E396E338}" dt="2024-02-26T14:00:32.619" v="2" actId="1076"/>
          <ac:picMkLst>
            <pc:docMk/>
            <pc:sldMk cId="2179666493" sldId="271"/>
            <ac:picMk id="4" creationId="{DC5F673A-F0F7-C84C-B00F-36D86008B645}"/>
          </ac:picMkLst>
        </pc:picChg>
      </pc:sldChg>
    </pc:docChg>
  </pc:docChgLst>
  <pc:docChgLst>
    <pc:chgData name="Moritz Ungemach" userId="S::moritz.ungemach@flyeralarm.com::ff6a5b4b-47d6-4c20-889d-63474cf34fb3" providerId="AD" clId="Web-{62A3BB99-2B9C-30F9-B7B9-7B8CFCBBBA54}"/>
    <pc:docChg chg="addSld delSld modSld sldOrd">
      <pc:chgData name="Moritz Ungemach" userId="S::moritz.ungemach@flyeralarm.com::ff6a5b4b-47d6-4c20-889d-63474cf34fb3" providerId="AD" clId="Web-{62A3BB99-2B9C-30F9-B7B9-7B8CFCBBBA54}" dt="2024-02-26T13:54:43.577" v="153"/>
      <pc:docMkLst>
        <pc:docMk/>
      </pc:docMkLst>
      <pc:sldChg chg="addSp modSp mod ord setBg">
        <pc:chgData name="Moritz Ungemach" userId="S::moritz.ungemach@flyeralarm.com::ff6a5b4b-47d6-4c20-889d-63474cf34fb3" providerId="AD" clId="Web-{62A3BB99-2B9C-30F9-B7B9-7B8CFCBBBA54}" dt="2024-02-26T13:45:16.026" v="81"/>
        <pc:sldMkLst>
          <pc:docMk/>
          <pc:sldMk cId="904661101" sldId="259"/>
        </pc:sldMkLst>
        <pc:spChg chg="add">
          <ac:chgData name="Moritz Ungemach" userId="S::moritz.ungemach@flyeralarm.com::ff6a5b4b-47d6-4c20-889d-63474cf34fb3" providerId="AD" clId="Web-{62A3BB99-2B9C-30F9-B7B9-7B8CFCBBBA54}" dt="2024-02-26T13:45:16.026" v="81"/>
          <ac:spMkLst>
            <pc:docMk/>
            <pc:sldMk cId="904661101" sldId="259"/>
            <ac:spMk id="10" creationId="{3D66C6E3-EBD2-40B7-8FD8-D6D2250FC482}"/>
          </ac:spMkLst>
        </pc:spChg>
        <pc:picChg chg="mod">
          <ac:chgData name="Moritz Ungemach" userId="S::moritz.ungemach@flyeralarm.com::ff6a5b4b-47d6-4c20-889d-63474cf34fb3" providerId="AD" clId="Web-{62A3BB99-2B9C-30F9-B7B9-7B8CFCBBBA54}" dt="2024-02-26T13:45:16.026" v="81"/>
          <ac:picMkLst>
            <pc:docMk/>
            <pc:sldMk cId="904661101" sldId="259"/>
            <ac:picMk id="3" creationId="{AFAC4A17-51A6-161D-FF1A-7A043063A367}"/>
          </ac:picMkLst>
        </pc:picChg>
        <pc:picChg chg="add">
          <ac:chgData name="Moritz Ungemach" userId="S::moritz.ungemach@flyeralarm.com::ff6a5b4b-47d6-4c20-889d-63474cf34fb3" providerId="AD" clId="Web-{62A3BB99-2B9C-30F9-B7B9-7B8CFCBBBA54}" dt="2024-02-26T13:45:16.026" v="81"/>
          <ac:picMkLst>
            <pc:docMk/>
            <pc:sldMk cId="904661101" sldId="259"/>
            <ac:picMk id="8" creationId="{6D651BB0-1DFD-4941-83DD-704006F6B139}"/>
          </ac:picMkLst>
        </pc:picChg>
      </pc:sldChg>
      <pc:sldChg chg="del">
        <pc:chgData name="Moritz Ungemach" userId="S::moritz.ungemach@flyeralarm.com::ff6a5b4b-47d6-4c20-889d-63474cf34fb3" providerId="AD" clId="Web-{62A3BB99-2B9C-30F9-B7B9-7B8CFCBBBA54}" dt="2024-02-26T13:49:11.168" v="106"/>
        <pc:sldMkLst>
          <pc:docMk/>
          <pc:sldMk cId="1708721108" sldId="261"/>
        </pc:sldMkLst>
      </pc:sldChg>
      <pc:sldChg chg="addSp delSp modSp">
        <pc:chgData name="Moritz Ungemach" userId="S::moritz.ungemach@flyeralarm.com::ff6a5b4b-47d6-4c20-889d-63474cf34fb3" providerId="AD" clId="Web-{62A3BB99-2B9C-30F9-B7B9-7B8CFCBBBA54}" dt="2024-02-26T13:51:02.013" v="134" actId="20577"/>
        <pc:sldMkLst>
          <pc:docMk/>
          <pc:sldMk cId="1898521424" sldId="263"/>
        </pc:sldMkLst>
        <pc:spChg chg="add mod">
          <ac:chgData name="Moritz Ungemach" userId="S::moritz.ungemach@flyeralarm.com::ff6a5b4b-47d6-4c20-889d-63474cf34fb3" providerId="AD" clId="Web-{62A3BB99-2B9C-30F9-B7B9-7B8CFCBBBA54}" dt="2024-02-26T13:42:32.509" v="18" actId="20577"/>
          <ac:spMkLst>
            <pc:docMk/>
            <pc:sldMk cId="1898521424" sldId="263"/>
            <ac:spMk id="16" creationId="{1C4EDB1C-BADE-88F3-05E0-15DD6F755CF2}"/>
          </ac:spMkLst>
        </pc:spChg>
        <pc:spChg chg="mod">
          <ac:chgData name="Moritz Ungemach" userId="S::moritz.ungemach@flyeralarm.com::ff6a5b4b-47d6-4c20-889d-63474cf34fb3" providerId="AD" clId="Web-{62A3BB99-2B9C-30F9-B7B9-7B8CFCBBBA54}" dt="2024-02-26T13:50:24.341" v="124" actId="1076"/>
          <ac:spMkLst>
            <pc:docMk/>
            <pc:sldMk cId="1898521424" sldId="263"/>
            <ac:spMk id="19" creationId="{E8CD5909-A5C6-7AC9-C4E2-BFE8E7E1D56E}"/>
          </ac:spMkLst>
        </pc:spChg>
        <pc:spChg chg="mod">
          <ac:chgData name="Moritz Ungemach" userId="S::moritz.ungemach@flyeralarm.com::ff6a5b4b-47d6-4c20-889d-63474cf34fb3" providerId="AD" clId="Web-{62A3BB99-2B9C-30F9-B7B9-7B8CFCBBBA54}" dt="2024-02-26T13:50:49.044" v="131" actId="20577"/>
          <ac:spMkLst>
            <pc:docMk/>
            <pc:sldMk cId="1898521424" sldId="263"/>
            <ac:spMk id="21" creationId="{BF6BEECD-941D-937A-41A0-9F08B0A240BD}"/>
          </ac:spMkLst>
        </pc:spChg>
        <pc:spChg chg="del">
          <ac:chgData name="Moritz Ungemach" userId="S::moritz.ungemach@flyeralarm.com::ff6a5b4b-47d6-4c20-889d-63474cf34fb3" providerId="AD" clId="Web-{62A3BB99-2B9C-30F9-B7B9-7B8CFCBBBA54}" dt="2024-02-26T13:49:42.434" v="109"/>
          <ac:spMkLst>
            <pc:docMk/>
            <pc:sldMk cId="1898521424" sldId="263"/>
            <ac:spMk id="23" creationId="{A343D6FE-0343-9A23-D645-CAC9E7690B9D}"/>
          </ac:spMkLst>
        </pc:spChg>
        <pc:spChg chg="add mod">
          <ac:chgData name="Moritz Ungemach" userId="S::moritz.ungemach@flyeralarm.com::ff6a5b4b-47d6-4c20-889d-63474cf34fb3" providerId="AD" clId="Web-{62A3BB99-2B9C-30F9-B7B9-7B8CFCBBBA54}" dt="2024-02-26T13:43:34.494" v="69" actId="20577"/>
          <ac:spMkLst>
            <pc:docMk/>
            <pc:sldMk cId="1898521424" sldId="263"/>
            <ac:spMk id="25" creationId="{6EF0B091-1A23-2699-B86C-E789912C79FA}"/>
          </ac:spMkLst>
        </pc:spChg>
        <pc:spChg chg="add mod">
          <ac:chgData name="Moritz Ungemach" userId="S::moritz.ungemach@flyeralarm.com::ff6a5b4b-47d6-4c20-889d-63474cf34fb3" providerId="AD" clId="Web-{62A3BB99-2B9C-30F9-B7B9-7B8CFCBBBA54}" dt="2024-02-26T13:51:02.013" v="134" actId="20577"/>
          <ac:spMkLst>
            <pc:docMk/>
            <pc:sldMk cId="1898521424" sldId="263"/>
            <ac:spMk id="26" creationId="{3951B171-F726-FB03-78D0-DE447682B11A}"/>
          </ac:spMkLst>
        </pc:spChg>
        <pc:cxnChg chg="mod">
          <ac:chgData name="Moritz Ungemach" userId="S::moritz.ungemach@flyeralarm.com::ff6a5b4b-47d6-4c20-889d-63474cf34fb3" providerId="AD" clId="Web-{62A3BB99-2B9C-30F9-B7B9-7B8CFCBBBA54}" dt="2024-02-26T13:50:19.169" v="120" actId="1076"/>
          <ac:cxnSpMkLst>
            <pc:docMk/>
            <pc:sldMk cId="1898521424" sldId="263"/>
            <ac:cxnSpMk id="8" creationId="{E24536FE-4A71-B586-4D54-D65DA706C9C2}"/>
          </ac:cxnSpMkLst>
        </pc:cxnChg>
        <pc:cxnChg chg="del mod">
          <ac:chgData name="Moritz Ungemach" userId="S::moritz.ungemach@flyeralarm.com::ff6a5b4b-47d6-4c20-889d-63474cf34fb3" providerId="AD" clId="Web-{62A3BB99-2B9C-30F9-B7B9-7B8CFCBBBA54}" dt="2024-02-26T13:49:54.231" v="114"/>
          <ac:cxnSpMkLst>
            <pc:docMk/>
            <pc:sldMk cId="1898521424" sldId="263"/>
            <ac:cxnSpMk id="17" creationId="{431D6D5B-E0F1-4CC1-F26A-011B92252FD6}"/>
          </ac:cxnSpMkLst>
        </pc:cxnChg>
        <pc:cxnChg chg="del">
          <ac:chgData name="Moritz Ungemach" userId="S::moritz.ungemach@flyeralarm.com::ff6a5b4b-47d6-4c20-889d-63474cf34fb3" providerId="AD" clId="Web-{62A3BB99-2B9C-30F9-B7B9-7B8CFCBBBA54}" dt="2024-02-26T13:49:45.075" v="111"/>
          <ac:cxnSpMkLst>
            <pc:docMk/>
            <pc:sldMk cId="1898521424" sldId="263"/>
            <ac:cxnSpMk id="18" creationId="{8EA9FE00-7A83-DCA0-DF12-2E75F054B37D}"/>
          </ac:cxnSpMkLst>
        </pc:cxnChg>
        <pc:cxnChg chg="mod">
          <ac:chgData name="Moritz Ungemach" userId="S::moritz.ungemach@flyeralarm.com::ff6a5b4b-47d6-4c20-889d-63474cf34fb3" providerId="AD" clId="Web-{62A3BB99-2B9C-30F9-B7B9-7B8CFCBBBA54}" dt="2024-02-26T13:50:19.185" v="122" actId="1076"/>
          <ac:cxnSpMkLst>
            <pc:docMk/>
            <pc:sldMk cId="1898521424" sldId="263"/>
            <ac:cxnSpMk id="20" creationId="{01CE17FB-3B00-CF30-C566-ADDFEDE58D8A}"/>
          </ac:cxnSpMkLst>
        </pc:cxnChg>
        <pc:cxnChg chg="del">
          <ac:chgData name="Moritz Ungemach" userId="S::moritz.ungemach@flyeralarm.com::ff6a5b4b-47d6-4c20-889d-63474cf34fb3" providerId="AD" clId="Web-{62A3BB99-2B9C-30F9-B7B9-7B8CFCBBBA54}" dt="2024-02-26T13:49:45.075" v="110"/>
          <ac:cxnSpMkLst>
            <pc:docMk/>
            <pc:sldMk cId="1898521424" sldId="263"/>
            <ac:cxnSpMk id="22" creationId="{1AC704A3-A29F-776A-5B53-C520032BBBA4}"/>
          </ac:cxnSpMkLst>
        </pc:cxnChg>
        <pc:cxnChg chg="add mod">
          <ac:chgData name="Moritz Ungemach" userId="S::moritz.ungemach@flyeralarm.com::ff6a5b4b-47d6-4c20-889d-63474cf34fb3" providerId="AD" clId="Web-{62A3BB99-2B9C-30F9-B7B9-7B8CFCBBBA54}" dt="2024-02-26T13:42:47.400" v="20" actId="1076"/>
          <ac:cxnSpMkLst>
            <pc:docMk/>
            <pc:sldMk cId="1898521424" sldId="263"/>
            <ac:cxnSpMk id="24" creationId="{8FE48FAB-AFF0-91A6-B399-F7D178D88A24}"/>
          </ac:cxnSpMkLst>
        </pc:cxnChg>
      </pc:sldChg>
      <pc:sldChg chg="addSp delSp modSp new mod setBg">
        <pc:chgData name="Moritz Ungemach" userId="S::moritz.ungemach@flyeralarm.com::ff6a5b4b-47d6-4c20-889d-63474cf34fb3" providerId="AD" clId="Web-{62A3BB99-2B9C-30F9-B7B9-7B8CFCBBBA54}" dt="2024-02-26T13:45:05.776" v="80" actId="1076"/>
        <pc:sldMkLst>
          <pc:docMk/>
          <pc:sldMk cId="1096223486" sldId="264"/>
        </pc:sldMkLst>
        <pc:spChg chg="del">
          <ac:chgData name="Moritz Ungemach" userId="S::moritz.ungemach@flyeralarm.com::ff6a5b4b-47d6-4c20-889d-63474cf34fb3" providerId="AD" clId="Web-{62A3BB99-2B9C-30F9-B7B9-7B8CFCBBBA54}" dt="2024-02-26T13:44:15.901" v="71"/>
          <ac:spMkLst>
            <pc:docMk/>
            <pc:sldMk cId="1096223486" sldId="264"/>
            <ac:spMk id="2" creationId="{E7C8DD90-7DA6-5929-48D2-695701BC67CD}"/>
          </ac:spMkLst>
        </pc:spChg>
        <pc:spChg chg="del">
          <ac:chgData name="Moritz Ungemach" userId="S::moritz.ungemach@flyeralarm.com::ff6a5b4b-47d6-4c20-889d-63474cf34fb3" providerId="AD" clId="Web-{62A3BB99-2B9C-30F9-B7B9-7B8CFCBBBA54}" dt="2024-02-26T13:44:11.948" v="70"/>
          <ac:spMkLst>
            <pc:docMk/>
            <pc:sldMk cId="1096223486" sldId="264"/>
            <ac:spMk id="3" creationId="{7B4C3062-A9ED-7C55-7143-2D4BACCD268D}"/>
          </ac:spMkLst>
        </pc:spChg>
        <pc:spChg chg="add del">
          <ac:chgData name="Moritz Ungemach" userId="S::moritz.ungemach@flyeralarm.com::ff6a5b4b-47d6-4c20-889d-63474cf34fb3" providerId="AD" clId="Web-{62A3BB99-2B9C-30F9-B7B9-7B8CFCBBBA54}" dt="2024-02-26T13:44:48.120" v="77"/>
          <ac:spMkLst>
            <pc:docMk/>
            <pc:sldMk cId="1096223486" sldId="264"/>
            <ac:spMk id="8" creationId="{A556D20F-F3DC-7478-594E-E5B709F8CF58}"/>
          </ac:spMkLst>
        </pc:spChg>
        <pc:grpChg chg="add">
          <ac:chgData name="Moritz Ungemach" userId="S::moritz.ungemach@flyeralarm.com::ff6a5b4b-47d6-4c20-889d-63474cf34fb3" providerId="AD" clId="Web-{62A3BB99-2B9C-30F9-B7B9-7B8CFCBBBA54}" dt="2024-02-26T13:44:43.776" v="76"/>
          <ac:grpSpMkLst>
            <pc:docMk/>
            <pc:sldMk cId="1096223486" sldId="264"/>
            <ac:grpSpMk id="11" creationId="{9C9A395D-0E3C-47A2-BD3C-E0B63FFEB93B}"/>
          </ac:grpSpMkLst>
        </pc:grpChg>
        <pc:grpChg chg="add">
          <ac:chgData name="Moritz Ungemach" userId="S::moritz.ungemach@flyeralarm.com::ff6a5b4b-47d6-4c20-889d-63474cf34fb3" providerId="AD" clId="Web-{62A3BB99-2B9C-30F9-B7B9-7B8CFCBBBA54}" dt="2024-02-26T13:44:43.776" v="76"/>
          <ac:grpSpMkLst>
            <pc:docMk/>
            <pc:sldMk cId="1096223486" sldId="264"/>
            <ac:grpSpMk id="15" creationId="{1D4E244F-B3CC-4EA6-AEF8-9C10A9F2D650}"/>
          </ac:grpSpMkLst>
        </pc:grpChg>
        <pc:picChg chg="add mod ord">
          <ac:chgData name="Moritz Ungemach" userId="S::moritz.ungemach@flyeralarm.com::ff6a5b4b-47d6-4c20-889d-63474cf34fb3" providerId="AD" clId="Web-{62A3BB99-2B9C-30F9-B7B9-7B8CFCBBBA54}" dt="2024-02-26T13:44:43.776" v="76"/>
          <ac:picMkLst>
            <pc:docMk/>
            <pc:sldMk cId="1096223486" sldId="264"/>
            <ac:picMk id="4" creationId="{66A883A4-2293-4AF6-DC08-F2E98333A8AD}"/>
          </ac:picMkLst>
        </pc:picChg>
        <pc:picChg chg="add mod ord">
          <ac:chgData name="Moritz Ungemach" userId="S::moritz.ungemach@flyeralarm.com::ff6a5b4b-47d6-4c20-889d-63474cf34fb3" providerId="AD" clId="Web-{62A3BB99-2B9C-30F9-B7B9-7B8CFCBBBA54}" dt="2024-02-26T13:45:05.776" v="80" actId="1076"/>
          <ac:picMkLst>
            <pc:docMk/>
            <pc:sldMk cId="1096223486" sldId="264"/>
            <ac:picMk id="5" creationId="{053A5749-0F6E-C28A-C7BE-8996F670DAB7}"/>
          </ac:picMkLst>
        </pc:picChg>
      </pc:sldChg>
      <pc:sldChg chg="new del">
        <pc:chgData name="Moritz Ungemach" userId="S::moritz.ungemach@flyeralarm.com::ff6a5b4b-47d6-4c20-889d-63474cf34fb3" providerId="AD" clId="Web-{62A3BB99-2B9C-30F9-B7B9-7B8CFCBBBA54}" dt="2024-02-26T13:45:32.120" v="82"/>
        <pc:sldMkLst>
          <pc:docMk/>
          <pc:sldMk cId="1113249486" sldId="265"/>
        </pc:sldMkLst>
      </pc:sldChg>
      <pc:sldChg chg="addSp delSp modSp new mod ord setBg">
        <pc:chgData name="Moritz Ungemach" userId="S::moritz.ungemach@flyeralarm.com::ff6a5b4b-47d6-4c20-889d-63474cf34fb3" providerId="AD" clId="Web-{62A3BB99-2B9C-30F9-B7B9-7B8CFCBBBA54}" dt="2024-02-26T13:51:21.732" v="136"/>
        <pc:sldMkLst>
          <pc:docMk/>
          <pc:sldMk cId="251858822" sldId="266"/>
        </pc:sldMkLst>
        <pc:spChg chg="mod">
          <ac:chgData name="Moritz Ungemach" userId="S::moritz.ungemach@flyeralarm.com::ff6a5b4b-47d6-4c20-889d-63474cf34fb3" providerId="AD" clId="Web-{62A3BB99-2B9C-30F9-B7B9-7B8CFCBBBA54}" dt="2024-02-26T13:46:36.636" v="88"/>
          <ac:spMkLst>
            <pc:docMk/>
            <pc:sldMk cId="251858822" sldId="266"/>
            <ac:spMk id="2" creationId="{75208B96-155C-1043-1EF7-A6832899A119}"/>
          </ac:spMkLst>
        </pc:spChg>
        <pc:spChg chg="del">
          <ac:chgData name="Moritz Ungemach" userId="S::moritz.ungemach@flyeralarm.com::ff6a5b4b-47d6-4c20-889d-63474cf34fb3" providerId="AD" clId="Web-{62A3BB99-2B9C-30F9-B7B9-7B8CFCBBBA54}" dt="2024-02-26T13:46:16.417" v="85"/>
          <ac:spMkLst>
            <pc:docMk/>
            <pc:sldMk cId="251858822" sldId="266"/>
            <ac:spMk id="3" creationId="{50E450F1-26A2-31C6-FB53-374C86519BB8}"/>
          </ac:spMkLst>
        </pc:spChg>
        <pc:spChg chg="add">
          <ac:chgData name="Moritz Ungemach" userId="S::moritz.ungemach@flyeralarm.com::ff6a5b4b-47d6-4c20-889d-63474cf34fb3" providerId="AD" clId="Web-{62A3BB99-2B9C-30F9-B7B9-7B8CFCBBBA54}" dt="2024-02-26T13:46:36.636" v="88"/>
          <ac:spMkLst>
            <pc:docMk/>
            <pc:sldMk cId="251858822" sldId="266"/>
            <ac:spMk id="8" creationId="{CB9E7997-CEEB-FA92-B2AB-8EDDCEBEA9F8}"/>
          </ac:spMkLst>
        </pc:spChg>
        <pc:spChg chg="add">
          <ac:chgData name="Moritz Ungemach" userId="S::moritz.ungemach@flyeralarm.com::ff6a5b4b-47d6-4c20-889d-63474cf34fb3" providerId="AD" clId="Web-{62A3BB99-2B9C-30F9-B7B9-7B8CFCBBBA54}" dt="2024-02-26T13:46:36.636" v="88"/>
          <ac:spMkLst>
            <pc:docMk/>
            <pc:sldMk cId="251858822" sldId="266"/>
            <ac:spMk id="11" creationId="{03756949-AC79-48CD-A920-B0FE10D230F5}"/>
          </ac:spMkLst>
        </pc:spChg>
        <pc:picChg chg="add mod ord">
          <ac:chgData name="Moritz Ungemach" userId="S::moritz.ungemach@flyeralarm.com::ff6a5b4b-47d6-4c20-889d-63474cf34fb3" providerId="AD" clId="Web-{62A3BB99-2B9C-30F9-B7B9-7B8CFCBBBA54}" dt="2024-02-26T13:46:36.636" v="88"/>
          <ac:picMkLst>
            <pc:docMk/>
            <pc:sldMk cId="251858822" sldId="266"/>
            <ac:picMk id="4" creationId="{640495E6-15D7-332F-5C2E-8D12AF2DB5D9}"/>
          </ac:picMkLst>
        </pc:picChg>
      </pc:sldChg>
      <pc:sldChg chg="addSp delSp modSp new mod setBg">
        <pc:chgData name="Moritz Ungemach" userId="S::moritz.ungemach@flyeralarm.com::ff6a5b4b-47d6-4c20-889d-63474cf34fb3" providerId="AD" clId="Web-{62A3BB99-2B9C-30F9-B7B9-7B8CFCBBBA54}" dt="2024-02-26T13:47:38.137" v="93" actId="14100"/>
        <pc:sldMkLst>
          <pc:docMk/>
          <pc:sldMk cId="91843148" sldId="267"/>
        </pc:sldMkLst>
        <pc:spChg chg="mod ord">
          <ac:chgData name="Moritz Ungemach" userId="S::moritz.ungemach@flyeralarm.com::ff6a5b4b-47d6-4c20-889d-63474cf34fb3" providerId="AD" clId="Web-{62A3BB99-2B9C-30F9-B7B9-7B8CFCBBBA54}" dt="2024-02-26T13:47:27.965" v="90"/>
          <ac:spMkLst>
            <pc:docMk/>
            <pc:sldMk cId="91843148" sldId="267"/>
            <ac:spMk id="2" creationId="{DB6825D1-F054-91A1-154B-43167146A34A}"/>
          </ac:spMkLst>
        </pc:spChg>
        <pc:spChg chg="del">
          <ac:chgData name="Moritz Ungemach" userId="S::moritz.ungemach@flyeralarm.com::ff6a5b4b-47d6-4c20-889d-63474cf34fb3" providerId="AD" clId="Web-{62A3BB99-2B9C-30F9-B7B9-7B8CFCBBBA54}" dt="2024-02-26T13:47:21.652" v="89"/>
          <ac:spMkLst>
            <pc:docMk/>
            <pc:sldMk cId="91843148" sldId="267"/>
            <ac:spMk id="3" creationId="{16C24C4B-D550-7A60-B1F2-E77645B7B0EC}"/>
          </ac:spMkLst>
        </pc:spChg>
        <pc:spChg chg="add del">
          <ac:chgData name="Moritz Ungemach" userId="S::moritz.ungemach@flyeralarm.com::ff6a5b4b-47d6-4c20-889d-63474cf34fb3" providerId="AD" clId="Web-{62A3BB99-2B9C-30F9-B7B9-7B8CFCBBBA54}" dt="2024-02-26T13:47:31.418" v="91"/>
          <ac:spMkLst>
            <pc:docMk/>
            <pc:sldMk cId="91843148" sldId="267"/>
            <ac:spMk id="8" creationId="{1B4E0E19-6705-5CEE-15C4-A73175B36A71}"/>
          </ac:spMkLst>
        </pc:spChg>
        <pc:grpChg chg="add">
          <ac:chgData name="Moritz Ungemach" userId="S::moritz.ungemach@flyeralarm.com::ff6a5b4b-47d6-4c20-889d-63474cf34fb3" providerId="AD" clId="Web-{62A3BB99-2B9C-30F9-B7B9-7B8CFCBBBA54}" dt="2024-02-26T13:47:27.965" v="90"/>
          <ac:grpSpMkLst>
            <pc:docMk/>
            <pc:sldMk cId="91843148" sldId="267"/>
            <ac:grpSpMk id="11" creationId="{9C9A395D-0E3C-47A2-BD3C-E0B63FFEB93B}"/>
          </ac:grpSpMkLst>
        </pc:grpChg>
        <pc:grpChg chg="add">
          <ac:chgData name="Moritz Ungemach" userId="S::moritz.ungemach@flyeralarm.com::ff6a5b4b-47d6-4c20-889d-63474cf34fb3" providerId="AD" clId="Web-{62A3BB99-2B9C-30F9-B7B9-7B8CFCBBBA54}" dt="2024-02-26T13:47:27.965" v="90"/>
          <ac:grpSpMkLst>
            <pc:docMk/>
            <pc:sldMk cId="91843148" sldId="267"/>
            <ac:grpSpMk id="15" creationId="{1D4E244F-B3CC-4EA6-AEF8-9C10A9F2D650}"/>
          </ac:grpSpMkLst>
        </pc:grpChg>
        <pc:picChg chg="add mod ord">
          <ac:chgData name="Moritz Ungemach" userId="S::moritz.ungemach@flyeralarm.com::ff6a5b4b-47d6-4c20-889d-63474cf34fb3" providerId="AD" clId="Web-{62A3BB99-2B9C-30F9-B7B9-7B8CFCBBBA54}" dt="2024-02-26T13:47:27.965" v="90"/>
          <ac:picMkLst>
            <pc:docMk/>
            <pc:sldMk cId="91843148" sldId="267"/>
            <ac:picMk id="4" creationId="{B77E3370-D549-01B8-FAB4-07F035F382EF}"/>
          </ac:picMkLst>
        </pc:picChg>
        <pc:picChg chg="add mod ord">
          <ac:chgData name="Moritz Ungemach" userId="S::moritz.ungemach@flyeralarm.com::ff6a5b4b-47d6-4c20-889d-63474cf34fb3" providerId="AD" clId="Web-{62A3BB99-2B9C-30F9-B7B9-7B8CFCBBBA54}" dt="2024-02-26T13:47:38.137" v="93" actId="14100"/>
          <ac:picMkLst>
            <pc:docMk/>
            <pc:sldMk cId="91843148" sldId="267"/>
            <ac:picMk id="5" creationId="{575A1EE7-B89A-B6EE-FE63-EC4288B7DA6F}"/>
          </ac:picMkLst>
        </pc:picChg>
      </pc:sldChg>
      <pc:sldChg chg="add ord replId">
        <pc:chgData name="Moritz Ungemach" userId="S::moritz.ungemach@flyeralarm.com::ff6a5b4b-47d6-4c20-889d-63474cf34fb3" providerId="AD" clId="Web-{62A3BB99-2B9C-30F9-B7B9-7B8CFCBBBA54}" dt="2024-02-26T13:45:39.104" v="84"/>
        <pc:sldMkLst>
          <pc:docMk/>
          <pc:sldMk cId="198501001" sldId="268"/>
        </pc:sldMkLst>
      </pc:sldChg>
      <pc:sldChg chg="addSp delSp modSp new mod setBg">
        <pc:chgData name="Moritz Ungemach" userId="S::moritz.ungemach@flyeralarm.com::ff6a5b4b-47d6-4c20-889d-63474cf34fb3" providerId="AD" clId="Web-{62A3BB99-2B9C-30F9-B7B9-7B8CFCBBBA54}" dt="2024-02-26T13:49:02.778" v="105" actId="1076"/>
        <pc:sldMkLst>
          <pc:docMk/>
          <pc:sldMk cId="3640581695" sldId="269"/>
        </pc:sldMkLst>
        <pc:spChg chg="mod">
          <ac:chgData name="Moritz Ungemach" userId="S::moritz.ungemach@flyeralarm.com::ff6a5b4b-47d6-4c20-889d-63474cf34fb3" providerId="AD" clId="Web-{62A3BB99-2B9C-30F9-B7B9-7B8CFCBBBA54}" dt="2024-02-26T13:48:54.700" v="102"/>
          <ac:spMkLst>
            <pc:docMk/>
            <pc:sldMk cId="3640581695" sldId="269"/>
            <ac:spMk id="2" creationId="{FB747C83-2D99-AA5E-614A-0B37AB21E6FD}"/>
          </ac:spMkLst>
        </pc:spChg>
        <pc:spChg chg="del">
          <ac:chgData name="Moritz Ungemach" userId="S::moritz.ungemach@flyeralarm.com::ff6a5b4b-47d6-4c20-889d-63474cf34fb3" providerId="AD" clId="Web-{62A3BB99-2B9C-30F9-B7B9-7B8CFCBBBA54}" dt="2024-02-26T13:48:29.074" v="95"/>
          <ac:spMkLst>
            <pc:docMk/>
            <pc:sldMk cId="3640581695" sldId="269"/>
            <ac:spMk id="3" creationId="{648F3E8E-5F94-3142-2BBF-9C90080EB73B}"/>
          </ac:spMkLst>
        </pc:spChg>
        <pc:spChg chg="add del">
          <ac:chgData name="Moritz Ungemach" userId="S::moritz.ungemach@flyeralarm.com::ff6a5b4b-47d6-4c20-889d-63474cf34fb3" providerId="AD" clId="Web-{62A3BB99-2B9C-30F9-B7B9-7B8CFCBBBA54}" dt="2024-02-26T13:48:51.043" v="101"/>
          <ac:spMkLst>
            <pc:docMk/>
            <pc:sldMk cId="3640581695" sldId="269"/>
            <ac:spMk id="8" creationId="{2A7A198B-7F2F-ABF6-F864-E1E37E54C1C4}"/>
          </ac:spMkLst>
        </pc:spChg>
        <pc:spChg chg="add">
          <ac:chgData name="Moritz Ungemach" userId="S::moritz.ungemach@flyeralarm.com::ff6a5b4b-47d6-4c20-889d-63474cf34fb3" providerId="AD" clId="Web-{62A3BB99-2B9C-30F9-B7B9-7B8CFCBBBA54}" dt="2024-02-26T13:48:54.700" v="102"/>
          <ac:spMkLst>
            <pc:docMk/>
            <pc:sldMk cId="3640581695" sldId="269"/>
            <ac:spMk id="9" creationId="{618EB509-D162-BEEF-AF83-6C4687CC1523}"/>
          </ac:spMkLst>
        </pc:spChg>
        <pc:picChg chg="add del mod ord">
          <ac:chgData name="Moritz Ungemach" userId="S::moritz.ungemach@flyeralarm.com::ff6a5b4b-47d6-4c20-889d-63474cf34fb3" providerId="AD" clId="Web-{62A3BB99-2B9C-30F9-B7B9-7B8CFCBBBA54}" dt="2024-02-26T13:48:47.137" v="100"/>
          <ac:picMkLst>
            <pc:docMk/>
            <pc:sldMk cId="3640581695" sldId="269"/>
            <ac:picMk id="4" creationId="{E8372765-F581-8EC7-2774-1E64507A381D}"/>
          </ac:picMkLst>
        </pc:picChg>
        <pc:picChg chg="add mod ord">
          <ac:chgData name="Moritz Ungemach" userId="S::moritz.ungemach@flyeralarm.com::ff6a5b4b-47d6-4c20-889d-63474cf34fb3" providerId="AD" clId="Web-{62A3BB99-2B9C-30F9-B7B9-7B8CFCBBBA54}" dt="2024-02-26T13:49:02.778" v="105" actId="1076"/>
          <ac:picMkLst>
            <pc:docMk/>
            <pc:sldMk cId="3640581695" sldId="269"/>
            <ac:picMk id="5" creationId="{332B52BE-49AF-D50F-AC24-ED614CB5B690}"/>
          </ac:picMkLst>
        </pc:picChg>
      </pc:sldChg>
      <pc:sldChg chg="addSp delSp modSp new mod setBg">
        <pc:chgData name="Moritz Ungemach" userId="S::moritz.ungemach@flyeralarm.com::ff6a5b4b-47d6-4c20-889d-63474cf34fb3" providerId="AD" clId="Web-{62A3BB99-2B9C-30F9-B7B9-7B8CFCBBBA54}" dt="2024-02-26T13:53:11.170" v="151" actId="1076"/>
        <pc:sldMkLst>
          <pc:docMk/>
          <pc:sldMk cId="2944049136" sldId="270"/>
        </pc:sldMkLst>
        <pc:spChg chg="add del">
          <ac:chgData name="Moritz Ungemach" userId="S::moritz.ungemach@flyeralarm.com::ff6a5b4b-47d6-4c20-889d-63474cf34fb3" providerId="AD" clId="Web-{62A3BB99-2B9C-30F9-B7B9-7B8CFCBBBA54}" dt="2024-02-26T13:52:12.013" v="142"/>
          <ac:spMkLst>
            <pc:docMk/>
            <pc:sldMk cId="2944049136" sldId="270"/>
            <ac:spMk id="7" creationId="{5FC14DC2-4A54-40AC-8EF3-06CEBE60D805}"/>
          </ac:spMkLst>
        </pc:spChg>
        <pc:spChg chg="add del">
          <ac:chgData name="Moritz Ungemach" userId="S::moritz.ungemach@flyeralarm.com::ff6a5b4b-47d6-4c20-889d-63474cf34fb3" providerId="AD" clId="Web-{62A3BB99-2B9C-30F9-B7B9-7B8CFCBBBA54}" dt="2024-02-26T13:52:12.013" v="142"/>
          <ac:spMkLst>
            <pc:docMk/>
            <pc:sldMk cId="2944049136" sldId="270"/>
            <ac:spMk id="9" creationId="{E8EC2BBA-55E7-4DA8-AF56-7DBA1F8191B3}"/>
          </ac:spMkLst>
        </pc:spChg>
        <pc:spChg chg="add del mod">
          <ac:chgData name="Moritz Ungemach" userId="S::moritz.ungemach@flyeralarm.com::ff6a5b4b-47d6-4c20-889d-63474cf34fb3" providerId="AD" clId="Web-{62A3BB99-2B9C-30F9-B7B9-7B8CFCBBBA54}" dt="2024-02-26T13:52:59.873" v="149"/>
          <ac:spMkLst>
            <pc:docMk/>
            <pc:sldMk cId="2944049136" sldId="270"/>
            <ac:spMk id="12" creationId="{3D66C6E3-EBD2-40B7-8FD8-D6D2250FC482}"/>
          </ac:spMkLst>
        </pc:spChg>
        <pc:spChg chg="add">
          <ac:chgData name="Moritz Ungemach" userId="S::moritz.ungemach@flyeralarm.com::ff6a5b4b-47d6-4c20-889d-63474cf34fb3" providerId="AD" clId="Web-{62A3BB99-2B9C-30F9-B7B9-7B8CFCBBBA54}" dt="2024-02-26T13:52:59.873" v="149"/>
          <ac:spMkLst>
            <pc:docMk/>
            <pc:sldMk cId="2944049136" sldId="270"/>
            <ac:spMk id="19" creationId="{BC3E363D-4793-4E9B-88F5-58007346CFBE}"/>
          </ac:spMkLst>
        </pc:spChg>
        <pc:picChg chg="add mod">
          <ac:chgData name="Moritz Ungemach" userId="S::moritz.ungemach@flyeralarm.com::ff6a5b4b-47d6-4c20-889d-63474cf34fb3" providerId="AD" clId="Web-{62A3BB99-2B9C-30F9-B7B9-7B8CFCBBBA54}" dt="2024-02-26T13:53:11.170" v="151" actId="1076"/>
          <ac:picMkLst>
            <pc:docMk/>
            <pc:sldMk cId="2944049136" sldId="270"/>
            <ac:picMk id="2" creationId="{3EBAA95A-6446-ADFD-EF87-31564831841B}"/>
          </ac:picMkLst>
        </pc:picChg>
        <pc:picChg chg="add del">
          <ac:chgData name="Moritz Ungemach" userId="S::moritz.ungemach@flyeralarm.com::ff6a5b4b-47d6-4c20-889d-63474cf34fb3" providerId="AD" clId="Web-{62A3BB99-2B9C-30F9-B7B9-7B8CFCBBBA54}" dt="2024-02-26T13:52:59.873" v="149"/>
          <ac:picMkLst>
            <pc:docMk/>
            <pc:sldMk cId="2944049136" sldId="270"/>
            <ac:picMk id="11" creationId="{6D651BB0-1DFD-4941-83DD-704006F6B139}"/>
          </ac:picMkLst>
        </pc:picChg>
        <pc:picChg chg="add">
          <ac:chgData name="Moritz Ungemach" userId="S::moritz.ungemach@flyeralarm.com::ff6a5b4b-47d6-4c20-889d-63474cf34fb3" providerId="AD" clId="Web-{62A3BB99-2B9C-30F9-B7B9-7B8CFCBBBA54}" dt="2024-02-26T13:52:59.873" v="149"/>
          <ac:picMkLst>
            <pc:docMk/>
            <pc:sldMk cId="2944049136" sldId="270"/>
            <ac:picMk id="17" creationId="{43BCD4D4-0FCB-418E-9D58-033B2DB4157F}"/>
          </ac:picMkLst>
        </pc:picChg>
        <pc:picChg chg="add">
          <ac:chgData name="Moritz Ungemach" userId="S::moritz.ungemach@flyeralarm.com::ff6a5b4b-47d6-4c20-889d-63474cf34fb3" providerId="AD" clId="Web-{62A3BB99-2B9C-30F9-B7B9-7B8CFCBBBA54}" dt="2024-02-26T13:52:59.873" v="149"/>
          <ac:picMkLst>
            <pc:docMk/>
            <pc:sldMk cId="2944049136" sldId="270"/>
            <ac:picMk id="21" creationId="{AA3F2319-3466-4D84-ABE4-77BC773F35D1}"/>
          </ac:picMkLst>
        </pc:picChg>
      </pc:sldChg>
      <pc:sldChg chg="new ord">
        <pc:chgData name="Moritz Ungemach" userId="S::moritz.ungemach@flyeralarm.com::ff6a5b4b-47d6-4c20-889d-63474cf34fb3" providerId="AD" clId="Web-{62A3BB99-2B9C-30F9-B7B9-7B8CFCBBBA54}" dt="2024-02-26T13:54:43.577" v="153"/>
        <pc:sldMkLst>
          <pc:docMk/>
          <pc:sldMk cId="2179666493" sldId="271"/>
        </pc:sldMkLst>
      </pc:sldChg>
    </pc:docChg>
  </pc:docChgLst>
  <pc:docChgLst>
    <pc:chgData name="Moritz Ungemach" userId="S::moritz.ungemach@flyeralarm.com::ff6a5b4b-47d6-4c20-889d-63474cf34fb3" providerId="AD" clId="Web-{4C83178C-4493-BB9F-4151-66B99015999F}"/>
    <pc:docChg chg="modSld">
      <pc:chgData name="Moritz Ungemach" userId="S::moritz.ungemach@flyeralarm.com::ff6a5b4b-47d6-4c20-889d-63474cf34fb3" providerId="AD" clId="Web-{4C83178C-4493-BB9F-4151-66B99015999F}" dt="2024-02-26T13:41:13.985" v="158" actId="1076"/>
      <pc:docMkLst>
        <pc:docMk/>
      </pc:docMkLst>
      <pc:sldChg chg="addSp delSp modSp">
        <pc:chgData name="Moritz Ungemach" userId="S::moritz.ungemach@flyeralarm.com::ff6a5b4b-47d6-4c20-889d-63474cf34fb3" providerId="AD" clId="Web-{4C83178C-4493-BB9F-4151-66B99015999F}" dt="2024-02-26T13:41:13.985" v="158" actId="1076"/>
        <pc:sldMkLst>
          <pc:docMk/>
          <pc:sldMk cId="1898521424" sldId="263"/>
        </pc:sldMkLst>
        <pc:spChg chg="mod">
          <ac:chgData name="Moritz Ungemach" userId="S::moritz.ungemach@flyeralarm.com::ff6a5b4b-47d6-4c20-889d-63474cf34fb3" providerId="AD" clId="Web-{4C83178C-4493-BB9F-4151-66B99015999F}" dt="2024-02-26T13:41:13.798" v="141" actId="1076"/>
          <ac:spMkLst>
            <pc:docMk/>
            <pc:sldMk cId="1898521424" sldId="263"/>
            <ac:spMk id="2" creationId="{0A91DE67-686F-B841-18AA-0A1B72DFB237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767" v="138" actId="1076"/>
          <ac:spMkLst>
            <pc:docMk/>
            <pc:sldMk cId="1898521424" sldId="263"/>
            <ac:spMk id="4" creationId="{D31AD1E4-463A-4272-51B3-F967785CF609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829" v="143" actId="1076"/>
          <ac:spMkLst>
            <pc:docMk/>
            <pc:sldMk cId="1898521424" sldId="263"/>
            <ac:spMk id="5" creationId="{B5C2226C-6B17-0179-8532-21843AAFC7F8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782" v="139" actId="1076"/>
          <ac:spMkLst>
            <pc:docMk/>
            <pc:sldMk cId="1898521424" sldId="263"/>
            <ac:spMk id="6" creationId="{38C2B50E-CED9-1856-06F9-BAEBDB5889C4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845" v="144" actId="1076"/>
          <ac:spMkLst>
            <pc:docMk/>
            <pc:sldMk cId="1898521424" sldId="263"/>
            <ac:spMk id="9" creationId="{67324EB5-2180-8314-7C34-0B98AC8C8AA8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860" v="146" actId="1076"/>
          <ac:spMkLst>
            <pc:docMk/>
            <pc:sldMk cId="1898521424" sldId="263"/>
            <ac:spMk id="11" creationId="{05CF0281-0C86-9EA7-099A-8FC01224FF7F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892" v="148" actId="1076"/>
          <ac:spMkLst>
            <pc:docMk/>
            <pc:sldMk cId="1898521424" sldId="263"/>
            <ac:spMk id="13" creationId="{CF536080-0510-A0F4-3C9B-0B07090E9DA0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907" v="149" actId="1076"/>
          <ac:spMkLst>
            <pc:docMk/>
            <pc:sldMk cId="1898521424" sldId="263"/>
            <ac:spMk id="14" creationId="{0DFF4505-E6C8-0320-DBEF-090E311B145A}"/>
          </ac:spMkLst>
        </pc:spChg>
        <pc:spChg chg="mod">
          <ac:chgData name="Moritz Ungemach" userId="S::moritz.ungemach@flyeralarm.com::ff6a5b4b-47d6-4c20-889d-63474cf34fb3" providerId="AD" clId="Web-{4C83178C-4493-BB9F-4151-66B99015999F}" dt="2024-02-26T13:41:13.907" v="150" actId="1076"/>
          <ac:spMkLst>
            <pc:docMk/>
            <pc:sldMk cId="1898521424" sldId="263"/>
            <ac:spMk id="15" creationId="{A1345927-F242-B7B5-AA4A-8B2DEF85EFB9}"/>
          </ac:spMkLst>
        </pc:spChg>
        <pc:spChg chg="add del">
          <ac:chgData name="Moritz Ungemach" userId="S::moritz.ungemach@flyeralarm.com::ff6a5b4b-47d6-4c20-889d-63474cf34fb3" providerId="AD" clId="Web-{4C83178C-4493-BB9F-4151-66B99015999F}" dt="2024-02-26T13:36:31.470" v="11"/>
          <ac:spMkLst>
            <pc:docMk/>
            <pc:sldMk cId="1898521424" sldId="263"/>
            <ac:spMk id="16" creationId="{C8B07A92-0BC8-1DAD-4497-39E25FCFB02A}"/>
          </ac:spMkLst>
        </pc:spChg>
        <pc:spChg chg="add mod">
          <ac:chgData name="Moritz Ungemach" userId="S::moritz.ungemach@flyeralarm.com::ff6a5b4b-47d6-4c20-889d-63474cf34fb3" providerId="AD" clId="Web-{4C83178C-4493-BB9F-4151-66B99015999F}" dt="2024-02-26T13:41:13.938" v="154" actId="1076"/>
          <ac:spMkLst>
            <pc:docMk/>
            <pc:sldMk cId="1898521424" sldId="263"/>
            <ac:spMk id="19" creationId="{E8CD5909-A5C6-7AC9-C4E2-BFE8E7E1D56E}"/>
          </ac:spMkLst>
        </pc:spChg>
        <pc:spChg chg="add mod">
          <ac:chgData name="Moritz Ungemach" userId="S::moritz.ungemach@flyeralarm.com::ff6a5b4b-47d6-4c20-889d-63474cf34fb3" providerId="AD" clId="Web-{4C83178C-4493-BB9F-4151-66B99015999F}" dt="2024-02-26T13:41:13.970" v="156" actId="1076"/>
          <ac:spMkLst>
            <pc:docMk/>
            <pc:sldMk cId="1898521424" sldId="263"/>
            <ac:spMk id="21" creationId="{BF6BEECD-941D-937A-41A0-9F08B0A240BD}"/>
          </ac:spMkLst>
        </pc:spChg>
        <pc:spChg chg="add mod">
          <ac:chgData name="Moritz Ungemach" userId="S::moritz.ungemach@flyeralarm.com::ff6a5b4b-47d6-4c20-889d-63474cf34fb3" providerId="AD" clId="Web-{4C83178C-4493-BB9F-4151-66B99015999F}" dt="2024-02-26T13:41:13.985" v="158" actId="1076"/>
          <ac:spMkLst>
            <pc:docMk/>
            <pc:sldMk cId="1898521424" sldId="263"/>
            <ac:spMk id="23" creationId="{A343D6FE-0343-9A23-D645-CAC9E7690B9D}"/>
          </ac:spMkLst>
        </pc:spChg>
        <pc:cxnChg chg="mod">
          <ac:chgData name="Moritz Ungemach" userId="S::moritz.ungemach@flyeralarm.com::ff6a5b4b-47d6-4c20-889d-63474cf34fb3" providerId="AD" clId="Web-{4C83178C-4493-BB9F-4151-66B99015999F}" dt="2024-02-26T13:41:13.813" v="142" actId="1076"/>
          <ac:cxnSpMkLst>
            <pc:docMk/>
            <pc:sldMk cId="1898521424" sldId="263"/>
            <ac:cxnSpMk id="3" creationId="{50D8E491-E9BB-47BC-C433-C924159AD14E}"/>
          </ac:cxnSpMkLst>
        </pc:cxnChg>
        <pc:cxnChg chg="mod">
          <ac:chgData name="Moritz Ungemach" userId="S::moritz.ungemach@flyeralarm.com::ff6a5b4b-47d6-4c20-889d-63474cf34fb3" providerId="AD" clId="Web-{4C83178C-4493-BB9F-4151-66B99015999F}" dt="2024-02-26T13:41:13.798" v="140" actId="1076"/>
          <ac:cxnSpMkLst>
            <pc:docMk/>
            <pc:sldMk cId="1898521424" sldId="263"/>
            <ac:cxnSpMk id="7" creationId="{3FA99D11-13CC-4599-C0D8-1F767514E5C4}"/>
          </ac:cxnSpMkLst>
        </pc:cxnChg>
        <pc:cxnChg chg="add mod">
          <ac:chgData name="Moritz Ungemach" userId="S::moritz.ungemach@flyeralarm.com::ff6a5b4b-47d6-4c20-889d-63474cf34fb3" providerId="AD" clId="Web-{4C83178C-4493-BB9F-4151-66B99015999F}" dt="2024-02-26T13:41:13.938" v="153" actId="1076"/>
          <ac:cxnSpMkLst>
            <pc:docMk/>
            <pc:sldMk cId="1898521424" sldId="263"/>
            <ac:cxnSpMk id="8" creationId="{E24536FE-4A71-B586-4D54-D65DA706C9C2}"/>
          </ac:cxnSpMkLst>
        </pc:cxnChg>
        <pc:cxnChg chg="mod">
          <ac:chgData name="Moritz Ungemach" userId="S::moritz.ungemach@flyeralarm.com::ff6a5b4b-47d6-4c20-889d-63474cf34fb3" providerId="AD" clId="Web-{4C83178C-4493-BB9F-4151-66B99015999F}" dt="2024-02-26T13:41:13.845" v="145" actId="1076"/>
          <ac:cxnSpMkLst>
            <pc:docMk/>
            <pc:sldMk cId="1898521424" sldId="263"/>
            <ac:cxnSpMk id="10" creationId="{7D67098C-5D8A-2913-8129-85CD26DDB1BB}"/>
          </ac:cxnSpMkLst>
        </pc:cxnChg>
        <pc:cxnChg chg="mod">
          <ac:chgData name="Moritz Ungemach" userId="S::moritz.ungemach@flyeralarm.com::ff6a5b4b-47d6-4c20-889d-63474cf34fb3" providerId="AD" clId="Web-{4C83178C-4493-BB9F-4151-66B99015999F}" dt="2024-02-26T13:41:13.876" v="147" actId="1076"/>
          <ac:cxnSpMkLst>
            <pc:docMk/>
            <pc:sldMk cId="1898521424" sldId="263"/>
            <ac:cxnSpMk id="12" creationId="{8F4E5F7F-EA1E-0D44-C141-4B1B45AD0C1E}"/>
          </ac:cxnSpMkLst>
        </pc:cxnChg>
        <pc:cxnChg chg="mod">
          <ac:chgData name="Moritz Ungemach" userId="S::moritz.ungemach@flyeralarm.com::ff6a5b4b-47d6-4c20-889d-63474cf34fb3" providerId="AD" clId="Web-{4C83178C-4493-BB9F-4151-66B99015999F}" dt="2024-02-26T13:41:13.923" v="151" actId="1076"/>
          <ac:cxnSpMkLst>
            <pc:docMk/>
            <pc:sldMk cId="1898521424" sldId="263"/>
            <ac:cxnSpMk id="17" creationId="{431D6D5B-E0F1-4CC1-F26A-011B92252FD6}"/>
          </ac:cxnSpMkLst>
        </pc:cxnChg>
        <pc:cxnChg chg="mod">
          <ac:chgData name="Moritz Ungemach" userId="S::moritz.ungemach@flyeralarm.com::ff6a5b4b-47d6-4c20-889d-63474cf34fb3" providerId="AD" clId="Web-{4C83178C-4493-BB9F-4151-66B99015999F}" dt="2024-02-26T13:41:13.923" v="152" actId="1076"/>
          <ac:cxnSpMkLst>
            <pc:docMk/>
            <pc:sldMk cId="1898521424" sldId="263"/>
            <ac:cxnSpMk id="18" creationId="{8EA9FE00-7A83-DCA0-DF12-2E75F054B37D}"/>
          </ac:cxnSpMkLst>
        </pc:cxnChg>
        <pc:cxnChg chg="add mod">
          <ac:chgData name="Moritz Ungemach" userId="S::moritz.ungemach@flyeralarm.com::ff6a5b4b-47d6-4c20-889d-63474cf34fb3" providerId="AD" clId="Web-{4C83178C-4493-BB9F-4151-66B99015999F}" dt="2024-02-26T13:41:13.954" v="155" actId="1076"/>
          <ac:cxnSpMkLst>
            <pc:docMk/>
            <pc:sldMk cId="1898521424" sldId="263"/>
            <ac:cxnSpMk id="20" creationId="{01CE17FB-3B00-CF30-C566-ADDFEDE58D8A}"/>
          </ac:cxnSpMkLst>
        </pc:cxnChg>
        <pc:cxnChg chg="add mod">
          <ac:chgData name="Moritz Ungemach" userId="S::moritz.ungemach@flyeralarm.com::ff6a5b4b-47d6-4c20-889d-63474cf34fb3" providerId="AD" clId="Web-{4C83178C-4493-BB9F-4151-66B99015999F}" dt="2024-02-26T13:41:13.970" v="157" actId="1076"/>
          <ac:cxnSpMkLst>
            <pc:docMk/>
            <pc:sldMk cId="1898521424" sldId="263"/>
            <ac:cxnSpMk id="22" creationId="{1AC704A3-A29F-776A-5B53-C520032BBBA4}"/>
          </ac:cxnSpMkLst>
        </pc:cxnChg>
      </pc:sldChg>
    </pc:docChg>
  </pc:docChgLst>
  <pc:docChgLst>
    <pc:chgData name="Moritz Ungemach" userId="S::moritz.ungemach@flyeralarm.com::ff6a5b4b-47d6-4c20-889d-63474cf34fb3" providerId="AD" clId="Web-{36CD9C9B-0298-96BB-6E39-B847B3074143}"/>
    <pc:docChg chg="modSld">
      <pc:chgData name="Moritz Ungemach" userId="S::moritz.ungemach@flyeralarm.com::ff6a5b4b-47d6-4c20-889d-63474cf34fb3" providerId="AD" clId="Web-{36CD9C9B-0298-96BB-6E39-B847B3074143}" dt="2024-02-26T13:34:15.144" v="134" actId="14100"/>
      <pc:docMkLst>
        <pc:docMk/>
      </pc:docMkLst>
      <pc:sldChg chg="addSp delSp modSp">
        <pc:chgData name="Moritz Ungemach" userId="S::moritz.ungemach@flyeralarm.com::ff6a5b4b-47d6-4c20-889d-63474cf34fb3" providerId="AD" clId="Web-{36CD9C9B-0298-96BB-6E39-B847B3074143}" dt="2024-02-26T13:34:15.144" v="134" actId="14100"/>
        <pc:sldMkLst>
          <pc:docMk/>
          <pc:sldMk cId="1898521424" sldId="263"/>
        </pc:sldMkLst>
        <pc:spChg chg="add mod">
          <ac:chgData name="Moritz Ungemach" userId="S::moritz.ungemach@flyeralarm.com::ff6a5b4b-47d6-4c20-889d-63474cf34fb3" providerId="AD" clId="Web-{36CD9C9B-0298-96BB-6E39-B847B3074143}" dt="2024-02-26T13:22:19.654" v="42" actId="1076"/>
          <ac:spMkLst>
            <pc:docMk/>
            <pc:sldMk cId="1898521424" sldId="263"/>
            <ac:spMk id="2" creationId="{0A91DE67-686F-B841-18AA-0A1B72DFB237}"/>
          </ac:spMkLst>
        </pc:spChg>
        <pc:spChg chg="mod">
          <ac:chgData name="Moritz Ungemach" userId="S::moritz.ungemach@flyeralarm.com::ff6a5b4b-47d6-4c20-889d-63474cf34fb3" providerId="AD" clId="Web-{36CD9C9B-0298-96BB-6E39-B847B3074143}" dt="2024-02-26T13:22:19.623" v="37" actId="1076"/>
          <ac:spMkLst>
            <pc:docMk/>
            <pc:sldMk cId="1898521424" sldId="263"/>
            <ac:spMk id="4" creationId="{D31AD1E4-463A-4272-51B3-F967785CF609}"/>
          </ac:spMkLst>
        </pc:spChg>
        <pc:spChg chg="add mod">
          <ac:chgData name="Moritz Ungemach" userId="S::moritz.ungemach@flyeralarm.com::ff6a5b4b-47d6-4c20-889d-63474cf34fb3" providerId="AD" clId="Web-{36CD9C9B-0298-96BB-6E39-B847B3074143}" dt="2024-02-26T13:22:19.639" v="41" actId="1076"/>
          <ac:spMkLst>
            <pc:docMk/>
            <pc:sldMk cId="1898521424" sldId="263"/>
            <ac:spMk id="5" creationId="{B5C2226C-6B17-0179-8532-21843AAFC7F8}"/>
          </ac:spMkLst>
        </pc:spChg>
        <pc:spChg chg="mod">
          <ac:chgData name="Moritz Ungemach" userId="S::moritz.ungemach@flyeralarm.com::ff6a5b4b-47d6-4c20-889d-63474cf34fb3" providerId="AD" clId="Web-{36CD9C9B-0298-96BB-6E39-B847B3074143}" dt="2024-02-26T13:22:19.623" v="38" actId="1076"/>
          <ac:spMkLst>
            <pc:docMk/>
            <pc:sldMk cId="1898521424" sldId="263"/>
            <ac:spMk id="6" creationId="{38C2B50E-CED9-1856-06F9-BAEBDB5889C4}"/>
          </ac:spMkLst>
        </pc:spChg>
        <pc:spChg chg="add del">
          <ac:chgData name="Moritz Ungemach" userId="S::moritz.ungemach@flyeralarm.com::ff6a5b4b-47d6-4c20-889d-63474cf34fb3" providerId="AD" clId="Web-{36CD9C9B-0298-96BB-6E39-B847B3074143}" dt="2024-02-26T13:22:29.998" v="44"/>
          <ac:spMkLst>
            <pc:docMk/>
            <pc:sldMk cId="1898521424" sldId="263"/>
            <ac:spMk id="8" creationId="{F3656C9D-73AA-ADAB-FF65-AA9B8F66AF09}"/>
          </ac:spMkLst>
        </pc:spChg>
        <pc:spChg chg="add mod">
          <ac:chgData name="Moritz Ungemach" userId="S::moritz.ungemach@flyeralarm.com::ff6a5b4b-47d6-4c20-889d-63474cf34fb3" providerId="AD" clId="Web-{36CD9C9B-0298-96BB-6E39-B847B3074143}" dt="2024-02-26T13:24:45.874" v="76" actId="1076"/>
          <ac:spMkLst>
            <pc:docMk/>
            <pc:sldMk cId="1898521424" sldId="263"/>
            <ac:spMk id="9" creationId="{67324EB5-2180-8314-7C34-0B98AC8C8AA8}"/>
          </ac:spMkLst>
        </pc:spChg>
        <pc:spChg chg="add mod">
          <ac:chgData name="Moritz Ungemach" userId="S::moritz.ungemach@flyeralarm.com::ff6a5b4b-47d6-4c20-889d-63474cf34fb3" providerId="AD" clId="Web-{36CD9C9B-0298-96BB-6E39-B847B3074143}" dt="2024-02-26T13:24:28.421" v="73" actId="1076"/>
          <ac:spMkLst>
            <pc:docMk/>
            <pc:sldMk cId="1898521424" sldId="263"/>
            <ac:spMk id="11" creationId="{05CF0281-0C86-9EA7-099A-8FC01224FF7F}"/>
          </ac:spMkLst>
        </pc:spChg>
        <pc:spChg chg="add mod">
          <ac:chgData name="Moritz Ungemach" userId="S::moritz.ungemach@flyeralarm.com::ff6a5b4b-47d6-4c20-889d-63474cf34fb3" providerId="AD" clId="Web-{36CD9C9B-0298-96BB-6E39-B847B3074143}" dt="2024-02-26T13:26:01.922" v="101" actId="20577"/>
          <ac:spMkLst>
            <pc:docMk/>
            <pc:sldMk cId="1898521424" sldId="263"/>
            <ac:spMk id="13" creationId="{CF536080-0510-A0F4-3C9B-0B07090E9DA0}"/>
          </ac:spMkLst>
        </pc:spChg>
        <pc:spChg chg="add mod">
          <ac:chgData name="Moritz Ungemach" userId="S::moritz.ungemach@flyeralarm.com::ff6a5b4b-47d6-4c20-889d-63474cf34fb3" providerId="AD" clId="Web-{36CD9C9B-0298-96BB-6E39-B847B3074143}" dt="2024-02-26T13:29:28.767" v="127" actId="1076"/>
          <ac:spMkLst>
            <pc:docMk/>
            <pc:sldMk cId="1898521424" sldId="263"/>
            <ac:spMk id="14" creationId="{0DFF4505-E6C8-0320-DBEF-090E311B145A}"/>
          </ac:spMkLst>
        </pc:spChg>
        <pc:spChg chg="add mod">
          <ac:chgData name="Moritz Ungemach" userId="S::moritz.ungemach@flyeralarm.com::ff6a5b4b-47d6-4c20-889d-63474cf34fb3" providerId="AD" clId="Web-{36CD9C9B-0298-96BB-6E39-B847B3074143}" dt="2024-02-26T13:29:25.204" v="126" actId="1076"/>
          <ac:spMkLst>
            <pc:docMk/>
            <pc:sldMk cId="1898521424" sldId="263"/>
            <ac:spMk id="15" creationId="{A1345927-F242-B7B5-AA4A-8B2DEF85EFB9}"/>
          </ac:spMkLst>
        </pc:spChg>
        <pc:spChg chg="add del mod">
          <ac:chgData name="Moritz Ungemach" userId="S::moritz.ungemach@flyeralarm.com::ff6a5b4b-47d6-4c20-889d-63474cf34fb3" providerId="AD" clId="Web-{36CD9C9B-0298-96BB-6E39-B847B3074143}" dt="2024-02-26T13:29:20.642" v="125"/>
          <ac:spMkLst>
            <pc:docMk/>
            <pc:sldMk cId="1898521424" sldId="263"/>
            <ac:spMk id="16" creationId="{C376363E-73A7-B92E-6DF0-FF5FC45A8B02}"/>
          </ac:spMkLst>
        </pc:spChg>
        <pc:cxnChg chg="add mod">
          <ac:chgData name="Moritz Ungemach" userId="S::moritz.ungemach@flyeralarm.com::ff6a5b4b-47d6-4c20-889d-63474cf34fb3" providerId="AD" clId="Web-{36CD9C9B-0298-96BB-6E39-B847B3074143}" dt="2024-02-26T13:22:19.639" v="40" actId="1076"/>
          <ac:cxnSpMkLst>
            <pc:docMk/>
            <pc:sldMk cId="1898521424" sldId="263"/>
            <ac:cxnSpMk id="3" creationId="{50D8E491-E9BB-47BC-C433-C924159AD14E}"/>
          </ac:cxnSpMkLst>
        </pc:cxnChg>
        <pc:cxnChg chg="mod">
          <ac:chgData name="Moritz Ungemach" userId="S::moritz.ungemach@flyeralarm.com::ff6a5b4b-47d6-4c20-889d-63474cf34fb3" providerId="AD" clId="Web-{36CD9C9B-0298-96BB-6E39-B847B3074143}" dt="2024-02-26T13:22:19.639" v="39" actId="1076"/>
          <ac:cxnSpMkLst>
            <pc:docMk/>
            <pc:sldMk cId="1898521424" sldId="263"/>
            <ac:cxnSpMk id="7" creationId="{3FA99D11-13CC-4599-C0D8-1F767514E5C4}"/>
          </ac:cxnSpMkLst>
        </pc:cxnChg>
        <pc:cxnChg chg="add mod">
          <ac:chgData name="Moritz Ungemach" userId="S::moritz.ungemach@flyeralarm.com::ff6a5b4b-47d6-4c20-889d-63474cf34fb3" providerId="AD" clId="Web-{36CD9C9B-0298-96BB-6E39-B847B3074143}" dt="2024-02-26T13:23:55.889" v="61" actId="14100"/>
          <ac:cxnSpMkLst>
            <pc:docMk/>
            <pc:sldMk cId="1898521424" sldId="263"/>
            <ac:cxnSpMk id="10" creationId="{7D67098C-5D8A-2913-8129-85CD26DDB1BB}"/>
          </ac:cxnSpMkLst>
        </pc:cxnChg>
        <pc:cxnChg chg="add mod">
          <ac:chgData name="Moritz Ungemach" userId="S::moritz.ungemach@flyeralarm.com::ff6a5b4b-47d6-4c20-889d-63474cf34fb3" providerId="AD" clId="Web-{36CD9C9B-0298-96BB-6E39-B847B3074143}" dt="2024-02-26T13:25:12.609" v="81" actId="14100"/>
          <ac:cxnSpMkLst>
            <pc:docMk/>
            <pc:sldMk cId="1898521424" sldId="263"/>
            <ac:cxnSpMk id="12" creationId="{8F4E5F7F-EA1E-0D44-C141-4B1B45AD0C1E}"/>
          </ac:cxnSpMkLst>
        </pc:cxnChg>
        <pc:cxnChg chg="add mod">
          <ac:chgData name="Moritz Ungemach" userId="S::moritz.ungemach@flyeralarm.com::ff6a5b4b-47d6-4c20-889d-63474cf34fb3" providerId="AD" clId="Web-{36CD9C9B-0298-96BB-6E39-B847B3074143}" dt="2024-02-26T13:34:00.347" v="132" actId="14100"/>
          <ac:cxnSpMkLst>
            <pc:docMk/>
            <pc:sldMk cId="1898521424" sldId="263"/>
            <ac:cxnSpMk id="17" creationId="{431D6D5B-E0F1-4CC1-F26A-011B92252FD6}"/>
          </ac:cxnSpMkLst>
        </pc:cxnChg>
        <pc:cxnChg chg="add mod">
          <ac:chgData name="Moritz Ungemach" userId="S::moritz.ungemach@flyeralarm.com::ff6a5b4b-47d6-4c20-889d-63474cf34fb3" providerId="AD" clId="Web-{36CD9C9B-0298-96BB-6E39-B847B3074143}" dt="2024-02-26T13:34:15.144" v="134" actId="14100"/>
          <ac:cxnSpMkLst>
            <pc:docMk/>
            <pc:sldMk cId="1898521424" sldId="263"/>
            <ac:cxnSpMk id="18" creationId="{8EA9FE00-7A83-DCA0-DF12-2E75F054B37D}"/>
          </ac:cxnSpMkLst>
        </pc:cxnChg>
      </pc:sldChg>
    </pc:docChg>
  </pc:docChgLst>
  <pc:docChgLst>
    <pc:chgData name="Moritz Ungemach" userId="S::moritz.ungemach@flyeralarm.com::ff6a5b4b-47d6-4c20-889d-63474cf34fb3" providerId="AD" clId="Web-{0E1A3A73-93CA-FEEA-2CE5-91DDE075CC36}"/>
    <pc:docChg chg="modSld">
      <pc:chgData name="Moritz Ungemach" userId="S::moritz.ungemach@flyeralarm.com::ff6a5b4b-47d6-4c20-889d-63474cf34fb3" providerId="AD" clId="Web-{0E1A3A73-93CA-FEEA-2CE5-91DDE075CC36}" dt="2024-02-26T13:57:55.207" v="2"/>
      <pc:docMkLst>
        <pc:docMk/>
      </pc:docMkLst>
      <pc:sldChg chg="addSp delSp modSp">
        <pc:chgData name="Moritz Ungemach" userId="S::moritz.ungemach@flyeralarm.com::ff6a5b4b-47d6-4c20-889d-63474cf34fb3" providerId="AD" clId="Web-{0E1A3A73-93CA-FEEA-2CE5-91DDE075CC36}" dt="2024-02-26T13:57:55.207" v="2"/>
        <pc:sldMkLst>
          <pc:docMk/>
          <pc:sldMk cId="3640581695" sldId="269"/>
        </pc:sldMkLst>
        <pc:spChg chg="del">
          <ac:chgData name="Moritz Ungemach" userId="S::moritz.ungemach@flyeralarm.com::ff6a5b4b-47d6-4c20-889d-63474cf34fb3" providerId="AD" clId="Web-{0E1A3A73-93CA-FEEA-2CE5-91DDE075CC36}" dt="2024-02-26T13:56:16.909" v="0"/>
          <ac:spMkLst>
            <pc:docMk/>
            <pc:sldMk cId="3640581695" sldId="269"/>
            <ac:spMk id="9" creationId="{618EB509-D162-BEEF-AF83-6C4687CC1523}"/>
          </ac:spMkLst>
        </pc:spChg>
        <pc:picChg chg="add mod ord modCrop">
          <ac:chgData name="Moritz Ungemach" userId="S::moritz.ungemach@flyeralarm.com::ff6a5b4b-47d6-4c20-889d-63474cf34fb3" providerId="AD" clId="Web-{0E1A3A73-93CA-FEEA-2CE5-91DDE075CC36}" dt="2024-02-26T13:57:55.207" v="2"/>
          <ac:picMkLst>
            <pc:docMk/>
            <pc:sldMk cId="3640581695" sldId="269"/>
            <ac:picMk id="3" creationId="{46549D67-5FB1-8D53-0F68-6EFA5B2A4385}"/>
          </ac:picMkLst>
        </pc:picChg>
      </pc:sldChg>
    </pc:docChg>
  </pc:docChgLst>
  <pc:docChgLst>
    <pc:chgData name="Moritz Ungemach" userId="S::moritz.ungemach@flyeralarm.com::ff6a5b4b-47d6-4c20-889d-63474cf34fb3" providerId="AD" clId="Web-{A5D62A36-448A-66C7-D5E1-98E8AB21C2DC}"/>
    <pc:docChg chg="addSld modSld">
      <pc:chgData name="Moritz Ungemach" userId="S::moritz.ungemach@flyeralarm.com::ff6a5b4b-47d6-4c20-889d-63474cf34fb3" providerId="AD" clId="Web-{A5D62A36-448A-66C7-D5E1-98E8AB21C2DC}" dt="2024-02-26T13:19:53.186" v="38" actId="14100"/>
      <pc:docMkLst>
        <pc:docMk/>
      </pc:docMkLst>
      <pc:sldChg chg="modSp">
        <pc:chgData name="Moritz Ungemach" userId="S::moritz.ungemach@flyeralarm.com::ff6a5b4b-47d6-4c20-889d-63474cf34fb3" providerId="AD" clId="Web-{A5D62A36-448A-66C7-D5E1-98E8AB21C2DC}" dt="2024-02-26T13:16:48.093" v="2" actId="20577"/>
        <pc:sldMkLst>
          <pc:docMk/>
          <pc:sldMk cId="2889681248" sldId="258"/>
        </pc:sldMkLst>
        <pc:spChg chg="mod">
          <ac:chgData name="Moritz Ungemach" userId="S::moritz.ungemach@flyeralarm.com::ff6a5b4b-47d6-4c20-889d-63474cf34fb3" providerId="AD" clId="Web-{A5D62A36-448A-66C7-D5E1-98E8AB21C2DC}" dt="2024-02-26T13:16:48.093" v="2" actId="20577"/>
          <ac:spMkLst>
            <pc:docMk/>
            <pc:sldMk cId="2889681248" sldId="258"/>
            <ac:spMk id="3" creationId="{22A67265-B58A-2176-E456-5B364AE8A9E0}"/>
          </ac:spMkLst>
        </pc:spChg>
      </pc:sldChg>
      <pc:sldChg chg="addSp delSp modSp new">
        <pc:chgData name="Moritz Ungemach" userId="S::moritz.ungemach@flyeralarm.com::ff6a5b4b-47d6-4c20-889d-63474cf34fb3" providerId="AD" clId="Web-{A5D62A36-448A-66C7-D5E1-98E8AB21C2DC}" dt="2024-02-26T13:19:53.186" v="38" actId="14100"/>
        <pc:sldMkLst>
          <pc:docMk/>
          <pc:sldMk cId="1898521424" sldId="263"/>
        </pc:sldMkLst>
        <pc:spChg chg="del">
          <ac:chgData name="Moritz Ungemach" userId="S::moritz.ungemach@flyeralarm.com::ff6a5b4b-47d6-4c20-889d-63474cf34fb3" providerId="AD" clId="Web-{A5D62A36-448A-66C7-D5E1-98E8AB21C2DC}" dt="2024-02-26T13:17:16.327" v="4"/>
          <ac:spMkLst>
            <pc:docMk/>
            <pc:sldMk cId="1898521424" sldId="263"/>
            <ac:spMk id="2" creationId="{6A47D6BD-F5F5-94CD-8082-5491EE4B4EAD}"/>
          </ac:spMkLst>
        </pc:spChg>
        <pc:spChg chg="del">
          <ac:chgData name="Moritz Ungemach" userId="S::moritz.ungemach@flyeralarm.com::ff6a5b4b-47d6-4c20-889d-63474cf34fb3" providerId="AD" clId="Web-{A5D62A36-448A-66C7-D5E1-98E8AB21C2DC}" dt="2024-02-26T13:17:19.140" v="5"/>
          <ac:spMkLst>
            <pc:docMk/>
            <pc:sldMk cId="1898521424" sldId="263"/>
            <ac:spMk id="3" creationId="{B6BD255E-B371-9803-5D88-0A9EB7DAFB82}"/>
          </ac:spMkLst>
        </pc:spChg>
        <pc:spChg chg="add mod">
          <ac:chgData name="Moritz Ungemach" userId="S::moritz.ungemach@flyeralarm.com::ff6a5b4b-47d6-4c20-889d-63474cf34fb3" providerId="AD" clId="Web-{A5D62A36-448A-66C7-D5E1-98E8AB21C2DC}" dt="2024-02-26T13:19:27.202" v="34" actId="1076"/>
          <ac:spMkLst>
            <pc:docMk/>
            <pc:sldMk cId="1898521424" sldId="263"/>
            <ac:spMk id="4" creationId="{D31AD1E4-463A-4272-51B3-F967785CF609}"/>
          </ac:spMkLst>
        </pc:spChg>
        <pc:spChg chg="add del">
          <ac:chgData name="Moritz Ungemach" userId="S::moritz.ungemach@flyeralarm.com::ff6a5b4b-47d6-4c20-889d-63474cf34fb3" providerId="AD" clId="Web-{A5D62A36-448A-66C7-D5E1-98E8AB21C2DC}" dt="2024-02-26T13:18:57.718" v="26"/>
          <ac:spMkLst>
            <pc:docMk/>
            <pc:sldMk cId="1898521424" sldId="263"/>
            <ac:spMk id="5" creationId="{879D7DB0-BA6A-8410-FECD-279E983DA831}"/>
          </ac:spMkLst>
        </pc:spChg>
        <pc:spChg chg="add mod">
          <ac:chgData name="Moritz Ungemach" userId="S::moritz.ungemach@flyeralarm.com::ff6a5b4b-47d6-4c20-889d-63474cf34fb3" providerId="AD" clId="Web-{A5D62A36-448A-66C7-D5E1-98E8AB21C2DC}" dt="2024-02-26T13:19:21.030" v="33" actId="1076"/>
          <ac:spMkLst>
            <pc:docMk/>
            <pc:sldMk cId="1898521424" sldId="263"/>
            <ac:spMk id="6" creationId="{38C2B50E-CED9-1856-06F9-BAEBDB5889C4}"/>
          </ac:spMkLst>
        </pc:spChg>
        <pc:cxnChg chg="add mod">
          <ac:chgData name="Moritz Ungemach" userId="S::moritz.ungemach@flyeralarm.com::ff6a5b4b-47d6-4c20-889d-63474cf34fb3" providerId="AD" clId="Web-{A5D62A36-448A-66C7-D5E1-98E8AB21C2DC}" dt="2024-02-26T13:19:53.186" v="38" actId="14100"/>
          <ac:cxnSpMkLst>
            <pc:docMk/>
            <pc:sldMk cId="1898521424" sldId="263"/>
            <ac:cxnSpMk id="7" creationId="{3FA99D11-13CC-4599-C0D8-1F767514E5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22B65-E26E-04B9-3013-4E0C3073F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GitHub </a:t>
            </a:r>
            <a:r>
              <a:rPr lang="de-DE" err="1"/>
              <a:t>Discussion</a:t>
            </a:r>
            <a:r>
              <a:rPr lang="de-DE"/>
              <a:t> Reviewer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A07639-55BC-A611-AA81-48653D866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Von Alex, Moritz, Saskia</a:t>
            </a:r>
          </a:p>
        </p:txBody>
      </p:sp>
    </p:spTree>
    <p:extLst>
      <p:ext uri="{BB962C8B-B14F-4D97-AF65-F5344CB8AC3E}">
        <p14:creationId xmlns:p14="http://schemas.microsoft.com/office/powerpoint/2010/main" val="399712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nhaltsplatzhalter 3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B77E3370-D549-01B8-FAB4-07F035F38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9804" b="-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B6825D1-F054-91A1-154B-43167146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endParaRPr lang="de-DE"/>
          </a:p>
        </p:txBody>
      </p:sp>
      <p:pic>
        <p:nvPicPr>
          <p:cNvPr id="5" name="Inhaltsplatzhalter 4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75A1EE7-B89A-B6EE-FE63-EC4288B7D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5909" y="945848"/>
            <a:ext cx="9913097" cy="5032827"/>
          </a:xfrm>
        </p:spPr>
      </p:pic>
    </p:spTree>
    <p:extLst>
      <p:ext uri="{BB962C8B-B14F-4D97-AF65-F5344CB8AC3E}">
        <p14:creationId xmlns:p14="http://schemas.microsoft.com/office/powerpoint/2010/main" val="9184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47C83-2D99-AA5E-614A-0B37AB21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endParaRPr lang="de-DE"/>
          </a:p>
        </p:txBody>
      </p:sp>
      <p:pic>
        <p:nvPicPr>
          <p:cNvPr id="3" name="Inhaltsplatzhalter 2" descr="Ein Bild, das Text, Screenshot, Design enthält.&#10;&#10;Beschreibung automatisch generiert.">
            <a:extLst>
              <a:ext uri="{FF2B5EF4-FFF2-40B4-BE49-F238E27FC236}">
                <a16:creationId xmlns:a16="http://schemas.microsoft.com/office/drawing/2014/main" id="{46549D67-5FB1-8D53-0F68-6EFA5B2A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2211" t="-61539" r="-102211" b="61538"/>
          <a:stretch/>
        </p:blipFill>
        <p:spPr>
          <a:xfrm>
            <a:off x="6018873" y="638650"/>
            <a:ext cx="4078230" cy="3782782"/>
          </a:xfrm>
        </p:spPr>
      </p:pic>
      <p:pic>
        <p:nvPicPr>
          <p:cNvPr id="5" name="Inhaltsplatzhalter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332B52BE-49AF-D50F-AC24-ED614CB5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377" y="1872628"/>
            <a:ext cx="8243608" cy="27836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58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81C3B32-1B1A-5AF1-B7BE-47838658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endParaRPr lang="de-DE" sz="3200"/>
          </a:p>
        </p:txBody>
      </p:sp>
      <p:pic>
        <p:nvPicPr>
          <p:cNvPr id="4" name="Inhaltsplatzhalter 3" descr="Ein Bild, das Text, Screenshot, Design enthält.&#10;&#10;Beschreibung automatisch generiert.">
            <a:extLst>
              <a:ext uri="{FF2B5EF4-FFF2-40B4-BE49-F238E27FC236}">
                <a16:creationId xmlns:a16="http://schemas.microsoft.com/office/drawing/2014/main" id="{DC5F673A-F0F7-C84C-B00F-36D86008B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174"/>
          <a:stretch/>
        </p:blipFill>
        <p:spPr>
          <a:xfrm>
            <a:off x="2130450" y="9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EF6596-B374-2F56-48D0-326950EC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7966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C294C-7C78-9B00-DDD1-2822FB05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Aktuellster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756FE-FF17-831A-DDEE-73F2A090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Website mit passendem Design</a:t>
            </a:r>
          </a:p>
          <a:p>
            <a:r>
              <a:rPr lang="de-DE"/>
              <a:t>Eingabe mit Token zum Zugriff</a:t>
            </a:r>
          </a:p>
          <a:p>
            <a:r>
              <a:rPr lang="de-DE"/>
              <a:t>Rechtschreibprüfer Englisch</a:t>
            </a:r>
          </a:p>
          <a:p>
            <a:r>
              <a:rPr lang="de-DE"/>
              <a:t>Anzeige Code </a:t>
            </a:r>
            <a:r>
              <a:rPr lang="de-DE" err="1"/>
              <a:t>makiert</a:t>
            </a:r>
            <a:endParaRPr lang="de-DE"/>
          </a:p>
          <a:p>
            <a:r>
              <a:rPr lang="de-DE"/>
              <a:t>Anzeige möglicher Code </a:t>
            </a:r>
          </a:p>
        </p:txBody>
      </p:sp>
    </p:spTree>
    <p:extLst>
      <p:ext uri="{BB962C8B-B14F-4D97-AF65-F5344CB8AC3E}">
        <p14:creationId xmlns:p14="http://schemas.microsoft.com/office/powerpoint/2010/main" val="388463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779CC-3030-9FA9-2C98-5849596E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Zukünftige Änderungen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5928D-8917-E1B7-5F97-5387F336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Schriftfarbe ändern</a:t>
            </a:r>
          </a:p>
          <a:p>
            <a:r>
              <a:rPr lang="de-DE"/>
              <a:t>Brauch personal Token nicht mehr</a:t>
            </a:r>
          </a:p>
          <a:p>
            <a:r>
              <a:rPr lang="de-DE"/>
              <a:t>mehr Sprachen</a:t>
            </a:r>
          </a:p>
        </p:txBody>
      </p:sp>
    </p:spTree>
    <p:extLst>
      <p:ext uri="{BB962C8B-B14F-4D97-AF65-F5344CB8AC3E}">
        <p14:creationId xmlns:p14="http://schemas.microsoft.com/office/powerpoint/2010/main" val="15206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78038-E0B3-A289-8ED8-4F4934C1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C6599-0E2F-308D-4300-5F595279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Discussion</a:t>
            </a:r>
            <a:r>
              <a:rPr lang="de-DE"/>
              <a:t> bei GitHub</a:t>
            </a:r>
          </a:p>
          <a:p>
            <a:r>
              <a:rPr lang="de-DE"/>
              <a:t>Rechtschreibfehler</a:t>
            </a:r>
          </a:p>
          <a:p>
            <a:r>
              <a:rPr lang="de-DE"/>
              <a:t>Formatfehler</a:t>
            </a:r>
          </a:p>
          <a:p>
            <a:r>
              <a:rPr lang="de-DE"/>
              <a:t>Code falsch eingebunden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10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29999-7A2C-2191-0D09-ACEEF1BF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67265-B58A-2176-E456-5B364AE8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Website bei der man Repo-Link eingeben muss</a:t>
            </a:r>
          </a:p>
          <a:p>
            <a:r>
              <a:rPr lang="de-DE"/>
              <a:t>Ausgabe von korrigierten Text </a:t>
            </a:r>
          </a:p>
          <a:p>
            <a:r>
              <a:rPr lang="de-DE"/>
              <a:t>Ausgabe von Code/möglichen Code</a:t>
            </a:r>
          </a:p>
          <a:p>
            <a:r>
              <a:rPr lang="de-DE"/>
              <a:t>Übersichtliche Ausgabe </a:t>
            </a:r>
          </a:p>
        </p:txBody>
      </p:sp>
    </p:spTree>
    <p:extLst>
      <p:ext uri="{BB962C8B-B14F-4D97-AF65-F5344CB8AC3E}">
        <p14:creationId xmlns:p14="http://schemas.microsoft.com/office/powerpoint/2010/main" val="28896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31AD1E4-463A-4272-51B3-F967785CF609}"/>
              </a:ext>
            </a:extLst>
          </p:cNvPr>
          <p:cNvSpPr txBox="1"/>
          <p:nvPr/>
        </p:nvSpPr>
        <p:spPr>
          <a:xfrm>
            <a:off x="7697479" y="4993663"/>
            <a:ext cx="14613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Index2.html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C2B50E-CED9-1856-06F9-BAEBDB5889C4}"/>
              </a:ext>
            </a:extLst>
          </p:cNvPr>
          <p:cNvSpPr txBox="1"/>
          <p:nvPr/>
        </p:nvSpPr>
        <p:spPr>
          <a:xfrm>
            <a:off x="4409992" y="4993663"/>
            <a:ext cx="14613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Test7.py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FA99D11-13CC-4599-C0D8-1F767514E5C4}"/>
              </a:ext>
            </a:extLst>
          </p:cNvPr>
          <p:cNvCxnSpPr/>
          <p:nvPr/>
        </p:nvCxnSpPr>
        <p:spPr>
          <a:xfrm>
            <a:off x="5942794" y="5252411"/>
            <a:ext cx="1687286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A91DE67-686F-B841-18AA-0A1B72DFB237}"/>
              </a:ext>
            </a:extLst>
          </p:cNvPr>
          <p:cNvSpPr txBox="1"/>
          <p:nvPr/>
        </p:nvSpPr>
        <p:spPr>
          <a:xfrm>
            <a:off x="6586447" y="5313349"/>
            <a:ext cx="15920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latin typeface="Calibri"/>
                <a:cs typeface="Calibri"/>
              </a:rPr>
              <a:t>Ruft auf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0D8E491-E9BB-47BC-C433-C924159AD14E}"/>
              </a:ext>
            </a:extLst>
          </p:cNvPr>
          <p:cNvCxnSpPr/>
          <p:nvPr/>
        </p:nvCxnSpPr>
        <p:spPr>
          <a:xfrm flipH="1">
            <a:off x="5928543" y="5044222"/>
            <a:ext cx="171249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B5C2226C-6B17-0179-8532-21843AAFC7F8}"/>
              </a:ext>
            </a:extLst>
          </p:cNvPr>
          <p:cNvSpPr txBox="1"/>
          <p:nvPr/>
        </p:nvSpPr>
        <p:spPr>
          <a:xfrm>
            <a:off x="6255578" y="4741849"/>
            <a:ext cx="15920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/>
              <a:t>Übergibt eingaben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324EB5-2180-8314-7C34-0B98AC8C8AA8}"/>
              </a:ext>
            </a:extLst>
          </p:cNvPr>
          <p:cNvSpPr txBox="1"/>
          <p:nvPr/>
        </p:nvSpPr>
        <p:spPr>
          <a:xfrm>
            <a:off x="4409992" y="3850662"/>
            <a:ext cx="184237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Universal.gql.py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D67098C-5D8A-2913-8129-85CD26DDB1BB}"/>
              </a:ext>
            </a:extLst>
          </p:cNvPr>
          <p:cNvCxnSpPr>
            <a:cxnSpLocks/>
          </p:cNvCxnSpPr>
          <p:nvPr/>
        </p:nvCxnSpPr>
        <p:spPr>
          <a:xfrm flipV="1">
            <a:off x="4703327" y="4304280"/>
            <a:ext cx="2004" cy="59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5CF0281-0C86-9EA7-099A-8FC01224FF7F}"/>
              </a:ext>
            </a:extLst>
          </p:cNvPr>
          <p:cNvSpPr txBox="1"/>
          <p:nvPr/>
        </p:nvSpPr>
        <p:spPr>
          <a:xfrm>
            <a:off x="3859288" y="4400954"/>
            <a:ext cx="1592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/>
              <a:t>Ruft mit </a:t>
            </a:r>
          </a:p>
          <a:p>
            <a:r>
              <a:rPr lang="de-DE" sz="1000"/>
              <a:t>eingaben auf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F4E5F7F-EA1E-0D44-C141-4B1B45AD0C1E}"/>
              </a:ext>
            </a:extLst>
          </p:cNvPr>
          <p:cNvCxnSpPr>
            <a:cxnSpLocks/>
          </p:cNvCxnSpPr>
          <p:nvPr/>
        </p:nvCxnSpPr>
        <p:spPr>
          <a:xfrm>
            <a:off x="5445273" y="4302274"/>
            <a:ext cx="2004" cy="6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F536080-0510-A0F4-3C9B-0B07090E9DA0}"/>
              </a:ext>
            </a:extLst>
          </p:cNvPr>
          <p:cNvSpPr txBox="1"/>
          <p:nvPr/>
        </p:nvSpPr>
        <p:spPr>
          <a:xfrm>
            <a:off x="5543709" y="4400954"/>
            <a:ext cx="1592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/>
              <a:t>übergibt Listen mit</a:t>
            </a:r>
          </a:p>
          <a:p>
            <a:r>
              <a:rPr lang="de-DE" sz="1000"/>
              <a:t>Ergebnissen 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FF4505-E6C8-0320-DBEF-090E311B145A}"/>
              </a:ext>
            </a:extLst>
          </p:cNvPr>
          <p:cNvSpPr txBox="1"/>
          <p:nvPr/>
        </p:nvSpPr>
        <p:spPr>
          <a:xfrm>
            <a:off x="2494965" y="2035898"/>
            <a:ext cx="2834979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code_extraction_function.py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345927-F242-B7B5-AA4A-8B2DEF85EFB9}"/>
              </a:ext>
            </a:extLst>
          </p:cNvPr>
          <p:cNvSpPr txBox="1"/>
          <p:nvPr/>
        </p:nvSpPr>
        <p:spPr>
          <a:xfrm>
            <a:off x="5332412" y="2035898"/>
            <a:ext cx="3697242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nomark_code_extraction_function.py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4536FE-4A71-B586-4D54-D65DA706C9C2}"/>
              </a:ext>
            </a:extLst>
          </p:cNvPr>
          <p:cNvCxnSpPr>
            <a:cxnSpLocks/>
          </p:cNvCxnSpPr>
          <p:nvPr/>
        </p:nvCxnSpPr>
        <p:spPr>
          <a:xfrm flipV="1">
            <a:off x="5693699" y="2514928"/>
            <a:ext cx="11495" cy="12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8CD5909-A5C6-7AC9-C4E2-BFE8E7E1D56E}"/>
              </a:ext>
            </a:extLst>
          </p:cNvPr>
          <p:cNvSpPr txBox="1"/>
          <p:nvPr/>
        </p:nvSpPr>
        <p:spPr>
          <a:xfrm>
            <a:off x="5866901" y="2867569"/>
            <a:ext cx="7906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/>
              <a:t>Übergibt JSON mit Inhalt der </a:t>
            </a:r>
            <a:r>
              <a:rPr lang="de-DE" sz="1000" err="1"/>
              <a:t>Discussionen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1CE17FB-3B00-CF30-C566-ADDFEDE58D8A}"/>
              </a:ext>
            </a:extLst>
          </p:cNvPr>
          <p:cNvCxnSpPr/>
          <p:nvPr/>
        </p:nvCxnSpPr>
        <p:spPr>
          <a:xfrm>
            <a:off x="4995042" y="2529239"/>
            <a:ext cx="7882" cy="12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F6BEECD-941D-937A-41A0-9F08B0A240BD}"/>
              </a:ext>
            </a:extLst>
          </p:cNvPr>
          <p:cNvSpPr txBox="1"/>
          <p:nvPr/>
        </p:nvSpPr>
        <p:spPr>
          <a:xfrm>
            <a:off x="3918359" y="2868695"/>
            <a:ext cx="93892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/>
              <a:t>Übergibt Listen mit </a:t>
            </a:r>
            <a:r>
              <a:rPr lang="de-DE" sz="1000" err="1"/>
              <a:t>ergebnissen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4EDB1C-BADE-88F3-05E0-15DD6F755CF2}"/>
              </a:ext>
            </a:extLst>
          </p:cNvPr>
          <p:cNvSpPr txBox="1"/>
          <p:nvPr/>
        </p:nvSpPr>
        <p:spPr>
          <a:xfrm>
            <a:off x="1122506" y="4993663"/>
            <a:ext cx="1461375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result.html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FE48FAB-AFF0-91A6-B399-F7D178D88A24}"/>
              </a:ext>
            </a:extLst>
          </p:cNvPr>
          <p:cNvCxnSpPr>
            <a:cxnSpLocks/>
          </p:cNvCxnSpPr>
          <p:nvPr/>
        </p:nvCxnSpPr>
        <p:spPr>
          <a:xfrm flipH="1">
            <a:off x="2619286" y="5098650"/>
            <a:ext cx="171249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EF0B091-1A23-2699-B86C-E789912C79FA}"/>
              </a:ext>
            </a:extLst>
          </p:cNvPr>
          <p:cNvSpPr txBox="1"/>
          <p:nvPr/>
        </p:nvSpPr>
        <p:spPr>
          <a:xfrm>
            <a:off x="2739492" y="4741849"/>
            <a:ext cx="1592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/>
              <a:t>Setzt </a:t>
            </a:r>
            <a:r>
              <a:rPr lang="de-DE" sz="1000" err="1"/>
              <a:t>inhalt</a:t>
            </a:r>
            <a:r>
              <a:rPr lang="de-DE" sz="1000"/>
              <a:t> der liste in </a:t>
            </a:r>
            <a:r>
              <a:rPr lang="de-DE" sz="1000" err="1"/>
              <a:t>html</a:t>
            </a:r>
            <a:r>
              <a:rPr lang="de-DE" sz="1000"/>
              <a:t> ein und ruft es auf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951B171-F726-FB03-78D0-DE447682B11A}"/>
              </a:ext>
            </a:extLst>
          </p:cNvPr>
          <p:cNvSpPr txBox="1"/>
          <p:nvPr/>
        </p:nvSpPr>
        <p:spPr>
          <a:xfrm>
            <a:off x="3920993" y="1622241"/>
            <a:ext cx="2834979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spelling.py</a:t>
            </a:r>
          </a:p>
        </p:txBody>
      </p:sp>
    </p:spTree>
    <p:extLst>
      <p:ext uri="{BB962C8B-B14F-4D97-AF65-F5344CB8AC3E}">
        <p14:creationId xmlns:p14="http://schemas.microsoft.com/office/powerpoint/2010/main" val="189852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nhaltsplatzhalter 3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66A883A4-2293-4AF6-DC08-F2E98333A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599" b="201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pic>
        <p:nvPicPr>
          <p:cNvPr id="5" name="Inhaltsplatzhalter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053A5749-0F6E-C28A-C7BE-8996F670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86397" y="838423"/>
            <a:ext cx="8619207" cy="5188951"/>
          </a:xfrm>
        </p:spPr>
      </p:pic>
    </p:spTree>
    <p:extLst>
      <p:ext uri="{BB962C8B-B14F-4D97-AF65-F5344CB8AC3E}">
        <p14:creationId xmlns:p14="http://schemas.microsoft.com/office/powerpoint/2010/main" val="109622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AC4A17-51A6-161D-FF1A-7A043063A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2" r="7353" b="6084"/>
          <a:stretch/>
        </p:blipFill>
        <p:spPr>
          <a:xfrm>
            <a:off x="1999648" y="1136606"/>
            <a:ext cx="818952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6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3EBAA95A-6446-ADFD-EF87-31564831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305" y="2675"/>
            <a:ext cx="6976100" cy="68225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04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nhaltsplatzhalter 3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66A883A4-2293-4AF6-DC08-F2E98333A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599" b="201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pic>
        <p:nvPicPr>
          <p:cNvPr id="5" name="Inhaltsplatzhalter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053A5749-0F6E-C28A-C7BE-8996F670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86397" y="838423"/>
            <a:ext cx="8619207" cy="5188951"/>
          </a:xfrm>
        </p:spPr>
      </p:pic>
    </p:spTree>
    <p:extLst>
      <p:ext uri="{BB962C8B-B14F-4D97-AF65-F5344CB8AC3E}">
        <p14:creationId xmlns:p14="http://schemas.microsoft.com/office/powerpoint/2010/main" val="19850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08B96-155C-1043-1EF7-A6832899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/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640495E6-15D7-332F-5C2E-8D12AF2D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97" y="1137621"/>
            <a:ext cx="5546364" cy="45772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9E7997-CEEB-FA92-B2AB-8EDDCEBE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85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Schaltkreis</vt:lpstr>
      <vt:lpstr>GitHub Discussion Reviewer </vt:lpstr>
      <vt:lpstr>Problem </vt:lpstr>
      <vt:lpstr>Ziel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Aktuellster Stand</vt:lpstr>
      <vt:lpstr>Zukünftige Änderungen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Discussion Reviewer </dc:title>
  <dc:creator>Saskia Stier</dc:creator>
  <cp:revision>1</cp:revision>
  <dcterms:created xsi:type="dcterms:W3CDTF">2024-02-25T13:20:38Z</dcterms:created>
  <dcterms:modified xsi:type="dcterms:W3CDTF">2024-02-26T14:01:20Z</dcterms:modified>
</cp:coreProperties>
</file>