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6" r:id="rId3"/>
    <p:sldId id="258" r:id="rId4"/>
    <p:sldId id="257"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D33FD9-9A58-419C-B59E-F8ECCD5D5029}" v="1" dt="2024-10-19T04:14:43.1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 hamid shaikh" userId="f07a06c32bb3b945" providerId="LiveId" clId="{01D33FD9-9A58-419C-B59E-F8ECCD5D5029}"/>
    <pc:docChg chg="custSel modSld">
      <pc:chgData name="abdul hamid shaikh" userId="f07a06c32bb3b945" providerId="LiveId" clId="{01D33FD9-9A58-419C-B59E-F8ECCD5D5029}" dt="2024-10-19T04:15:49.241" v="9" actId="1076"/>
      <pc:docMkLst>
        <pc:docMk/>
      </pc:docMkLst>
      <pc:sldChg chg="modSp mod">
        <pc:chgData name="abdul hamid shaikh" userId="f07a06c32bb3b945" providerId="LiveId" clId="{01D33FD9-9A58-419C-B59E-F8ECCD5D5029}" dt="2024-10-19T04:15:04.120" v="3" actId="1076"/>
        <pc:sldMkLst>
          <pc:docMk/>
          <pc:sldMk cId="1318620234" sldId="256"/>
        </pc:sldMkLst>
        <pc:spChg chg="mod">
          <ac:chgData name="abdul hamid shaikh" userId="f07a06c32bb3b945" providerId="LiveId" clId="{01D33FD9-9A58-419C-B59E-F8ECCD5D5029}" dt="2024-10-19T04:15:04.120" v="3" actId="1076"/>
          <ac:spMkLst>
            <pc:docMk/>
            <pc:sldMk cId="1318620234" sldId="256"/>
            <ac:spMk id="3" creationId="{9DBF2202-4359-E3D1-8FC3-F38200902402}"/>
          </ac:spMkLst>
        </pc:spChg>
      </pc:sldChg>
      <pc:sldChg chg="modSp mod">
        <pc:chgData name="abdul hamid shaikh" userId="f07a06c32bb3b945" providerId="LiveId" clId="{01D33FD9-9A58-419C-B59E-F8ECCD5D5029}" dt="2024-10-19T04:14:43.163" v="0" actId="27636"/>
        <pc:sldMkLst>
          <pc:docMk/>
          <pc:sldMk cId="951223166" sldId="257"/>
        </pc:sldMkLst>
        <pc:spChg chg="mod">
          <ac:chgData name="abdul hamid shaikh" userId="f07a06c32bb3b945" providerId="LiveId" clId="{01D33FD9-9A58-419C-B59E-F8ECCD5D5029}" dt="2024-10-19T04:14:43.163" v="0" actId="27636"/>
          <ac:spMkLst>
            <pc:docMk/>
            <pc:sldMk cId="951223166" sldId="257"/>
            <ac:spMk id="2" creationId="{2AED72F9-9839-1117-B8F0-1FB732116F0B}"/>
          </ac:spMkLst>
        </pc:spChg>
      </pc:sldChg>
      <pc:sldChg chg="modSp mod">
        <pc:chgData name="abdul hamid shaikh" userId="f07a06c32bb3b945" providerId="LiveId" clId="{01D33FD9-9A58-419C-B59E-F8ECCD5D5029}" dt="2024-10-19T04:15:49.241" v="9" actId="1076"/>
        <pc:sldMkLst>
          <pc:docMk/>
          <pc:sldMk cId="1756424776" sldId="258"/>
        </pc:sldMkLst>
        <pc:spChg chg="mod">
          <ac:chgData name="abdul hamid shaikh" userId="f07a06c32bb3b945" providerId="LiveId" clId="{01D33FD9-9A58-419C-B59E-F8ECCD5D5029}" dt="2024-10-19T04:15:49.241" v="9" actId="1076"/>
          <ac:spMkLst>
            <pc:docMk/>
            <pc:sldMk cId="1756424776" sldId="258"/>
            <ac:spMk id="2" creationId="{D8C09359-E810-D2A6-EC6A-A19A832225C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7B500CB-67D6-446D-A11A-E51E36DD6106}" type="datetimeFigureOut">
              <a:rPr lang="en-IN" smtClean="0"/>
              <a:t>19-10-2024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6A76D3-FE72-441C-B21A-FA37526EDD81}" type="slidenum">
              <a:rPr lang="en-IN" smtClean="0"/>
              <a:t>‹#›</a:t>
            </a:fld>
            <a:endParaRPr lang="en-IN"/>
          </a:p>
        </p:txBody>
      </p:sp>
    </p:spTree>
    <p:extLst>
      <p:ext uri="{BB962C8B-B14F-4D97-AF65-F5344CB8AC3E}">
        <p14:creationId xmlns:p14="http://schemas.microsoft.com/office/powerpoint/2010/main" val="307544539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B500CB-67D6-446D-A11A-E51E36DD6106}"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A76D3-FE72-441C-B21A-FA37526EDD81}" type="slidenum">
              <a:rPr lang="en-IN" smtClean="0"/>
              <a:t>‹#›</a:t>
            </a:fld>
            <a:endParaRPr lang="en-IN"/>
          </a:p>
        </p:txBody>
      </p:sp>
    </p:spTree>
    <p:extLst>
      <p:ext uri="{BB962C8B-B14F-4D97-AF65-F5344CB8AC3E}">
        <p14:creationId xmlns:p14="http://schemas.microsoft.com/office/powerpoint/2010/main" val="2921735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B500CB-67D6-446D-A11A-E51E36DD6106}"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A76D3-FE72-441C-B21A-FA37526EDD81}" type="slidenum">
              <a:rPr lang="en-IN" smtClean="0"/>
              <a:t>‹#›</a:t>
            </a:fld>
            <a:endParaRPr lang="en-IN"/>
          </a:p>
        </p:txBody>
      </p:sp>
    </p:spTree>
    <p:extLst>
      <p:ext uri="{BB962C8B-B14F-4D97-AF65-F5344CB8AC3E}">
        <p14:creationId xmlns:p14="http://schemas.microsoft.com/office/powerpoint/2010/main" val="82448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B500CB-67D6-446D-A11A-E51E36DD6106}" type="datetimeFigureOut">
              <a:rPr lang="en-IN" smtClean="0"/>
              <a:t>19-10-2024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6A76D3-FE72-441C-B21A-FA37526EDD81}" type="slidenum">
              <a:rPr lang="en-IN" smtClean="0"/>
              <a:t>‹#›</a:t>
            </a:fld>
            <a:endParaRPr lang="en-IN"/>
          </a:p>
        </p:txBody>
      </p:sp>
    </p:spTree>
    <p:extLst>
      <p:ext uri="{BB962C8B-B14F-4D97-AF65-F5344CB8AC3E}">
        <p14:creationId xmlns:p14="http://schemas.microsoft.com/office/powerpoint/2010/main" val="2060197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7B500CB-67D6-446D-A11A-E51E36DD6106}" type="datetimeFigureOut">
              <a:rPr lang="en-IN" smtClean="0"/>
              <a:t>19-10-2024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6A76D3-FE72-441C-B21A-FA37526EDD81}" type="slidenum">
              <a:rPr lang="en-IN" smtClean="0"/>
              <a:t>‹#›</a:t>
            </a:fld>
            <a:endParaRPr lang="en-IN"/>
          </a:p>
        </p:txBody>
      </p:sp>
    </p:spTree>
    <p:extLst>
      <p:ext uri="{BB962C8B-B14F-4D97-AF65-F5344CB8AC3E}">
        <p14:creationId xmlns:p14="http://schemas.microsoft.com/office/powerpoint/2010/main" val="192760499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7B500CB-67D6-446D-A11A-E51E36DD6106}" type="datetimeFigureOut">
              <a:rPr lang="en-IN" smtClean="0"/>
              <a:t>19-10-2024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A26A76D3-FE72-441C-B21A-FA37526EDD81}" type="slidenum">
              <a:rPr lang="en-IN" smtClean="0"/>
              <a:t>‹#›</a:t>
            </a:fld>
            <a:endParaRPr lang="en-IN"/>
          </a:p>
        </p:txBody>
      </p:sp>
    </p:spTree>
    <p:extLst>
      <p:ext uri="{BB962C8B-B14F-4D97-AF65-F5344CB8AC3E}">
        <p14:creationId xmlns:p14="http://schemas.microsoft.com/office/powerpoint/2010/main" val="3660854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7B500CB-67D6-446D-A11A-E51E36DD6106}" type="datetimeFigureOut">
              <a:rPr lang="en-IN" smtClean="0"/>
              <a:t>19-10-2024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6A76D3-FE72-441C-B21A-FA37526EDD81}"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46995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B500CB-67D6-446D-A11A-E51E36DD6106}" type="datetimeFigureOut">
              <a:rPr lang="en-IN" smtClean="0"/>
              <a:t>19-10-2024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6A76D3-FE72-441C-B21A-FA37526EDD81}" type="slidenum">
              <a:rPr lang="en-IN" smtClean="0"/>
              <a:t>‹#›</a:t>
            </a:fld>
            <a:endParaRPr lang="en-IN"/>
          </a:p>
        </p:txBody>
      </p:sp>
    </p:spTree>
    <p:extLst>
      <p:ext uri="{BB962C8B-B14F-4D97-AF65-F5344CB8AC3E}">
        <p14:creationId xmlns:p14="http://schemas.microsoft.com/office/powerpoint/2010/main" val="207679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B500CB-67D6-446D-A11A-E51E36DD6106}" type="datetimeFigureOut">
              <a:rPr lang="en-IN" smtClean="0"/>
              <a:t>19-10-2024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6A76D3-FE72-441C-B21A-FA37526EDD81}" type="slidenum">
              <a:rPr lang="en-IN" smtClean="0"/>
              <a:t>‹#›</a:t>
            </a:fld>
            <a:endParaRPr lang="en-IN"/>
          </a:p>
        </p:txBody>
      </p:sp>
    </p:spTree>
    <p:extLst>
      <p:ext uri="{BB962C8B-B14F-4D97-AF65-F5344CB8AC3E}">
        <p14:creationId xmlns:p14="http://schemas.microsoft.com/office/powerpoint/2010/main" val="1337550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7B500CB-67D6-446D-A11A-E51E36DD6106}" type="datetimeFigureOut">
              <a:rPr lang="en-IN" smtClean="0"/>
              <a:t>19-10-2024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A26A76D3-FE72-441C-B21A-FA37526EDD81}" type="slidenum">
              <a:rPr lang="en-IN" smtClean="0"/>
              <a:t>‹#›</a:t>
            </a:fld>
            <a:endParaRPr lang="en-IN"/>
          </a:p>
        </p:txBody>
      </p:sp>
    </p:spTree>
    <p:extLst>
      <p:ext uri="{BB962C8B-B14F-4D97-AF65-F5344CB8AC3E}">
        <p14:creationId xmlns:p14="http://schemas.microsoft.com/office/powerpoint/2010/main" val="100944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7B500CB-67D6-446D-A11A-E51E36DD6106}" type="datetimeFigureOut">
              <a:rPr lang="en-IN" smtClean="0"/>
              <a:t>19-10-2024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A26A76D3-FE72-441C-B21A-FA37526EDD81}" type="slidenum">
              <a:rPr lang="en-IN" smtClean="0"/>
              <a:t>‹#›</a:t>
            </a:fld>
            <a:endParaRPr lang="en-IN"/>
          </a:p>
        </p:txBody>
      </p:sp>
    </p:spTree>
    <p:extLst>
      <p:ext uri="{BB962C8B-B14F-4D97-AF65-F5344CB8AC3E}">
        <p14:creationId xmlns:p14="http://schemas.microsoft.com/office/powerpoint/2010/main" val="2222318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7B500CB-67D6-446D-A11A-E51E36DD6106}" type="datetimeFigureOut">
              <a:rPr lang="en-IN" smtClean="0"/>
              <a:t>19-10-2024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26A76D3-FE72-441C-B21A-FA37526EDD81}" type="slidenum">
              <a:rPr lang="en-IN" smtClean="0"/>
              <a:t>‹#›</a:t>
            </a:fld>
            <a:endParaRPr lang="en-IN"/>
          </a:p>
        </p:txBody>
      </p:sp>
    </p:spTree>
    <p:extLst>
      <p:ext uri="{BB962C8B-B14F-4D97-AF65-F5344CB8AC3E}">
        <p14:creationId xmlns:p14="http://schemas.microsoft.com/office/powerpoint/2010/main" val="1955822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F7B6-6AC7-D1B6-3265-4FEF8E41D495}"/>
              </a:ext>
            </a:extLst>
          </p:cNvPr>
          <p:cNvSpPr>
            <a:spLocks noGrp="1"/>
          </p:cNvSpPr>
          <p:nvPr>
            <p:ph type="title"/>
          </p:nvPr>
        </p:nvSpPr>
        <p:spPr>
          <a:xfrm>
            <a:off x="1828799" y="880534"/>
            <a:ext cx="8974667" cy="4495800"/>
          </a:xfrm>
        </p:spPr>
        <p:txBody>
          <a:bodyPr>
            <a:normAutofit/>
          </a:bodyPr>
          <a:lstStyle/>
          <a:p>
            <a:r>
              <a:rPr lang="en-US" dirty="0"/>
              <a:t>Name: Abdul Hamid Naseem Shaikh</a:t>
            </a:r>
            <a:br>
              <a:rPr lang="en-US" dirty="0"/>
            </a:br>
            <a:r>
              <a:rPr lang="en-US" dirty="0"/>
              <a:t>Std: TY BSc CS</a:t>
            </a:r>
            <a:br>
              <a:rPr lang="en-US" dirty="0"/>
            </a:br>
            <a:r>
              <a:rPr lang="en-US" dirty="0"/>
              <a:t>Roll no: 90</a:t>
            </a:r>
            <a:br>
              <a:rPr lang="en-US" dirty="0"/>
            </a:br>
            <a:r>
              <a:rPr lang="en-US" dirty="0"/>
              <a:t>Batch : E</a:t>
            </a:r>
            <a:br>
              <a:rPr lang="en-US" dirty="0"/>
            </a:br>
            <a:r>
              <a:rPr lang="en-US" dirty="0"/>
              <a:t>Project name: 2D Car Racing</a:t>
            </a:r>
            <a:endParaRPr lang="en-IN" dirty="0"/>
          </a:p>
        </p:txBody>
      </p:sp>
    </p:spTree>
    <p:extLst>
      <p:ext uri="{BB962C8B-B14F-4D97-AF65-F5344CB8AC3E}">
        <p14:creationId xmlns:p14="http://schemas.microsoft.com/office/powerpoint/2010/main" val="18569858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4D4C-73B1-BF09-0A8F-94ECA656C6CC}"/>
              </a:ext>
            </a:extLst>
          </p:cNvPr>
          <p:cNvSpPr>
            <a:spLocks noGrp="1"/>
          </p:cNvSpPr>
          <p:nvPr>
            <p:ph type="ctrTitle"/>
          </p:nvPr>
        </p:nvSpPr>
        <p:spPr>
          <a:xfrm>
            <a:off x="3623734" y="1427162"/>
            <a:ext cx="4766733" cy="1155170"/>
          </a:xfrm>
        </p:spPr>
        <p:txBody>
          <a:bodyPr>
            <a:normAutofit fontScale="90000"/>
          </a:bodyPr>
          <a:lstStyle/>
          <a:p>
            <a:r>
              <a:rPr lang="en-US" dirty="0"/>
              <a:t>Introduction</a:t>
            </a:r>
            <a:br>
              <a:rPr lang="en-US" dirty="0"/>
            </a:br>
            <a:endParaRPr lang="en-IN" dirty="0"/>
          </a:p>
        </p:txBody>
      </p:sp>
      <p:sp>
        <p:nvSpPr>
          <p:cNvPr id="3" name="Subtitle 2">
            <a:extLst>
              <a:ext uri="{FF2B5EF4-FFF2-40B4-BE49-F238E27FC236}">
                <a16:creationId xmlns:a16="http://schemas.microsoft.com/office/drawing/2014/main" id="{9DBF2202-4359-E3D1-8FC3-F38200902402}"/>
              </a:ext>
            </a:extLst>
          </p:cNvPr>
          <p:cNvSpPr>
            <a:spLocks noGrp="1"/>
          </p:cNvSpPr>
          <p:nvPr>
            <p:ph type="subTitle" idx="1"/>
          </p:nvPr>
        </p:nvSpPr>
        <p:spPr>
          <a:xfrm>
            <a:off x="685801" y="2963332"/>
            <a:ext cx="10972800" cy="1854201"/>
          </a:xfrm>
        </p:spPr>
        <p:txBody>
          <a:bodyPr>
            <a:normAutofit/>
          </a:bodyPr>
          <a:lstStyle/>
          <a:p>
            <a:r>
              <a:rPr lang="en-US" dirty="0"/>
              <a:t>This 2D car racing game offers a nostalgic experience with simple, intuitive controls. Players move their vehicle left and right to avoid oncoming traffic and obstacles, aiming to cover more distance and score points. Crashing ends the game, displaying the player's score, creating an addictive challenge to beat previous high scores. It pays homage to the early era of racing games, when visual graphics were just beginning to shape the gaming industry</a:t>
            </a:r>
            <a:endParaRPr lang="en-IN" dirty="0"/>
          </a:p>
        </p:txBody>
      </p:sp>
    </p:spTree>
    <p:extLst>
      <p:ext uri="{BB962C8B-B14F-4D97-AF65-F5344CB8AC3E}">
        <p14:creationId xmlns:p14="http://schemas.microsoft.com/office/powerpoint/2010/main" val="131862023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9359-E810-D2A6-EC6A-A19A832225C3}"/>
              </a:ext>
            </a:extLst>
          </p:cNvPr>
          <p:cNvSpPr>
            <a:spLocks noGrp="1"/>
          </p:cNvSpPr>
          <p:nvPr>
            <p:ph type="ctrTitle"/>
          </p:nvPr>
        </p:nvSpPr>
        <p:spPr>
          <a:xfrm>
            <a:off x="4148667" y="626533"/>
            <a:ext cx="3200400" cy="1024466"/>
          </a:xfrm>
        </p:spPr>
        <p:txBody>
          <a:bodyPr>
            <a:normAutofit fontScale="90000"/>
          </a:bodyPr>
          <a:lstStyle/>
          <a:p>
            <a:br>
              <a:rPr lang="en-US" dirty="0"/>
            </a:br>
            <a:r>
              <a:rPr lang="en-US" dirty="0"/>
              <a:t>Objectives</a:t>
            </a:r>
            <a:br>
              <a:rPr lang="en-US" dirty="0"/>
            </a:br>
            <a:endParaRPr lang="en-IN" dirty="0"/>
          </a:p>
        </p:txBody>
      </p:sp>
      <p:sp>
        <p:nvSpPr>
          <p:cNvPr id="3" name="Subtitle 2">
            <a:extLst>
              <a:ext uri="{FF2B5EF4-FFF2-40B4-BE49-F238E27FC236}">
                <a16:creationId xmlns:a16="http://schemas.microsoft.com/office/drawing/2014/main" id="{629ABB1E-81CF-B76C-A3D1-5C9100F33903}"/>
              </a:ext>
            </a:extLst>
          </p:cNvPr>
          <p:cNvSpPr>
            <a:spLocks noGrp="1"/>
          </p:cNvSpPr>
          <p:nvPr>
            <p:ph type="subTitle" idx="1"/>
          </p:nvPr>
        </p:nvSpPr>
        <p:spPr>
          <a:xfrm>
            <a:off x="1490133" y="5271347"/>
            <a:ext cx="9000067" cy="248920"/>
          </a:xfrm>
        </p:spPr>
        <p:txBody>
          <a:bodyPr>
            <a:normAutofit fontScale="55000" lnSpcReduction="20000"/>
          </a:bodyPr>
          <a:lstStyle/>
          <a:p>
            <a:endParaRPr lang="en-US" dirty="0"/>
          </a:p>
          <a:p>
            <a:endParaRPr lang="en-IN" dirty="0"/>
          </a:p>
        </p:txBody>
      </p:sp>
      <p:pic>
        <p:nvPicPr>
          <p:cNvPr id="5" name="Picture 4">
            <a:extLst>
              <a:ext uri="{FF2B5EF4-FFF2-40B4-BE49-F238E27FC236}">
                <a16:creationId xmlns:a16="http://schemas.microsoft.com/office/drawing/2014/main" id="{0A3EA464-E710-AD72-DDF4-EEA3D17B7E1B}"/>
              </a:ext>
            </a:extLst>
          </p:cNvPr>
          <p:cNvPicPr>
            <a:picLocks noChangeAspect="1"/>
          </p:cNvPicPr>
          <p:nvPr/>
        </p:nvPicPr>
        <p:blipFill>
          <a:blip r:embed="rId2"/>
          <a:stretch>
            <a:fillRect/>
          </a:stretch>
        </p:blipFill>
        <p:spPr>
          <a:xfrm>
            <a:off x="1374826" y="1901995"/>
            <a:ext cx="9369373" cy="4126272"/>
          </a:xfrm>
          <a:prstGeom prst="rect">
            <a:avLst/>
          </a:prstGeom>
        </p:spPr>
      </p:pic>
    </p:spTree>
    <p:extLst>
      <p:ext uri="{BB962C8B-B14F-4D97-AF65-F5344CB8AC3E}">
        <p14:creationId xmlns:p14="http://schemas.microsoft.com/office/powerpoint/2010/main" val="1756424776"/>
      </p:ext>
    </p:extLst>
  </p:cSld>
  <p:clrMapOvr>
    <a:masterClrMapping/>
  </p:clrMapOvr>
  <mc:AlternateContent xmlns:mc="http://schemas.openxmlformats.org/markup-compatibility/2006" xmlns:p14="http://schemas.microsoft.com/office/powerpoint/2010/main">
    <mc:Choice Requires="p14">
      <p:transition p14:dur="10" advTm="50"/>
    </mc:Choice>
    <mc:Fallback xmlns="">
      <p:transition advTm="5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72F9-9839-1117-B8F0-1FB732116F0B}"/>
              </a:ext>
            </a:extLst>
          </p:cNvPr>
          <p:cNvSpPr>
            <a:spLocks noGrp="1"/>
          </p:cNvSpPr>
          <p:nvPr>
            <p:ph type="title"/>
          </p:nvPr>
        </p:nvSpPr>
        <p:spPr>
          <a:xfrm>
            <a:off x="2732980" y="663304"/>
            <a:ext cx="6048829" cy="727075"/>
          </a:xfrm>
        </p:spPr>
        <p:txBody>
          <a:bodyPr>
            <a:normAutofit fontScale="90000"/>
          </a:bodyPr>
          <a:lstStyle/>
          <a:p>
            <a:r>
              <a:rPr lang="en-US" dirty="0"/>
              <a:t>Components of the game </a:t>
            </a:r>
            <a:endParaRPr lang="en-IN" dirty="0"/>
          </a:p>
        </p:txBody>
      </p:sp>
      <p:pic>
        <p:nvPicPr>
          <p:cNvPr id="9" name="Content Placeholder 8">
            <a:extLst>
              <a:ext uri="{FF2B5EF4-FFF2-40B4-BE49-F238E27FC236}">
                <a16:creationId xmlns:a16="http://schemas.microsoft.com/office/drawing/2014/main" id="{685DAFB8-4A4C-3B0A-4B3D-36FBB41F1E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2859" y="3861456"/>
            <a:ext cx="1333686" cy="1819529"/>
          </a:xfrm>
        </p:spPr>
      </p:pic>
      <p:pic>
        <p:nvPicPr>
          <p:cNvPr id="11" name="Picture 10">
            <a:extLst>
              <a:ext uri="{FF2B5EF4-FFF2-40B4-BE49-F238E27FC236}">
                <a16:creationId xmlns:a16="http://schemas.microsoft.com/office/drawing/2014/main" id="{66FCDECB-756D-70F8-60F9-B7D4CF6C21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780" y="1911499"/>
            <a:ext cx="1571844" cy="1571844"/>
          </a:xfrm>
          <a:prstGeom prst="rect">
            <a:avLst/>
          </a:prstGeom>
        </p:spPr>
      </p:pic>
      <p:pic>
        <p:nvPicPr>
          <p:cNvPr id="13" name="Picture 12">
            <a:extLst>
              <a:ext uri="{FF2B5EF4-FFF2-40B4-BE49-F238E27FC236}">
                <a16:creationId xmlns:a16="http://schemas.microsoft.com/office/drawing/2014/main" id="{C20E5997-A54B-832A-125E-106B8A0E3D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3082" y="2063918"/>
            <a:ext cx="692374" cy="616176"/>
          </a:xfrm>
          <a:prstGeom prst="rect">
            <a:avLst/>
          </a:prstGeom>
        </p:spPr>
      </p:pic>
      <p:sp>
        <p:nvSpPr>
          <p:cNvPr id="14" name="TextBox 13">
            <a:extLst>
              <a:ext uri="{FF2B5EF4-FFF2-40B4-BE49-F238E27FC236}">
                <a16:creationId xmlns:a16="http://schemas.microsoft.com/office/drawing/2014/main" id="{7C1C1EC9-93F2-D640-30AD-66955DA4EF9B}"/>
              </a:ext>
            </a:extLst>
          </p:cNvPr>
          <p:cNvSpPr txBox="1"/>
          <p:nvPr/>
        </p:nvSpPr>
        <p:spPr>
          <a:xfrm>
            <a:off x="2323437" y="1998011"/>
            <a:ext cx="2768992" cy="1477328"/>
          </a:xfrm>
          <a:prstGeom prst="rect">
            <a:avLst/>
          </a:prstGeom>
          <a:noFill/>
        </p:spPr>
        <p:txBody>
          <a:bodyPr wrap="square" rtlCol="0">
            <a:spAutoFit/>
          </a:bodyPr>
          <a:lstStyle/>
          <a:p>
            <a:r>
              <a:rPr lang="en-US" b="1" dirty="0"/>
              <a:t>This is the players vehicle which moves as per the player with the help of the arrow keys</a:t>
            </a:r>
            <a:endParaRPr lang="en-IN" b="1" dirty="0"/>
          </a:p>
        </p:txBody>
      </p:sp>
      <p:pic>
        <p:nvPicPr>
          <p:cNvPr id="16" name="Picture 15">
            <a:extLst>
              <a:ext uri="{FF2B5EF4-FFF2-40B4-BE49-F238E27FC236}">
                <a16:creationId xmlns:a16="http://schemas.microsoft.com/office/drawing/2014/main" id="{933F541F-1DE5-3214-FEC3-706FB64EBF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8524" y="3791665"/>
            <a:ext cx="1600423" cy="2104909"/>
          </a:xfrm>
          <a:prstGeom prst="rect">
            <a:avLst/>
          </a:prstGeom>
        </p:spPr>
      </p:pic>
      <p:sp>
        <p:nvSpPr>
          <p:cNvPr id="17" name="TextBox 16">
            <a:extLst>
              <a:ext uri="{FF2B5EF4-FFF2-40B4-BE49-F238E27FC236}">
                <a16:creationId xmlns:a16="http://schemas.microsoft.com/office/drawing/2014/main" id="{1DD79468-B86B-0C02-9E6F-C8E9FF97AB8D}"/>
              </a:ext>
            </a:extLst>
          </p:cNvPr>
          <p:cNvSpPr txBox="1"/>
          <p:nvPr/>
        </p:nvSpPr>
        <p:spPr>
          <a:xfrm>
            <a:off x="2323437" y="4082971"/>
            <a:ext cx="1661491" cy="1477328"/>
          </a:xfrm>
          <a:prstGeom prst="rect">
            <a:avLst/>
          </a:prstGeom>
          <a:noFill/>
        </p:spPr>
        <p:txBody>
          <a:bodyPr wrap="square" rtlCol="0">
            <a:spAutoFit/>
          </a:bodyPr>
          <a:lstStyle/>
          <a:p>
            <a:r>
              <a:rPr lang="en-US" b="1" dirty="0"/>
              <a:t>The oncoming vehicles and traffic</a:t>
            </a:r>
          </a:p>
          <a:p>
            <a:endParaRPr lang="en-IN" dirty="0"/>
          </a:p>
        </p:txBody>
      </p:sp>
      <p:pic>
        <p:nvPicPr>
          <p:cNvPr id="19" name="Picture 18">
            <a:extLst>
              <a:ext uri="{FF2B5EF4-FFF2-40B4-BE49-F238E27FC236}">
                <a16:creationId xmlns:a16="http://schemas.microsoft.com/office/drawing/2014/main" id="{A329E497-2CC2-EB5A-9376-B5B7E7929E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7681" y="2315885"/>
            <a:ext cx="3141134" cy="2951561"/>
          </a:xfrm>
          <a:prstGeom prst="rect">
            <a:avLst/>
          </a:prstGeom>
        </p:spPr>
      </p:pic>
      <p:sp>
        <p:nvSpPr>
          <p:cNvPr id="20" name="TextBox 19">
            <a:extLst>
              <a:ext uri="{FF2B5EF4-FFF2-40B4-BE49-F238E27FC236}">
                <a16:creationId xmlns:a16="http://schemas.microsoft.com/office/drawing/2014/main" id="{81E6A0AD-5DC8-91D5-3D8F-A01C83AD837E}"/>
              </a:ext>
            </a:extLst>
          </p:cNvPr>
          <p:cNvSpPr txBox="1"/>
          <p:nvPr/>
        </p:nvSpPr>
        <p:spPr>
          <a:xfrm>
            <a:off x="8776395" y="1827372"/>
            <a:ext cx="1418978" cy="646331"/>
          </a:xfrm>
          <a:prstGeom prst="rect">
            <a:avLst/>
          </a:prstGeom>
          <a:noFill/>
        </p:spPr>
        <p:txBody>
          <a:bodyPr wrap="none" rtlCol="0">
            <a:spAutoFit/>
          </a:bodyPr>
          <a:lstStyle/>
          <a:p>
            <a:r>
              <a:rPr lang="en-US" b="1" dirty="0"/>
              <a:t>The Track</a:t>
            </a:r>
          </a:p>
          <a:p>
            <a:endParaRPr lang="en-IN" dirty="0"/>
          </a:p>
        </p:txBody>
      </p:sp>
      <p:sp>
        <p:nvSpPr>
          <p:cNvPr id="21" name="TextBox 20">
            <a:extLst>
              <a:ext uri="{FF2B5EF4-FFF2-40B4-BE49-F238E27FC236}">
                <a16:creationId xmlns:a16="http://schemas.microsoft.com/office/drawing/2014/main" id="{BE926EF2-1A35-3BD1-EF45-5D8BC02D39EE}"/>
              </a:ext>
            </a:extLst>
          </p:cNvPr>
          <p:cNvSpPr txBox="1"/>
          <p:nvPr/>
        </p:nvSpPr>
        <p:spPr>
          <a:xfrm>
            <a:off x="5388947" y="2845796"/>
            <a:ext cx="1937741" cy="2308324"/>
          </a:xfrm>
          <a:prstGeom prst="rect">
            <a:avLst/>
          </a:prstGeom>
          <a:noFill/>
        </p:spPr>
        <p:txBody>
          <a:bodyPr wrap="square" rtlCol="0">
            <a:spAutoFit/>
          </a:bodyPr>
          <a:lstStyle/>
          <a:p>
            <a:r>
              <a:rPr lang="en-US" b="1" dirty="0"/>
              <a:t>Each coin has 2 points.</a:t>
            </a:r>
            <a:br>
              <a:rPr lang="en-US" b="1" dirty="0"/>
            </a:br>
            <a:r>
              <a:rPr lang="en-US" b="1" dirty="0"/>
              <a:t>The player must collect coins to compete with the previous high score </a:t>
            </a:r>
            <a:endParaRPr lang="en-IN" b="1" dirty="0"/>
          </a:p>
        </p:txBody>
      </p:sp>
      <p:cxnSp>
        <p:nvCxnSpPr>
          <p:cNvPr id="23" name="Straight Arrow Connector 22">
            <a:extLst>
              <a:ext uri="{FF2B5EF4-FFF2-40B4-BE49-F238E27FC236}">
                <a16:creationId xmlns:a16="http://schemas.microsoft.com/office/drawing/2014/main" id="{7D826EBD-7335-424A-3FFF-4FCCD0C938C5}"/>
              </a:ext>
            </a:extLst>
          </p:cNvPr>
          <p:cNvCxnSpPr/>
          <p:nvPr/>
        </p:nvCxnSpPr>
        <p:spPr>
          <a:xfrm>
            <a:off x="1876183" y="2680094"/>
            <a:ext cx="447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8E42A43-4192-F442-A358-ADBC942B561F}"/>
              </a:ext>
            </a:extLst>
          </p:cNvPr>
          <p:cNvCxnSpPr>
            <a:cxnSpLocks/>
          </p:cNvCxnSpPr>
          <p:nvPr/>
        </p:nvCxnSpPr>
        <p:spPr>
          <a:xfrm>
            <a:off x="1849593" y="4656667"/>
            <a:ext cx="4738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D72B284-19FB-E9E7-297C-D98263545CA6}"/>
              </a:ext>
            </a:extLst>
          </p:cNvPr>
          <p:cNvCxnSpPr/>
          <p:nvPr/>
        </p:nvCxnSpPr>
        <p:spPr>
          <a:xfrm flipH="1">
            <a:off x="3648667" y="4597400"/>
            <a:ext cx="5397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223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647E8-392B-4C39-763D-BEE9784F1934}"/>
              </a:ext>
            </a:extLst>
          </p:cNvPr>
          <p:cNvSpPr>
            <a:spLocks noGrp="1"/>
          </p:cNvSpPr>
          <p:nvPr>
            <p:ph type="ctrTitle"/>
          </p:nvPr>
        </p:nvSpPr>
        <p:spPr>
          <a:xfrm>
            <a:off x="2959100" y="1105429"/>
            <a:ext cx="6273800" cy="867304"/>
          </a:xfrm>
        </p:spPr>
        <p:txBody>
          <a:bodyPr>
            <a:normAutofit fontScale="90000"/>
          </a:bodyPr>
          <a:lstStyle/>
          <a:p>
            <a:r>
              <a:rPr lang="en-US" dirty="0"/>
              <a:t>Motive of this project</a:t>
            </a:r>
            <a:endParaRPr lang="en-IN" dirty="0"/>
          </a:p>
        </p:txBody>
      </p:sp>
      <p:sp>
        <p:nvSpPr>
          <p:cNvPr id="3" name="Subtitle 2">
            <a:extLst>
              <a:ext uri="{FF2B5EF4-FFF2-40B4-BE49-F238E27FC236}">
                <a16:creationId xmlns:a16="http://schemas.microsoft.com/office/drawing/2014/main" id="{45DED005-68C8-72A0-0434-27834AAC96FA}"/>
              </a:ext>
            </a:extLst>
          </p:cNvPr>
          <p:cNvSpPr>
            <a:spLocks noGrp="1"/>
          </p:cNvSpPr>
          <p:nvPr>
            <p:ph type="subTitle" idx="1"/>
          </p:nvPr>
        </p:nvSpPr>
        <p:spPr>
          <a:xfrm>
            <a:off x="1003300" y="2226733"/>
            <a:ext cx="10185400" cy="2777067"/>
          </a:xfrm>
        </p:spPr>
        <p:txBody>
          <a:bodyPr>
            <a:normAutofit/>
          </a:bodyPr>
          <a:lstStyle/>
          <a:p>
            <a:r>
              <a:rPr lang="en-US" dirty="0"/>
              <a:t>The primary objective of this project was to gain a deeper understanding of the underlying logic in game dynamics. Through the development of this game, I have acquired valuable knowledge about various aspects of game design, particularly in using the Python </a:t>
            </a:r>
            <a:r>
              <a:rPr lang="en-US" dirty="0" err="1"/>
              <a:t>Pygame</a:t>
            </a:r>
            <a:r>
              <a:rPr lang="en-US" dirty="0"/>
              <a:t> library. This project has provided me with significant insights into the field of game development, igniting a strong passion for it. As a result, I am now motivated to pursue game development as a potential career path for future growth and advancement.</a:t>
            </a:r>
            <a:endParaRPr lang="en-IN" dirty="0"/>
          </a:p>
        </p:txBody>
      </p:sp>
    </p:spTree>
    <p:extLst>
      <p:ext uri="{BB962C8B-B14F-4D97-AF65-F5344CB8AC3E}">
        <p14:creationId xmlns:p14="http://schemas.microsoft.com/office/powerpoint/2010/main" val="376013845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94</TotalTime>
  <Words>257</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Gill Sans MT</vt:lpstr>
      <vt:lpstr>Parcel</vt:lpstr>
      <vt:lpstr>Name: Abdul Hamid Naseem Shaikh Std: TY BSc CS Roll no: 90 Batch : E Project name: 2D Car Racing</vt:lpstr>
      <vt:lpstr>Introduction </vt:lpstr>
      <vt:lpstr> Objectives </vt:lpstr>
      <vt:lpstr>Components of the game </vt:lpstr>
      <vt:lpstr>Motive of this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abdul hamid shaikh</dc:creator>
  <cp:lastModifiedBy>abdul hamid shaikh</cp:lastModifiedBy>
  <cp:revision>1</cp:revision>
  <dcterms:created xsi:type="dcterms:W3CDTF">2024-10-18T17:52:17Z</dcterms:created>
  <dcterms:modified xsi:type="dcterms:W3CDTF">2024-10-19T04:15:49Z</dcterms:modified>
</cp:coreProperties>
</file>