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5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2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2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5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7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41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064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2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047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06C9-B608-4A98-B789-7FD0B097F24A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7BE1-D76E-4E79-8D3D-3E4FA90A7E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96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907704" y="2606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OPTİMAL İKİLİ AĞAÇLAR VE İKİLİ ARAMA AĞAÇLARI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009775"/>
            <a:ext cx="7248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47863"/>
            <a:ext cx="67722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3347864" y="548680"/>
            <a:ext cx="187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İkili ağacın ağırlığı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36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00038"/>
            <a:ext cx="86391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57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409575"/>
            <a:ext cx="76485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91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76672"/>
            <a:ext cx="847725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4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Ekran Gösterisi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Calibri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nyumusak</dc:creator>
  <cp:lastModifiedBy>Toshiba</cp:lastModifiedBy>
  <cp:revision>2</cp:revision>
  <dcterms:created xsi:type="dcterms:W3CDTF">2013-05-07T12:53:20Z</dcterms:created>
  <dcterms:modified xsi:type="dcterms:W3CDTF">2018-12-19T11:16:40Z</dcterms:modified>
</cp:coreProperties>
</file>