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5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50969" autoAdjust="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4DEB2-26EE-408E-96AC-7D558D2A4E9A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BA7DD-9C7B-48B4-A0C7-152AB5414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7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BA7DD-9C7B-48B4-A0C7-152AB54145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3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42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7848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26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439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5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85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22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8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78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71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1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4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35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  <p:sldLayoutId id="2147483818" r:id="rId13"/>
    <p:sldLayoutId id="2147483819" r:id="rId14"/>
    <p:sldLayoutId id="2147483820" r:id="rId15"/>
    <p:sldLayoutId id="214748382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az-Latn-AZ" dirty="0" smtClean="0"/>
              <a:t>Nədir?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az-Latn-AZ" sz="4800" dirty="0" smtClean="0"/>
              <a:t>SORTİNG NƏDİR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9394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1"/>
    </mc:Choice>
    <mc:Fallback xmlns="">
      <p:transition spd="slow" advTm="30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 smtClean="0"/>
              <a:t>Searching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Axtarış alqoritmləri elementi yoxlamaq və ya onun saxlandığı hər hansı bir məlumat strukturundan elementi əldə etmək üçün nəzərdə tutulmuşdur. Axtarış əməliyyatının növündən asılı olaraq bu alqoritmlər ümumiyyətlə iki kateqoriyaya bölünür:</a:t>
            </a:r>
          </a:p>
          <a:p>
            <a:endParaRPr lang="en-US" dirty="0"/>
          </a:p>
          <a:p>
            <a:r>
              <a:rPr lang="en-US" dirty="0"/>
              <a:t>Ardıcıl Axtarış: Burada siyahı və ya massiv ardıcıl olaraq keçilir və hər bir element yoxlanılır. Məsələn: Xətti Axtarış.</a:t>
            </a:r>
          </a:p>
          <a:p>
            <a:r>
              <a:rPr lang="az-Latn-AZ" dirty="0" smtClean="0"/>
              <a:t>İ</a:t>
            </a:r>
            <a:r>
              <a:rPr lang="en-US" dirty="0" smtClean="0"/>
              <a:t>nterval Axtar</a:t>
            </a:r>
            <a:r>
              <a:rPr lang="az-Latn-AZ" dirty="0" smtClean="0"/>
              <a:t>ış</a:t>
            </a:r>
            <a:r>
              <a:rPr lang="en-US" dirty="0" smtClean="0"/>
              <a:t>: </a:t>
            </a:r>
            <a:r>
              <a:rPr lang="en-US" dirty="0"/>
              <a:t>Bu alqoritmlər </a:t>
            </a:r>
            <a:r>
              <a:rPr lang="en-US" dirty="0" err="1"/>
              <a:t>xüsusi</a:t>
            </a:r>
            <a:r>
              <a:rPr lang="en-US" dirty="0"/>
              <a:t> olaraq çeşidlənmiş məlumat strukturlarında axtarış üçün nəzərdə tutulmuşdur. Bu tip axtarış alqoritmləri Xətti Axtarışdan qat-qat səmərəlidir, </a:t>
            </a:r>
            <a:r>
              <a:rPr lang="en-US" dirty="0" err="1"/>
              <a:t>çünki</a:t>
            </a:r>
            <a:r>
              <a:rPr lang="en-US" dirty="0"/>
              <a:t> </a:t>
            </a:r>
            <a:r>
              <a:rPr lang="en-US" dirty="0" err="1"/>
              <a:t>onlar</a:t>
            </a:r>
            <a:r>
              <a:rPr lang="en-US" dirty="0"/>
              <a:t> dəfələrlə axtarış strukturunun mərkəzini hədəf alır və axtarış sahəsini </a:t>
            </a:r>
            <a:r>
              <a:rPr lang="en-US" dirty="0" err="1"/>
              <a:t>yarıya</a:t>
            </a:r>
            <a:r>
              <a:rPr lang="en-US" dirty="0"/>
              <a:t> </a:t>
            </a:r>
            <a:r>
              <a:rPr lang="en-US" dirty="0" err="1"/>
              <a:t>bölürlər</a:t>
            </a:r>
            <a:r>
              <a:rPr lang="en-US" dirty="0"/>
              <a:t>. Məsələn: </a:t>
            </a:r>
            <a:r>
              <a:rPr lang="en-US" dirty="0" err="1"/>
              <a:t>İkili</a:t>
            </a:r>
            <a:r>
              <a:rPr lang="en-US" dirty="0"/>
              <a:t> Axtarış.</a:t>
            </a:r>
          </a:p>
        </p:txBody>
      </p:sp>
    </p:spTree>
    <p:extLst>
      <p:ext uri="{BB962C8B-B14F-4D97-AF65-F5344CB8AC3E}">
        <p14:creationId xmlns:p14="http://schemas.microsoft.com/office/powerpoint/2010/main" val="68955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5066">
        <p14:window dir="vert"/>
      </p:transition>
    </mc:Choice>
    <mc:Fallback xmlns="">
      <p:transition spd="slow" advTm="50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92731" y="156754"/>
            <a:ext cx="4145280" cy="733891"/>
          </a:xfrm>
        </p:spPr>
        <p:txBody>
          <a:bodyPr>
            <a:normAutofit/>
          </a:bodyPr>
          <a:lstStyle/>
          <a:p>
            <a:r>
              <a:rPr lang="en-US" dirty="0" smtClean="0"/>
              <a:t>X</a:t>
            </a:r>
            <a:r>
              <a:rPr lang="az-Latn-AZ" dirty="0" smtClean="0"/>
              <a:t>ətti axtarış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467" y="1086929"/>
            <a:ext cx="10490200" cy="6594032"/>
          </a:xfrm>
        </p:spPr>
        <p:txBody>
          <a:bodyPr/>
          <a:lstStyle/>
          <a:p>
            <a:pPr algn="l"/>
            <a:r>
              <a:rPr lang="en-US" dirty="0"/>
              <a:t>Xətti axtarış çox sadə axtarış alqoritmidir. Bu növ axtarışda bütün maddələr üzərində bir-bir ardıcıl axtarış aparılır. Hər bir element yoxlanılır və uyğunluq aşkar edilərsə, həmin element qaytarılır, əks halda axtarış məlumatların toplanmasının sonuna qədər davam </a:t>
            </a:r>
            <a:r>
              <a:rPr lang="en-US" dirty="0" smtClean="0"/>
              <a:t>edir.</a:t>
            </a:r>
            <a:r>
              <a:rPr lang="az-Latn-AZ" dirty="0" smtClean="0"/>
              <a:t>Xətti axtarış praktik olaraq çox nadir hallarda istifadə olunur,çünki ikili axtarış cədvəlləri və hash cədvəlləri kimi digər axtarış alqoritmlər xətti axtarışdan əhəmiyyətli dərəcə daha sürətli axtarış müqayisəsinə imkan verir.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95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60"/>
    </mc:Choice>
    <mc:Fallback xmlns="">
      <p:transition spd="slow" advTm="506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19578" y="-1886157"/>
            <a:ext cx="3587150" cy="2801935"/>
          </a:xfrm>
        </p:spPr>
        <p:txBody>
          <a:bodyPr/>
          <a:lstStyle/>
          <a:p>
            <a:r>
              <a:rPr lang="az-Latn-AZ" dirty="0" smtClean="0"/>
              <a:t>İkili AXTARIŞ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8421" y="915778"/>
            <a:ext cx="10490200" cy="6140630"/>
          </a:xfrm>
        </p:spPr>
        <p:txBody>
          <a:bodyPr/>
          <a:lstStyle/>
          <a:p>
            <a:pPr algn="l"/>
            <a:r>
              <a:rPr lang="az-Latn-AZ" dirty="0" smtClean="0"/>
              <a:t>İkili axtarış çeşidlənmiş massivdə elementin yerini tapmaq üçün axtarış alqoritmidir</a:t>
            </a:r>
            <a:r>
              <a:rPr lang="en-US" dirty="0" smtClean="0"/>
              <a:t>.Bu </a:t>
            </a:r>
            <a:r>
              <a:rPr lang="az-Latn-AZ" dirty="0" smtClean="0"/>
              <a:t>yanaşmada element </a:t>
            </a:r>
            <a:r>
              <a:rPr lang="en-US" dirty="0" smtClean="0"/>
              <a:t>h</a:t>
            </a:r>
            <a:r>
              <a:rPr lang="az-Latn-AZ" dirty="0" smtClean="0"/>
              <a:t>əmişə massivin 1 hissəsinin ortasında axtarılır.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1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0"/>
    </mc:Choice>
    <mc:Fallback xmlns="">
      <p:transition spd="slow" advTm="4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n</a:t>
            </a:r>
            <a:r>
              <a:rPr lang="az-Latn-AZ" dirty="0" smtClean="0"/>
              <a:t>ə</a:t>
            </a:r>
            <a:r>
              <a:rPr lang="tr-TR" dirty="0" smtClean="0"/>
              <a:t>dir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92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77"/>
    </mc:Choice>
    <mc:Fallback xmlns="">
      <p:transition spd="slow" advTm="30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9420" y="103517"/>
            <a:ext cx="2311879" cy="759124"/>
          </a:xfrm>
        </p:spPr>
        <p:txBody>
          <a:bodyPr>
            <a:normAutofit/>
          </a:bodyPr>
          <a:lstStyle/>
          <a:p>
            <a:r>
              <a:rPr lang="az-Latn-AZ" dirty="0" smtClean="0"/>
              <a:t>Sorting</a:t>
            </a:r>
            <a:endParaRPr lang="en-US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24467" y="862641"/>
            <a:ext cx="10664325" cy="6452559"/>
          </a:xfrm>
        </p:spPr>
        <p:txBody>
          <a:bodyPr/>
          <a:lstStyle/>
          <a:p>
            <a:pPr algn="l"/>
            <a:r>
              <a:rPr lang="az-Latn-AZ" dirty="0" smtClean="0"/>
              <a:t>Sorting sözünü dilimizdə hərfi tərcüməsi </a:t>
            </a:r>
            <a:r>
              <a:rPr lang="az-Latn-AZ" dirty="0"/>
              <a:t>çeşidləmədir. Massivin/siyahının elementlərini müəyyən qaydada yerləşdirmək üçün çeşidləmə alqoritmi istifadə olunur. </a:t>
            </a:r>
            <a:r>
              <a:rPr lang="az-Latn-AZ" dirty="0" smtClean="0"/>
              <a:t>Misal üçün </a:t>
            </a:r>
            <a:r>
              <a:rPr lang="en-US" dirty="0" smtClean="0"/>
              <a:t>:</a:t>
            </a:r>
            <a:r>
              <a:rPr lang="az-Latn-AZ" dirty="0" smtClean="0"/>
              <a:t> </a:t>
            </a:r>
          </a:p>
          <a:p>
            <a:pPr algn="l"/>
            <a:endParaRPr lang="az-Latn-AZ" dirty="0"/>
          </a:p>
          <a:p>
            <a:pPr algn="l"/>
            <a:endParaRPr lang="az-Latn-AZ" dirty="0" smtClean="0"/>
          </a:p>
          <a:p>
            <a:pPr algn="l"/>
            <a:endParaRPr lang="az-Latn-AZ" dirty="0"/>
          </a:p>
          <a:p>
            <a:pPr algn="l"/>
            <a:endParaRPr lang="az-Latn-AZ" dirty="0" smtClean="0"/>
          </a:p>
          <a:p>
            <a:pPr algn="l"/>
            <a:endParaRPr lang="az-Latn-AZ" dirty="0"/>
          </a:p>
          <a:p>
            <a:pPr algn="l"/>
            <a:endParaRPr lang="az-Latn-AZ" dirty="0" smtClean="0"/>
          </a:p>
          <a:p>
            <a:pPr algn="l"/>
            <a:endParaRPr lang="az-Latn-AZ" dirty="0"/>
          </a:p>
          <a:p>
            <a:pPr algn="l"/>
            <a:r>
              <a:rPr lang="az-Latn-AZ" dirty="0"/>
              <a:t>Burada massivi artan qaydada çeşidləyirik</a:t>
            </a:r>
            <a:r>
              <a:rPr lang="az-Latn-AZ" dirty="0" smtClean="0"/>
              <a:t>.</a:t>
            </a:r>
            <a:endParaRPr lang="az-Latn-AZ" dirty="0"/>
          </a:p>
          <a:p>
            <a:pPr algn="l"/>
            <a:r>
              <a:rPr lang="az-Latn-AZ" dirty="0"/>
              <a:t>Bu əməliyyatı tamamlamaq üçün istifadə edilə bilən müxtəlif çeşidləmə alqoritmləri mövcuddur. Və biz tələb əsasında istənilən alqoritmdən istifadə edə bilərik.</a:t>
            </a:r>
            <a:endParaRPr lang="az-Latn-AZ" dirty="0" smtClean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71" y="1936723"/>
            <a:ext cx="4564776" cy="28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6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80"/>
    </mc:Choice>
    <mc:Fallback xmlns="">
      <p:transition spd="slow" advTm="48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870" y="-2412111"/>
            <a:ext cx="11543070" cy="9747189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Çeşidləmə alqoritmlərinin mürəkkəbliyi</a:t>
            </a:r>
            <a:br>
              <a:rPr lang="en-US" sz="2400" dirty="0"/>
            </a:br>
            <a:r>
              <a:rPr lang="en-US" sz="2400" dirty="0"/>
              <a:t>İstənilən çeşidləmə alqoritminin səmərəliliyi alqoritmin zaman mürəkkəbliyi və məkan mürəkkəbliyi ilə müəyyən </a:t>
            </a:r>
            <a:r>
              <a:rPr lang="en-US" sz="2400" dirty="0" smtClean="0"/>
              <a:t>edilir</a:t>
            </a:r>
            <a:r>
              <a:rPr lang="az-Latn-AZ" sz="2400" dirty="0" smtClean="0"/>
              <a:t>.</a:t>
            </a:r>
            <a:br>
              <a:rPr lang="az-Latn-AZ" sz="2400" dirty="0" smtClean="0"/>
            </a:br>
            <a:r>
              <a:rPr lang="az-Latn-AZ" sz="2400" dirty="0" smtClean="0"/>
              <a:t> </a:t>
            </a:r>
            <a:r>
              <a:rPr lang="az-Latn-AZ" sz="2400" dirty="0"/>
              <a:t>1. Zamanın mürəkkəbliyi: Vaxt mürəkkəbliyi alqoritmin girişin ölçüsünə uyğun olaraq icrasını başa çatdırmaq üçün sərf etdiyi vaxta aiddir. Müxtəlif formalarda təmsil oluna bilər:</a:t>
            </a:r>
            <a:br>
              <a:rPr lang="az-Latn-AZ" sz="2400" dirty="0"/>
            </a:br>
            <a:r>
              <a:rPr lang="az-Latn-AZ" sz="2400" dirty="0" smtClean="0"/>
              <a:t/>
            </a:r>
            <a:br>
              <a:rPr lang="az-Latn-AZ" sz="2400" dirty="0" smtClean="0"/>
            </a:br>
            <a:r>
              <a:rPr lang="az-Latn-AZ" sz="2400" dirty="0" smtClean="0"/>
              <a:t>Big-O </a:t>
            </a:r>
            <a:r>
              <a:rPr lang="az-Latn-AZ" sz="2400" dirty="0"/>
              <a:t>notasiyası (O)</a:t>
            </a:r>
            <a:br>
              <a:rPr lang="az-Latn-AZ" sz="2400" dirty="0"/>
            </a:br>
            <a:r>
              <a:rPr lang="az-Latn-AZ" sz="2400" dirty="0" smtClean="0"/>
              <a:t>Omeqa </a:t>
            </a:r>
            <a:r>
              <a:rPr lang="az-Latn-AZ" sz="2400" dirty="0"/>
              <a:t>notasiyası (</a:t>
            </a:r>
            <a:r>
              <a:rPr lang="el-GR" sz="2400" dirty="0"/>
              <a:t>Ω)</a:t>
            </a:r>
            <a:br>
              <a:rPr lang="el-GR" sz="2400" dirty="0"/>
            </a:br>
            <a:r>
              <a:rPr lang="az-Latn-AZ" sz="2400" dirty="0"/>
              <a:t>Teta notasiyası (</a:t>
            </a:r>
            <a:r>
              <a:rPr lang="el-GR" sz="2400" dirty="0"/>
              <a:t>Θ)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31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242">
        <p15:prstTrans prst="fallOver"/>
      </p:transition>
    </mc:Choice>
    <mc:Fallback xmlns="">
      <p:transition spd="slow" advTm="52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8113" y="367748"/>
            <a:ext cx="10744200" cy="6331226"/>
          </a:xfrm>
        </p:spPr>
        <p:txBody>
          <a:bodyPr>
            <a:normAutofit/>
          </a:bodyPr>
          <a:lstStyle/>
          <a:p>
            <a:r>
              <a:rPr lang="az-Latn-AZ" sz="2800" dirty="0" smtClean="0"/>
              <a:t>Hal-hazırda bizim üstündə durduğumuz əsas </a:t>
            </a:r>
            <a:r>
              <a:rPr lang="az-Latn-AZ" sz="2800" dirty="0"/>
              <a:t>mövzu Big-O notasiyadır. Big-O notasiyası alqoritmin işləmə vaxtının yuxarı həddini təmsil edir. Beləliklə, bir alqoritmin ən pis halda mürəkkəbliyini verir. O(n²) mürəkkəbliyinə malik tipik bir alqoritm seçim çeşidləmə alqoritmi olacaqdır. Seçmə çeşidi i indeksindəki hər bir elementin siyahının i-ci ən kiçik/ən böyük elementi olmasını təmin etmək üçün siyahıda təkrarlanan çeşidləmə alqoritmidir.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359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2"/>
    </mc:Choice>
    <mc:Fallback xmlns="">
      <p:transition spd="slow" advTm="4752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3000" y="764373"/>
            <a:ext cx="10363200" cy="676801"/>
          </a:xfrm>
        </p:spPr>
        <p:txBody>
          <a:bodyPr>
            <a:normAutofit/>
          </a:bodyPr>
          <a:lstStyle/>
          <a:p>
            <a:r>
              <a:rPr lang="az-Latn-AZ" sz="2800" dirty="0" smtClean="0"/>
              <a:t>Searching Və Sorting fərqlər</a:t>
            </a:r>
            <a:endParaRPr lang="en-US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5800" y="1639957"/>
            <a:ext cx="5416826" cy="4578728"/>
          </a:xfrm>
        </p:spPr>
        <p:txBody>
          <a:bodyPr/>
          <a:lstStyle/>
          <a:p>
            <a:r>
              <a:rPr lang="az-Latn-AZ" dirty="0"/>
              <a:t>Searching -Axtarış alqoritmləri istifadə olunduğu hər hansı məlumat strukturundan elementi əldə etmək üçün nəzərdə tutulmuşdur. Bu alqoritmlər ümumiyyətlə iki kateqoriyaya təsnif edilir, </a:t>
            </a:r>
            <a:r>
              <a:rPr lang="az-Latn-AZ" dirty="0" smtClean="0"/>
              <a:t>ardıcıl axtarış </a:t>
            </a:r>
            <a:r>
              <a:rPr lang="az-Latn-AZ" dirty="0"/>
              <a:t>və interval axtarış. Axtarış alqoritminin ən pis </a:t>
            </a:r>
            <a:r>
              <a:rPr lang="az-Latn-AZ" dirty="0" smtClean="0"/>
              <a:t>vəziyyətdə </a:t>
            </a:r>
            <a:r>
              <a:rPr lang="az-Latn-AZ" dirty="0"/>
              <a:t>mürəkkəbliyi O(N)-dir</a:t>
            </a:r>
            <a:r>
              <a:rPr lang="az-Latn-AZ" dirty="0" smtClean="0"/>
              <a:t>..</a:t>
            </a: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02626" y="1639957"/>
            <a:ext cx="5403574" cy="4578727"/>
          </a:xfrm>
        </p:spPr>
        <p:txBody>
          <a:bodyPr/>
          <a:lstStyle/>
          <a:p>
            <a:r>
              <a:rPr lang="az-Latn-AZ" dirty="0" smtClean="0"/>
              <a:t>Sorting </a:t>
            </a:r>
            <a:r>
              <a:rPr lang="az-Latn-AZ" dirty="0"/>
              <a:t>-Çeşidləmə alqoritmi siyahı və ya massiv məlumatlarını müəyyən bir sıraya uyğunlaşdırmaq üçün istifadə olunur. </a:t>
            </a:r>
            <a:r>
              <a:rPr lang="az-Latn-AZ" dirty="0" smtClean="0"/>
              <a:t>Çeşidləmədə </a:t>
            </a:r>
            <a:r>
              <a:rPr lang="az-Latn-AZ" dirty="0"/>
              <a:t>iki fərqli kateqoriya var. Bunlar </a:t>
            </a:r>
            <a:r>
              <a:rPr lang="az-Latn-AZ" dirty="0" smtClean="0"/>
              <a:t>daxili </a:t>
            </a:r>
            <a:r>
              <a:rPr lang="az-Latn-AZ" dirty="0"/>
              <a:t>və </a:t>
            </a:r>
            <a:r>
              <a:rPr lang="az-Latn-AZ" dirty="0" smtClean="0"/>
              <a:t>xarici </a:t>
            </a:r>
            <a:r>
              <a:rPr lang="az-Latn-AZ" dirty="0"/>
              <a:t>çeşidləmədir. </a:t>
            </a:r>
            <a:r>
              <a:rPr lang="az-Latn-AZ" dirty="0" smtClean="0"/>
              <a:t>Burada isə bir </a:t>
            </a:r>
            <a:r>
              <a:rPr lang="az-Latn-AZ" dirty="0"/>
              <a:t>çox çeşidləmə alqoritmlərinin ən pis </a:t>
            </a:r>
            <a:r>
              <a:rPr lang="az-Latn-AZ" dirty="0" smtClean="0"/>
              <a:t>vəziyyətdə </a:t>
            </a:r>
            <a:r>
              <a:rPr lang="az-Latn-AZ" dirty="0"/>
              <a:t>mürəkkəbliyi O(N2)-dir.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7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3"/>
    </mc:Choice>
    <mc:Fallback xmlns="">
      <p:transition spd="slow" advTm="80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411</Words>
  <Application>Microsoft Office PowerPoint</Application>
  <PresentationFormat>Широкоэкранный</PresentationFormat>
  <Paragraphs>29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Легкий дым</vt:lpstr>
      <vt:lpstr>Searching Nədir?</vt:lpstr>
      <vt:lpstr>Searching</vt:lpstr>
      <vt:lpstr>Xətti axtarış</vt:lpstr>
      <vt:lpstr>İkili AXTARIŞ</vt:lpstr>
      <vt:lpstr>Sorting nədir?</vt:lpstr>
      <vt:lpstr>Sorting</vt:lpstr>
      <vt:lpstr>Çeşidləmə alqoritmlərinin mürəkkəbliyi İstənilən çeşidləmə alqoritminin səmərəliliyi alqoritmin zaman mürəkkəbliyi və məkan mürəkkəbliyi ilə müəyyən edilir.  1. Zamanın mürəkkəbliyi: Vaxt mürəkkəbliyi alqoritmin girişin ölçüsünə uyğun olaraq icrasını başa çatdırmaq üçün sərf etdiyi vaxta aiddir. Müxtəlif formalarda təmsil oluna bilər:  Big-O notasiyası (O) Omeqa notasiyası (Ω) Teta notasiyası (Θ) </vt:lpstr>
      <vt:lpstr>Презентация PowerPoint</vt:lpstr>
      <vt:lpstr>Searching Və Sorting fərqlər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Nədir?</dc:title>
  <dc:creator>User</dc:creator>
  <cp:lastModifiedBy>User</cp:lastModifiedBy>
  <cp:revision>18</cp:revision>
  <dcterms:created xsi:type="dcterms:W3CDTF">2022-02-27T00:09:16Z</dcterms:created>
  <dcterms:modified xsi:type="dcterms:W3CDTF">2022-02-27T12:28:24Z</dcterms:modified>
</cp:coreProperties>
</file>