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0" autoAdjust="0"/>
  </p:normalViewPr>
  <p:slideViewPr>
    <p:cSldViewPr snapToGrid="0">
      <p:cViewPr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2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773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7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6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9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70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5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1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2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4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08098" y="-758642"/>
            <a:ext cx="9448800" cy="2181999"/>
          </a:xfrm>
        </p:spPr>
        <p:txBody>
          <a:bodyPr/>
          <a:lstStyle/>
          <a:p>
            <a:r>
              <a:rPr lang="az-Latn-AZ" dirty="0" smtClean="0"/>
              <a:t>Sorting Alqoritmi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792" y="1492370"/>
            <a:ext cx="11749177" cy="5244860"/>
          </a:xfrm>
        </p:spPr>
        <p:txBody>
          <a:bodyPr>
            <a:normAutofit lnSpcReduction="10000"/>
          </a:bodyPr>
          <a:lstStyle/>
          <a:p>
            <a:r>
              <a:rPr lang="az-Latn-AZ" dirty="0"/>
              <a:t>Sorting sözünü dilimizdə hərfi tərcüməsi çeşidləmədir. Massivin/siyahının elementlərini müəyyən qaydada yerləşdirmək üçün çeşidləmə alqoritmi istifadə </a:t>
            </a:r>
            <a:r>
              <a:rPr lang="az-Latn-AZ" dirty="0" smtClean="0"/>
              <a:t>olunur.</a:t>
            </a:r>
          </a:p>
          <a:p>
            <a:endParaRPr lang="az-Latn-AZ" dirty="0"/>
          </a:p>
          <a:p>
            <a:endParaRPr lang="az-Latn-AZ" dirty="0" smtClean="0"/>
          </a:p>
          <a:p>
            <a:endParaRPr lang="az-Latn-AZ" dirty="0"/>
          </a:p>
          <a:p>
            <a:endParaRPr lang="az-Latn-AZ" dirty="0" smtClean="0"/>
          </a:p>
          <a:p>
            <a:endParaRPr lang="az-Latn-AZ" dirty="0"/>
          </a:p>
          <a:p>
            <a:endParaRPr lang="az-Latn-AZ" dirty="0" smtClean="0"/>
          </a:p>
          <a:p>
            <a:r>
              <a:rPr lang="en-US" dirty="0"/>
              <a:t>Merge Sort </a:t>
            </a:r>
            <a:r>
              <a:rPr lang="en-US" dirty="0" err="1"/>
              <a:t>kimi</a:t>
            </a:r>
            <a:r>
              <a:rPr lang="en-US" dirty="0"/>
              <a:t>, </a:t>
            </a:r>
            <a:r>
              <a:rPr lang="en-US" dirty="0" err="1"/>
              <a:t>QuickSort</a:t>
            </a:r>
            <a:r>
              <a:rPr lang="en-US" dirty="0"/>
              <a:t> da </a:t>
            </a:r>
            <a:r>
              <a:rPr lang="az-Latn-AZ" dirty="0" err="1" smtClean="0"/>
              <a:t>b</a:t>
            </a:r>
            <a:r>
              <a:rPr lang="en-US" dirty="0" err="1" smtClean="0"/>
              <a:t>öl</a:t>
            </a:r>
            <a:r>
              <a:rPr lang="en-US" dirty="0" smtClean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az-Latn-AZ" dirty="0" smtClean="0"/>
              <a:t>tap </a:t>
            </a:r>
            <a:r>
              <a:rPr lang="en-US" dirty="0" err="1" smtClean="0"/>
              <a:t>alqoritmidir</a:t>
            </a:r>
            <a:r>
              <a:rPr lang="en-US" dirty="0"/>
              <a:t>. O, </a:t>
            </a:r>
            <a:r>
              <a:rPr lang="en-US" dirty="0" err="1"/>
              <a:t>elementi</a:t>
            </a:r>
            <a:r>
              <a:rPr lang="en-US" dirty="0"/>
              <a:t> pivot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seçir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verilmiş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seçilmiş</a:t>
            </a:r>
            <a:r>
              <a:rPr lang="en-US" dirty="0"/>
              <a:t> </a:t>
            </a:r>
            <a:r>
              <a:rPr lang="en-US" dirty="0" err="1"/>
              <a:t>pivotun</a:t>
            </a:r>
            <a:r>
              <a:rPr lang="en-US" dirty="0"/>
              <a:t> </a:t>
            </a:r>
            <a:r>
              <a:rPr lang="en-US" dirty="0" err="1"/>
              <a:t>ətrafında</a:t>
            </a:r>
            <a:r>
              <a:rPr lang="en-US" dirty="0"/>
              <a:t> </a:t>
            </a:r>
            <a:r>
              <a:rPr lang="en-US" dirty="0" err="1"/>
              <a:t>bölür</a:t>
            </a:r>
            <a:r>
              <a:rPr lang="en-US" dirty="0"/>
              <a:t>. </a:t>
            </a:r>
            <a:r>
              <a:rPr lang="en-US" dirty="0" err="1"/>
              <a:t>QuickSort</a:t>
            </a:r>
            <a:r>
              <a:rPr lang="en-US" dirty="0"/>
              <a:t>-un </a:t>
            </a:r>
            <a:r>
              <a:rPr lang="en-US" dirty="0" err="1"/>
              <a:t>müxtəlif</a:t>
            </a:r>
            <a:r>
              <a:rPr lang="en-US" dirty="0"/>
              <a:t> </a:t>
            </a:r>
            <a:r>
              <a:rPr lang="en-US" dirty="0" err="1"/>
              <a:t>yollarla</a:t>
            </a:r>
            <a:r>
              <a:rPr lang="en-US" dirty="0"/>
              <a:t> </a:t>
            </a:r>
            <a:r>
              <a:rPr lang="en-US" dirty="0" err="1"/>
              <a:t>pivotu</a:t>
            </a:r>
            <a:r>
              <a:rPr lang="en-US" dirty="0"/>
              <a:t> </a:t>
            </a:r>
            <a:r>
              <a:rPr lang="en-US" dirty="0" err="1"/>
              <a:t>seçən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müxtəlif</a:t>
            </a:r>
            <a:r>
              <a:rPr lang="en-US" dirty="0"/>
              <a:t> </a:t>
            </a:r>
            <a:r>
              <a:rPr lang="en-US" dirty="0" err="1"/>
              <a:t>versiyaları</a:t>
            </a:r>
            <a:r>
              <a:rPr lang="en-US" dirty="0"/>
              <a:t> var. </a:t>
            </a:r>
            <a:endParaRPr lang="az-Latn-AZ" dirty="0" smtClean="0"/>
          </a:p>
          <a:p>
            <a:r>
              <a:rPr lang="az-Latn-AZ" dirty="0" smtClean="0"/>
              <a:t>1.</a:t>
            </a:r>
            <a:r>
              <a:rPr lang="en-US" dirty="0" err="1" smtClean="0"/>
              <a:t>Həmişə</a:t>
            </a:r>
            <a:r>
              <a:rPr lang="en-US" dirty="0" smtClean="0"/>
              <a:t> </a:t>
            </a:r>
            <a:r>
              <a:rPr lang="en-US" dirty="0"/>
              <a:t>pivot </a:t>
            </a:r>
            <a:r>
              <a:rPr lang="en-US" dirty="0" err="1"/>
              <a:t>kimi</a:t>
            </a:r>
            <a:r>
              <a:rPr lang="en-US" dirty="0"/>
              <a:t> ilk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.</a:t>
            </a:r>
          </a:p>
          <a:p>
            <a:r>
              <a:rPr lang="az-Latn-AZ" dirty="0" smtClean="0"/>
              <a:t>2.</a:t>
            </a:r>
            <a:r>
              <a:rPr lang="en-US" dirty="0" err="1" smtClean="0"/>
              <a:t>Həmişə</a:t>
            </a:r>
            <a:r>
              <a:rPr lang="en-US" dirty="0" smtClean="0"/>
              <a:t> </a:t>
            </a:r>
            <a:r>
              <a:rPr lang="en-US" dirty="0"/>
              <a:t>son </a:t>
            </a:r>
            <a:r>
              <a:rPr lang="en-US" dirty="0" err="1"/>
              <a:t>elementi</a:t>
            </a:r>
            <a:r>
              <a:rPr lang="en-US" dirty="0"/>
              <a:t> pivot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 (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həyata</a:t>
            </a:r>
            <a:r>
              <a:rPr lang="en-US" dirty="0"/>
              <a:t> </a:t>
            </a:r>
            <a:r>
              <a:rPr lang="en-US" dirty="0" err="1"/>
              <a:t>keçirilir</a:t>
            </a:r>
            <a:r>
              <a:rPr lang="en-US" dirty="0"/>
              <a:t>)</a:t>
            </a:r>
          </a:p>
          <a:p>
            <a:r>
              <a:rPr lang="az-Latn-AZ" dirty="0" smtClean="0"/>
              <a:t>3.</a:t>
            </a:r>
            <a:r>
              <a:rPr lang="en-US" dirty="0" smtClean="0"/>
              <a:t>Pivot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təsadüfi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element </a:t>
            </a:r>
            <a:r>
              <a:rPr lang="en-US" dirty="0" err="1"/>
              <a:t>seçin</a:t>
            </a:r>
            <a:r>
              <a:rPr lang="en-US" dirty="0"/>
              <a:t>.</a:t>
            </a:r>
          </a:p>
          <a:p>
            <a:r>
              <a:rPr lang="az-Latn-AZ" dirty="0" smtClean="0"/>
              <a:t>4.</a:t>
            </a:r>
            <a:r>
              <a:rPr lang="en-US" dirty="0" err="1" smtClean="0"/>
              <a:t>Medianı</a:t>
            </a:r>
            <a:r>
              <a:rPr lang="en-US" dirty="0" smtClean="0"/>
              <a:t> </a:t>
            </a:r>
            <a:r>
              <a:rPr lang="en-US" dirty="0"/>
              <a:t>pivot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.</a:t>
            </a:r>
            <a:endParaRPr lang="az-Latn-AZ" dirty="0" smtClean="0"/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631057"/>
            <a:ext cx="5715000" cy="13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subTitle" idx="1"/>
          </p:nvPr>
        </p:nvSpPr>
        <p:spPr>
          <a:xfrm>
            <a:off x="491705" y="370936"/>
            <a:ext cx="10843403" cy="6176513"/>
          </a:xfrm>
        </p:spPr>
        <p:txBody>
          <a:bodyPr>
            <a:normAutofit/>
          </a:bodyPr>
          <a:lstStyle/>
          <a:p>
            <a:r>
              <a:rPr lang="en-US" dirty="0" err="1"/>
              <a:t>QuickSort</a:t>
            </a:r>
            <a:r>
              <a:rPr lang="en-US" dirty="0"/>
              <a:t>-da </a:t>
            </a:r>
            <a:r>
              <a:rPr lang="en-US" dirty="0" err="1"/>
              <a:t>əsas</a:t>
            </a:r>
            <a:r>
              <a:rPr lang="en-US" dirty="0"/>
              <a:t> proses </a:t>
            </a:r>
            <a:r>
              <a:rPr lang="en-US" dirty="0" err="1"/>
              <a:t>bölmədir</a:t>
            </a:r>
            <a:r>
              <a:rPr lang="en-US" dirty="0"/>
              <a:t> (). </a:t>
            </a:r>
            <a:r>
              <a:rPr lang="en-US" dirty="0" err="1"/>
              <a:t>Bölmələrin</a:t>
            </a:r>
            <a:r>
              <a:rPr lang="en-US" dirty="0"/>
              <a:t> </a:t>
            </a:r>
            <a:r>
              <a:rPr lang="en-US" dirty="0" err="1"/>
              <a:t>hədəfi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massivin</a:t>
            </a:r>
            <a:r>
              <a:rPr lang="en-US" dirty="0"/>
              <a:t> x </a:t>
            </a:r>
            <a:r>
              <a:rPr lang="en-US" dirty="0" err="1"/>
              <a:t>elementi</a:t>
            </a:r>
            <a:r>
              <a:rPr lang="en-US" dirty="0"/>
              <a:t> pivot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verildikdə</a:t>
            </a:r>
            <a:r>
              <a:rPr lang="en-US" dirty="0"/>
              <a:t>, </a:t>
            </a:r>
            <a:r>
              <a:rPr lang="en-US" dirty="0" err="1"/>
              <a:t>çeşidlənmiş</a:t>
            </a:r>
            <a:r>
              <a:rPr lang="en-US" dirty="0"/>
              <a:t> </a:t>
            </a:r>
            <a:r>
              <a:rPr lang="en-US" dirty="0" err="1"/>
              <a:t>massivdə</a:t>
            </a:r>
            <a:r>
              <a:rPr lang="en-US" dirty="0"/>
              <a:t> x-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düzgün</a:t>
            </a:r>
            <a:r>
              <a:rPr lang="en-US" dirty="0"/>
              <a:t> </a:t>
            </a:r>
            <a:r>
              <a:rPr lang="en-US" dirty="0" err="1"/>
              <a:t>yerinə</a:t>
            </a:r>
            <a:r>
              <a:rPr lang="en-US" dirty="0"/>
              <a:t> </a:t>
            </a:r>
            <a:r>
              <a:rPr lang="en-US" dirty="0" err="1"/>
              <a:t>qoyun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(x-</a:t>
            </a:r>
            <a:r>
              <a:rPr lang="en-US" dirty="0" err="1"/>
              <a:t>dən</a:t>
            </a:r>
            <a:r>
              <a:rPr lang="en-US" dirty="0"/>
              <a:t> </a:t>
            </a:r>
            <a:r>
              <a:rPr lang="en-US" dirty="0" err="1"/>
              <a:t>kiçik</a:t>
            </a:r>
            <a:r>
              <a:rPr lang="en-US" dirty="0"/>
              <a:t>) x-</a:t>
            </a:r>
            <a:r>
              <a:rPr lang="en-US" dirty="0" err="1"/>
              <a:t>dən</a:t>
            </a:r>
            <a:r>
              <a:rPr lang="en-US" dirty="0"/>
              <a:t> </a:t>
            </a:r>
            <a:r>
              <a:rPr lang="en-US" dirty="0" err="1"/>
              <a:t>əvvəl</a:t>
            </a:r>
            <a:r>
              <a:rPr lang="en-US" dirty="0"/>
              <a:t> </a:t>
            </a:r>
            <a:r>
              <a:rPr lang="en-US" dirty="0" err="1"/>
              <a:t>qoyun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(x-</a:t>
            </a:r>
            <a:r>
              <a:rPr lang="en-US" dirty="0" err="1"/>
              <a:t>dən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)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qoyun</a:t>
            </a:r>
            <a:r>
              <a:rPr lang="en-US" dirty="0"/>
              <a:t>. x.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vaxtda</a:t>
            </a:r>
            <a:r>
              <a:rPr lang="en-US" dirty="0"/>
              <a:t> </a:t>
            </a:r>
            <a:r>
              <a:rPr lang="en-US" dirty="0" err="1"/>
              <a:t>edilməlidir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4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803" y="439947"/>
            <a:ext cx="11335109" cy="659920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az-Latn-AZ" sz="3600" dirty="0" smtClean="0"/>
              <a:t>                            MERGE SORT</a:t>
            </a:r>
          </a:p>
          <a:p>
            <a:r>
              <a:rPr lang="en-US" sz="2800" dirty="0" err="1" smtClean="0"/>
              <a:t>QuickSort</a:t>
            </a:r>
            <a:r>
              <a:rPr lang="en-US" sz="2800" dirty="0" smtClean="0"/>
              <a:t> </a:t>
            </a:r>
            <a:r>
              <a:rPr lang="en-US" sz="2800" dirty="0" err="1"/>
              <a:t>kimi</a:t>
            </a:r>
            <a:r>
              <a:rPr lang="en-US" sz="2800" dirty="0"/>
              <a:t>, Merge Sort da </a:t>
            </a:r>
            <a:r>
              <a:rPr lang="az-Latn-AZ" sz="2800" dirty="0" smtClean="0"/>
              <a:t>b</a:t>
            </a:r>
            <a:r>
              <a:rPr lang="en-US" sz="2800" dirty="0" err="1" smtClean="0"/>
              <a:t>öl</a:t>
            </a:r>
            <a:r>
              <a:rPr lang="en-US" sz="2800" dirty="0" smtClean="0"/>
              <a:t>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az-Latn-AZ" sz="2800" dirty="0" smtClean="0"/>
              <a:t>tap </a:t>
            </a:r>
            <a:r>
              <a:rPr lang="en-US" sz="2800" dirty="0" err="1" smtClean="0"/>
              <a:t>alqoritmidir</a:t>
            </a:r>
            <a:r>
              <a:rPr lang="en-US" sz="2800" dirty="0"/>
              <a:t>. O, </a:t>
            </a:r>
            <a:r>
              <a:rPr lang="en-US" sz="2800" dirty="0" err="1"/>
              <a:t>giriş</a:t>
            </a:r>
            <a:r>
              <a:rPr lang="en-US" sz="2800" dirty="0"/>
              <a:t> </a:t>
            </a:r>
            <a:r>
              <a:rPr lang="en-US" sz="2800" dirty="0" err="1"/>
              <a:t>massivini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yarıya</a:t>
            </a:r>
            <a:r>
              <a:rPr lang="en-US" sz="2800" dirty="0"/>
              <a:t> </a:t>
            </a:r>
            <a:r>
              <a:rPr lang="en-US" sz="2800" dirty="0" err="1"/>
              <a:t>bölür</a:t>
            </a:r>
            <a:r>
              <a:rPr lang="en-US" sz="2800" dirty="0"/>
              <a:t>, </a:t>
            </a:r>
            <a:r>
              <a:rPr lang="en-US" sz="2800" dirty="0" err="1"/>
              <a:t>özünü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yarıya</a:t>
            </a:r>
            <a:r>
              <a:rPr lang="en-US" sz="2800" dirty="0"/>
              <a:t> </a:t>
            </a:r>
            <a:r>
              <a:rPr lang="en-US" sz="2800" dirty="0" err="1"/>
              <a:t>çağırır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en-US" sz="2800" dirty="0" err="1"/>
              <a:t>sonra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çeşidlənmiş</a:t>
            </a:r>
            <a:r>
              <a:rPr lang="en-US" sz="2800" dirty="0"/>
              <a:t> </a:t>
            </a:r>
            <a:r>
              <a:rPr lang="en-US" sz="2800" dirty="0" err="1"/>
              <a:t>yarını</a:t>
            </a:r>
            <a:r>
              <a:rPr lang="en-US" sz="2800" dirty="0"/>
              <a:t> </a:t>
            </a:r>
            <a:r>
              <a:rPr lang="en-US" sz="2800" dirty="0" err="1"/>
              <a:t>birləşdirir</a:t>
            </a:r>
            <a:r>
              <a:rPr lang="en-US" sz="2800" dirty="0"/>
              <a:t>. merge() </a:t>
            </a:r>
            <a:r>
              <a:rPr lang="en-US" sz="2800" dirty="0" err="1"/>
              <a:t>funksiyası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yarını</a:t>
            </a:r>
            <a:r>
              <a:rPr lang="en-US" sz="2800" dirty="0"/>
              <a:t> </a:t>
            </a:r>
            <a:r>
              <a:rPr lang="en-US" sz="2800" dirty="0" err="1"/>
              <a:t>birləşdirmək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istifadə</a:t>
            </a:r>
            <a:r>
              <a:rPr lang="en-US" sz="2800" dirty="0"/>
              <a:t> </a:t>
            </a:r>
            <a:r>
              <a:rPr lang="en-US" sz="2800" dirty="0" err="1"/>
              <a:t>olunur</a:t>
            </a:r>
            <a:r>
              <a:rPr lang="en-US" sz="2800" dirty="0"/>
              <a:t>. </a:t>
            </a:r>
            <a:r>
              <a:rPr lang="en-US" sz="2800" dirty="0" err="1"/>
              <a:t>Birləşmə</a:t>
            </a:r>
            <a:r>
              <a:rPr lang="en-US" sz="2800" dirty="0"/>
              <a:t>(</a:t>
            </a:r>
            <a:r>
              <a:rPr lang="en-US" sz="2800" dirty="0" err="1"/>
              <a:t>arr</a:t>
            </a:r>
            <a:r>
              <a:rPr lang="en-US" sz="2800" dirty="0"/>
              <a:t>, l, m, r) </a:t>
            </a:r>
            <a:r>
              <a:rPr lang="en-US" sz="2800" dirty="0" err="1"/>
              <a:t>arr</a:t>
            </a:r>
            <a:r>
              <a:rPr lang="en-US" sz="2800" dirty="0"/>
              <a:t>[</a:t>
            </a:r>
            <a:r>
              <a:rPr lang="en-US" sz="2800" dirty="0" err="1"/>
              <a:t>l..m</a:t>
            </a:r>
            <a:r>
              <a:rPr lang="en-US" sz="2800" dirty="0"/>
              <a:t>]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en-US" sz="2800" dirty="0" err="1"/>
              <a:t>arr</a:t>
            </a:r>
            <a:r>
              <a:rPr lang="en-US" sz="2800" dirty="0"/>
              <a:t>[m+1..r]-</a:t>
            </a:r>
            <a:r>
              <a:rPr lang="en-US" sz="2800" dirty="0" err="1"/>
              <a:t>nin</a:t>
            </a:r>
            <a:r>
              <a:rPr lang="en-US" sz="2800" dirty="0"/>
              <a:t> </a:t>
            </a:r>
            <a:r>
              <a:rPr lang="en-US" sz="2800" dirty="0" err="1"/>
              <a:t>çeşidləndiyini</a:t>
            </a:r>
            <a:r>
              <a:rPr lang="en-US" sz="2800" dirty="0"/>
              <a:t> </a:t>
            </a:r>
            <a:r>
              <a:rPr lang="en-US" sz="2800" dirty="0" err="1"/>
              <a:t>güman</a:t>
            </a:r>
            <a:r>
              <a:rPr lang="en-US" sz="2800" dirty="0"/>
              <a:t> </a:t>
            </a:r>
            <a:r>
              <a:rPr lang="en-US" sz="2800" dirty="0" err="1"/>
              <a:t>edən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çeşidlənmiş</a:t>
            </a:r>
            <a:r>
              <a:rPr lang="en-US" sz="2800" dirty="0"/>
              <a:t> alt </a:t>
            </a:r>
            <a:r>
              <a:rPr lang="en-US" sz="2800" dirty="0" err="1"/>
              <a:t>massivi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yerə</a:t>
            </a:r>
            <a:r>
              <a:rPr lang="en-US" sz="2800" dirty="0"/>
              <a:t> </a:t>
            </a:r>
            <a:r>
              <a:rPr lang="en-US" sz="2800" dirty="0" err="1"/>
              <a:t>birləşdirən</a:t>
            </a:r>
            <a:r>
              <a:rPr lang="en-US" sz="2800" dirty="0"/>
              <a:t> </a:t>
            </a:r>
            <a:r>
              <a:rPr lang="en-US" sz="2800" dirty="0" err="1"/>
              <a:t>əsas</a:t>
            </a:r>
            <a:r>
              <a:rPr lang="en-US" sz="2800" dirty="0"/>
              <a:t> </a:t>
            </a:r>
            <a:r>
              <a:rPr lang="en-US" sz="2800" dirty="0" err="1"/>
              <a:t>prosesdir</a:t>
            </a:r>
            <a:r>
              <a:rPr lang="en-US" sz="2800" dirty="0"/>
              <a:t>. </a:t>
            </a:r>
            <a:endParaRPr lang="az-Latn-AZ" sz="2800" dirty="0"/>
          </a:p>
          <a:p>
            <a:endParaRPr lang="az-Latn-AZ" sz="2800" dirty="0" smtClean="0"/>
          </a:p>
          <a:p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3890512"/>
            <a:ext cx="5357003" cy="28812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86" y="3890513"/>
            <a:ext cx="4080294" cy="28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321" y="284672"/>
            <a:ext cx="11326483" cy="6331788"/>
          </a:xfrm>
        </p:spPr>
        <p:txBody>
          <a:bodyPr>
            <a:normAutofit/>
          </a:bodyPr>
          <a:lstStyle/>
          <a:p>
            <a:r>
              <a:rPr lang="az-Latn-AZ" sz="3200" dirty="0" smtClean="0"/>
              <a:t>                                   Bubble Sort</a:t>
            </a:r>
          </a:p>
          <a:p>
            <a:r>
              <a:rPr lang="en-US" sz="2800" dirty="0"/>
              <a:t>Bubble Sort, </a:t>
            </a:r>
            <a:r>
              <a:rPr lang="en-US" sz="2800" dirty="0" err="1"/>
              <a:t>səhv</a:t>
            </a:r>
            <a:r>
              <a:rPr lang="en-US" sz="2800" dirty="0"/>
              <a:t> </a:t>
            </a:r>
            <a:r>
              <a:rPr lang="en-US" sz="2800" dirty="0" err="1"/>
              <a:t>qaydada</a:t>
            </a:r>
            <a:r>
              <a:rPr lang="en-US" sz="2800" dirty="0"/>
              <a:t> </a:t>
            </a:r>
            <a:r>
              <a:rPr lang="en-US" sz="2800" dirty="0" err="1"/>
              <a:t>olduqda</a:t>
            </a:r>
            <a:r>
              <a:rPr lang="en-US" sz="2800" dirty="0"/>
              <a:t>, </a:t>
            </a:r>
            <a:r>
              <a:rPr lang="en-US" sz="2800" dirty="0" err="1"/>
              <a:t>bitişik</a:t>
            </a:r>
            <a:r>
              <a:rPr lang="en-US" sz="2800" dirty="0"/>
              <a:t> </a:t>
            </a:r>
            <a:r>
              <a:rPr lang="en-US" sz="2800" dirty="0" err="1"/>
              <a:t>elementləri</a:t>
            </a:r>
            <a:r>
              <a:rPr lang="en-US" sz="2800" dirty="0"/>
              <a:t> </a:t>
            </a:r>
            <a:r>
              <a:rPr lang="en-US" sz="2800" dirty="0" err="1"/>
              <a:t>təkrar-təkrar</a:t>
            </a:r>
            <a:r>
              <a:rPr lang="en-US" sz="2800" dirty="0"/>
              <a:t> </a:t>
            </a:r>
            <a:r>
              <a:rPr lang="en-US" sz="2800" dirty="0" err="1"/>
              <a:t>dəyişdirməklə</a:t>
            </a:r>
            <a:r>
              <a:rPr lang="en-US" sz="2800" dirty="0"/>
              <a:t> </a:t>
            </a:r>
            <a:r>
              <a:rPr lang="en-US" sz="2800" dirty="0" err="1"/>
              <a:t>işləyən</a:t>
            </a:r>
            <a:r>
              <a:rPr lang="en-US" sz="2800" dirty="0"/>
              <a:t> </a:t>
            </a:r>
            <a:r>
              <a:rPr lang="en-US" sz="2800" dirty="0" err="1"/>
              <a:t>ən</a:t>
            </a:r>
            <a:r>
              <a:rPr lang="en-US" sz="2800" dirty="0"/>
              <a:t> </a:t>
            </a:r>
            <a:r>
              <a:rPr lang="en-US" sz="2800" dirty="0" err="1"/>
              <a:t>sadə</a:t>
            </a:r>
            <a:r>
              <a:rPr lang="en-US" sz="2800" dirty="0"/>
              <a:t> </a:t>
            </a:r>
            <a:r>
              <a:rPr lang="en-US" sz="2800" dirty="0" err="1"/>
              <a:t>çeşidləmə</a:t>
            </a:r>
            <a:r>
              <a:rPr lang="en-US" sz="2800" dirty="0"/>
              <a:t> </a:t>
            </a:r>
            <a:r>
              <a:rPr lang="en-US" sz="2800" dirty="0" err="1"/>
              <a:t>alqoritmidir</a:t>
            </a:r>
            <a:r>
              <a:rPr lang="en-US" sz="2800" dirty="0" smtClean="0"/>
              <a:t>.</a:t>
            </a:r>
            <a:endParaRPr lang="az-Latn-AZ" sz="2800" dirty="0" smtClean="0"/>
          </a:p>
          <a:p>
            <a:r>
              <a:rPr lang="az-Latn-AZ" sz="2800" dirty="0" smtClean="0"/>
              <a:t>Misal</a:t>
            </a:r>
            <a:r>
              <a:rPr lang="en-US" sz="2800" dirty="0"/>
              <a:t>:( 5 1 4 2 8 ) –&gt; ( 1 5 4 2 8 </a:t>
            </a:r>
            <a:r>
              <a:rPr lang="en-US" sz="2800" dirty="0" smtClean="0"/>
              <a:t>)</a:t>
            </a:r>
            <a:endParaRPr lang="az-Latn-AZ" sz="2800" dirty="0" smtClean="0"/>
          </a:p>
          <a:p>
            <a:r>
              <a:rPr lang="en-US" sz="2800" dirty="0" err="1" smtClean="0"/>
              <a:t>Burada</a:t>
            </a:r>
            <a:r>
              <a:rPr lang="en-US" sz="2800" dirty="0" smtClean="0"/>
              <a:t> </a:t>
            </a:r>
            <a:r>
              <a:rPr lang="en-US" sz="2800" dirty="0" err="1"/>
              <a:t>alqoritm</a:t>
            </a:r>
            <a:r>
              <a:rPr lang="en-US" sz="2800" dirty="0"/>
              <a:t> ilk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elementi</a:t>
            </a:r>
            <a:r>
              <a:rPr lang="en-US" sz="2800" dirty="0"/>
              <a:t> </a:t>
            </a:r>
            <a:r>
              <a:rPr lang="en-US" sz="2800" dirty="0" err="1"/>
              <a:t>müqayisə</a:t>
            </a:r>
            <a:r>
              <a:rPr lang="en-US" sz="2800" dirty="0"/>
              <a:t> edir </a:t>
            </a:r>
            <a:r>
              <a:rPr lang="en-US" sz="2800" dirty="0" err="1"/>
              <a:t>və</a:t>
            </a:r>
            <a:r>
              <a:rPr lang="en-US" sz="2800" dirty="0"/>
              <a:t> 5 &gt; 1-dən </a:t>
            </a:r>
            <a:r>
              <a:rPr lang="en-US" sz="2800" dirty="0" err="1"/>
              <a:t>sonra</a:t>
            </a:r>
            <a:r>
              <a:rPr lang="en-US" sz="2800" dirty="0"/>
              <a:t> </a:t>
            </a:r>
            <a:r>
              <a:rPr lang="az-Latn-AZ" sz="2800" dirty="0" smtClean="0"/>
              <a:t>yerlər dəyişir.</a:t>
            </a:r>
          </a:p>
          <a:p>
            <a:r>
              <a:rPr lang="az-Latn-AZ" sz="2800" dirty="0"/>
              <a:t> </a:t>
            </a:r>
            <a:r>
              <a:rPr lang="az-Latn-AZ" sz="2800" dirty="0" smtClean="0"/>
              <a:t>                           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27" y="3026614"/>
            <a:ext cx="5295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4837" y="396814"/>
            <a:ext cx="11171207" cy="6340415"/>
          </a:xfrm>
        </p:spPr>
        <p:txBody>
          <a:bodyPr>
            <a:normAutofit/>
          </a:bodyPr>
          <a:lstStyle/>
          <a:p>
            <a:r>
              <a:rPr lang="az-Latn-AZ" sz="4000" dirty="0" smtClean="0"/>
              <a:t>                           İnsertion Sort</a:t>
            </a:r>
          </a:p>
          <a:p>
            <a:r>
              <a:rPr lang="az-Latn-AZ" sz="2400" dirty="0" smtClean="0"/>
              <a:t>İnsertion Sort </a:t>
            </a:r>
            <a:r>
              <a:rPr lang="en-US" sz="2400" dirty="0" err="1" smtClean="0"/>
              <a:t>əlinizdə</a:t>
            </a:r>
            <a:r>
              <a:rPr lang="en-US" sz="2400" dirty="0" smtClean="0"/>
              <a:t> </a:t>
            </a:r>
            <a:r>
              <a:rPr lang="en-US" sz="2400" dirty="0" err="1"/>
              <a:t>oyun</a:t>
            </a:r>
            <a:r>
              <a:rPr lang="en-US" sz="2400" dirty="0"/>
              <a:t> </a:t>
            </a:r>
            <a:r>
              <a:rPr lang="en-US" sz="2400" dirty="0" err="1"/>
              <a:t>kartlarını</a:t>
            </a:r>
            <a:r>
              <a:rPr lang="en-US" sz="2400" dirty="0"/>
              <a:t> </a:t>
            </a:r>
            <a:r>
              <a:rPr lang="en-US" sz="2400" dirty="0" err="1"/>
              <a:t>çeşidlədiyiniz</a:t>
            </a:r>
            <a:r>
              <a:rPr lang="en-US" sz="2400" dirty="0"/>
              <a:t> </a:t>
            </a:r>
            <a:r>
              <a:rPr lang="en-US" sz="2400" dirty="0" err="1"/>
              <a:t>üsula</a:t>
            </a:r>
            <a:r>
              <a:rPr lang="en-US" sz="2400" dirty="0"/>
              <a:t> </a:t>
            </a:r>
            <a:r>
              <a:rPr lang="en-US" sz="2400" dirty="0" err="1"/>
              <a:t>bənzər</a:t>
            </a:r>
            <a:r>
              <a:rPr lang="en-US" sz="2400" dirty="0"/>
              <a:t> </a:t>
            </a:r>
            <a:r>
              <a:rPr lang="en-US" sz="2400" dirty="0" err="1"/>
              <a:t>işləyən</a:t>
            </a:r>
            <a:r>
              <a:rPr lang="en-US" sz="2400" dirty="0"/>
              <a:t> </a:t>
            </a:r>
            <a:r>
              <a:rPr lang="en-US" sz="2400" dirty="0" err="1"/>
              <a:t>sadə</a:t>
            </a:r>
            <a:r>
              <a:rPr lang="en-US" sz="2400" dirty="0"/>
              <a:t> </a:t>
            </a:r>
            <a:r>
              <a:rPr lang="en-US" sz="2400" dirty="0" err="1"/>
              <a:t>çeşidləmə</a:t>
            </a:r>
            <a:r>
              <a:rPr lang="en-US" sz="2400" dirty="0"/>
              <a:t> </a:t>
            </a:r>
            <a:r>
              <a:rPr lang="en-US" sz="2400" dirty="0" err="1"/>
              <a:t>alqoritmidir</a:t>
            </a:r>
            <a:r>
              <a:rPr lang="en-US" sz="2400" dirty="0"/>
              <a:t>. </a:t>
            </a:r>
            <a:r>
              <a:rPr lang="en-US" sz="2400" dirty="0" err="1"/>
              <a:t>Massiv</a:t>
            </a:r>
            <a:r>
              <a:rPr lang="en-US" sz="2400" dirty="0"/>
              <a:t> </a:t>
            </a:r>
            <a:r>
              <a:rPr lang="en-US" sz="2400" dirty="0" err="1"/>
              <a:t>faktiki</a:t>
            </a:r>
            <a:r>
              <a:rPr lang="en-US" sz="2400" dirty="0"/>
              <a:t> </a:t>
            </a:r>
            <a:r>
              <a:rPr lang="en-US" sz="2400" dirty="0" err="1"/>
              <a:t>olaraq</a:t>
            </a:r>
            <a:r>
              <a:rPr lang="en-US" sz="2400" dirty="0"/>
              <a:t> </a:t>
            </a:r>
            <a:r>
              <a:rPr lang="en-US" sz="2400" dirty="0" err="1"/>
              <a:t>çeşidlənmiş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çeşidlənməmiş</a:t>
            </a:r>
            <a:r>
              <a:rPr lang="en-US" sz="2400" dirty="0"/>
              <a:t> </a:t>
            </a:r>
            <a:r>
              <a:rPr lang="en-US" sz="2400" dirty="0" err="1"/>
              <a:t>hissəyə</a:t>
            </a:r>
            <a:r>
              <a:rPr lang="en-US" sz="2400" dirty="0"/>
              <a:t> </a:t>
            </a:r>
            <a:r>
              <a:rPr lang="en-US" sz="2400" dirty="0" err="1"/>
              <a:t>bölünür</a:t>
            </a:r>
            <a:r>
              <a:rPr lang="en-US" sz="2400" dirty="0"/>
              <a:t>. </a:t>
            </a:r>
            <a:r>
              <a:rPr lang="en-US" sz="2400" dirty="0" err="1"/>
              <a:t>Çeşidlənməmiş</a:t>
            </a:r>
            <a:r>
              <a:rPr lang="en-US" sz="2400" dirty="0"/>
              <a:t> </a:t>
            </a:r>
            <a:r>
              <a:rPr lang="en-US" sz="2400" dirty="0" err="1"/>
              <a:t>hissədən</a:t>
            </a:r>
            <a:r>
              <a:rPr lang="en-US" sz="2400" dirty="0"/>
              <a:t> </a:t>
            </a:r>
            <a:r>
              <a:rPr lang="en-US" sz="2400" dirty="0" err="1"/>
              <a:t>dəyərlər</a:t>
            </a:r>
            <a:r>
              <a:rPr lang="en-US" sz="2400" dirty="0"/>
              <a:t> </a:t>
            </a:r>
            <a:r>
              <a:rPr lang="en-US" sz="2400" dirty="0" err="1"/>
              <a:t>seçilir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çeşidlənmiş</a:t>
            </a:r>
            <a:r>
              <a:rPr lang="en-US" sz="2400" dirty="0"/>
              <a:t> </a:t>
            </a:r>
            <a:r>
              <a:rPr lang="en-US" sz="2400" dirty="0" err="1"/>
              <a:t>hissədə</a:t>
            </a:r>
            <a:r>
              <a:rPr lang="en-US" sz="2400" dirty="0"/>
              <a:t> </a:t>
            </a:r>
            <a:r>
              <a:rPr lang="en-US" sz="2400" dirty="0" err="1"/>
              <a:t>düzgün</a:t>
            </a:r>
            <a:r>
              <a:rPr lang="en-US" sz="2400" dirty="0"/>
              <a:t> </a:t>
            </a:r>
            <a:r>
              <a:rPr lang="en-US" sz="2400" dirty="0" err="1"/>
              <a:t>mövqeyə</a:t>
            </a:r>
            <a:r>
              <a:rPr lang="en-US" sz="2400" dirty="0"/>
              <a:t> </a:t>
            </a:r>
            <a:r>
              <a:rPr lang="en-US" sz="2400" dirty="0" err="1"/>
              <a:t>yerləşdirilir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Alqoritm</a:t>
            </a:r>
            <a:endParaRPr lang="en-US" sz="2400" dirty="0"/>
          </a:p>
          <a:p>
            <a:r>
              <a:rPr lang="en-US" sz="2400" dirty="0"/>
              <a:t>n </a:t>
            </a:r>
            <a:r>
              <a:rPr lang="en-US" sz="2400" dirty="0" err="1"/>
              <a:t>ölçülü</a:t>
            </a:r>
            <a:r>
              <a:rPr lang="en-US" sz="2400" dirty="0"/>
              <a:t> </a:t>
            </a:r>
            <a:r>
              <a:rPr lang="en-US" sz="2400" dirty="0" err="1"/>
              <a:t>massivi</a:t>
            </a:r>
            <a:r>
              <a:rPr lang="en-US" sz="2400" dirty="0"/>
              <a:t> </a:t>
            </a:r>
            <a:r>
              <a:rPr lang="en-US" sz="2400" dirty="0" err="1"/>
              <a:t>artan</a:t>
            </a:r>
            <a:r>
              <a:rPr lang="en-US" sz="2400" dirty="0"/>
              <a:t> </a:t>
            </a:r>
            <a:r>
              <a:rPr lang="en-US" sz="2400" dirty="0" err="1"/>
              <a:t>qaydada</a:t>
            </a:r>
            <a:r>
              <a:rPr lang="en-US" sz="2400" dirty="0"/>
              <a:t> </a:t>
            </a:r>
            <a:r>
              <a:rPr lang="en-US" sz="2400" dirty="0" err="1"/>
              <a:t>çeşidləmək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:</a:t>
            </a:r>
          </a:p>
          <a:p>
            <a:r>
              <a:rPr lang="en-US" sz="2400" dirty="0"/>
              <a:t>1: </a:t>
            </a:r>
            <a:r>
              <a:rPr lang="en-US" sz="2400" dirty="0" err="1"/>
              <a:t>massiv</a:t>
            </a:r>
            <a:r>
              <a:rPr lang="en-US" sz="2400" dirty="0"/>
              <a:t> </a:t>
            </a:r>
            <a:r>
              <a:rPr lang="en-US" sz="2400" dirty="0" err="1"/>
              <a:t>üzərində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[1]-</a:t>
            </a:r>
            <a:r>
              <a:rPr lang="en-US" sz="2400" dirty="0" err="1"/>
              <a:t>dən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[n]-ə </a:t>
            </a:r>
            <a:r>
              <a:rPr lang="en-US" sz="2400" dirty="0" err="1"/>
              <a:t>qədər</a:t>
            </a:r>
            <a:r>
              <a:rPr lang="en-US" sz="2400" dirty="0"/>
              <a:t> </a:t>
            </a:r>
            <a:r>
              <a:rPr lang="en-US" sz="2400" dirty="0" err="1"/>
              <a:t>təkrarlayın</a:t>
            </a:r>
            <a:r>
              <a:rPr lang="en-US" sz="2400" dirty="0"/>
              <a:t>.</a:t>
            </a:r>
          </a:p>
          <a:p>
            <a:r>
              <a:rPr lang="en-US" sz="2400" dirty="0"/>
              <a:t>2: </a:t>
            </a: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elementi</a:t>
            </a:r>
            <a:r>
              <a:rPr lang="en-US" sz="2400" dirty="0"/>
              <a:t> (</a:t>
            </a:r>
            <a:r>
              <a:rPr lang="en-US" sz="2400" dirty="0" err="1"/>
              <a:t>açar</a:t>
            </a:r>
            <a:r>
              <a:rPr lang="en-US" sz="2400" dirty="0"/>
              <a:t>) </a:t>
            </a:r>
            <a:r>
              <a:rPr lang="en-US" sz="2400" dirty="0" err="1"/>
              <a:t>sələfi</a:t>
            </a:r>
            <a:r>
              <a:rPr lang="en-US" sz="2400" dirty="0"/>
              <a:t> </a:t>
            </a:r>
            <a:r>
              <a:rPr lang="en-US" sz="2400" dirty="0" err="1"/>
              <a:t>ilə</a:t>
            </a:r>
            <a:r>
              <a:rPr lang="en-US" sz="2400" dirty="0"/>
              <a:t> </a:t>
            </a:r>
            <a:r>
              <a:rPr lang="en-US" sz="2400" dirty="0" err="1"/>
              <a:t>müqayisə</a:t>
            </a:r>
            <a:r>
              <a:rPr lang="en-US" sz="2400" dirty="0"/>
              <a:t> </a:t>
            </a:r>
            <a:r>
              <a:rPr lang="en-US" sz="2400" dirty="0" err="1"/>
              <a:t>edin</a:t>
            </a:r>
            <a:r>
              <a:rPr lang="en-US" sz="2400" dirty="0"/>
              <a:t>.</a:t>
            </a:r>
          </a:p>
          <a:p>
            <a:r>
              <a:rPr lang="en-US" sz="2400" dirty="0"/>
              <a:t>3: </a:t>
            </a:r>
            <a:r>
              <a:rPr lang="en-US" sz="2400" dirty="0" err="1"/>
              <a:t>Əsas</a:t>
            </a:r>
            <a:r>
              <a:rPr lang="en-US" sz="2400" dirty="0"/>
              <a:t> element </a:t>
            </a:r>
            <a:r>
              <a:rPr lang="en-US" sz="2400" dirty="0" err="1"/>
              <a:t>sələfindən</a:t>
            </a:r>
            <a:r>
              <a:rPr lang="en-US" sz="2400" dirty="0"/>
              <a:t> </a:t>
            </a:r>
            <a:r>
              <a:rPr lang="en-US" sz="2400" dirty="0" err="1"/>
              <a:t>kiçikdirsə</a:t>
            </a:r>
            <a:r>
              <a:rPr lang="en-US" sz="2400" dirty="0"/>
              <a:t>, </a:t>
            </a:r>
            <a:r>
              <a:rPr lang="en-US" sz="2400" dirty="0" err="1"/>
              <a:t>onu</a:t>
            </a:r>
            <a:r>
              <a:rPr lang="en-US" sz="2400" dirty="0"/>
              <a:t> </a:t>
            </a:r>
            <a:r>
              <a:rPr lang="en-US" sz="2400" dirty="0" err="1"/>
              <a:t>əvvəlki</a:t>
            </a:r>
            <a:r>
              <a:rPr lang="en-US" sz="2400" dirty="0"/>
              <a:t> </a:t>
            </a:r>
            <a:r>
              <a:rPr lang="en-US" sz="2400" dirty="0" err="1"/>
              <a:t>elementlərlə</a:t>
            </a:r>
            <a:r>
              <a:rPr lang="en-US" sz="2400" dirty="0"/>
              <a:t> </a:t>
            </a:r>
            <a:r>
              <a:rPr lang="en-US" sz="2400" dirty="0" err="1"/>
              <a:t>müqayisə</a:t>
            </a:r>
            <a:r>
              <a:rPr lang="en-US" sz="2400" dirty="0"/>
              <a:t> </a:t>
            </a:r>
            <a:r>
              <a:rPr lang="en-US" sz="2400" dirty="0" err="1"/>
              <a:t>edin</a:t>
            </a:r>
            <a:r>
              <a:rPr lang="en-US" sz="2400" dirty="0"/>
              <a:t>. </a:t>
            </a:r>
            <a:r>
              <a:rPr lang="en-US" sz="2400" dirty="0" err="1"/>
              <a:t>Dəyişdirilən</a:t>
            </a:r>
            <a:r>
              <a:rPr lang="en-US" sz="2400" dirty="0"/>
              <a:t> element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yer</a:t>
            </a:r>
            <a:r>
              <a:rPr lang="en-US" sz="2400" dirty="0"/>
              <a:t> </a:t>
            </a:r>
            <a:r>
              <a:rPr lang="en-US" sz="2400" dirty="0" err="1"/>
              <a:t>açmaq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böyük</a:t>
            </a:r>
            <a:r>
              <a:rPr lang="en-US" sz="2400" dirty="0"/>
              <a:t> </a:t>
            </a:r>
            <a:r>
              <a:rPr lang="en-US" sz="2400" dirty="0" err="1"/>
              <a:t>elementləri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mövqe</a:t>
            </a:r>
            <a:r>
              <a:rPr lang="en-US" sz="2400" dirty="0"/>
              <a:t> </a:t>
            </a:r>
            <a:r>
              <a:rPr lang="en-US" sz="2400" dirty="0" err="1"/>
              <a:t>yuxarı</a:t>
            </a:r>
            <a:r>
              <a:rPr lang="en-US" sz="2400" dirty="0"/>
              <a:t> </a:t>
            </a:r>
            <a:r>
              <a:rPr lang="en-US" sz="2400" dirty="0" err="1"/>
              <a:t>sürüşdürün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02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19177"/>
            <a:ext cx="9448800" cy="6055744"/>
          </a:xfrm>
        </p:spPr>
        <p:txBody>
          <a:bodyPr/>
          <a:lstStyle/>
          <a:p>
            <a:r>
              <a:rPr lang="az-Latn-AZ" dirty="0" smtClean="0"/>
              <a:t>İnsertion Sort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99" y="1021160"/>
            <a:ext cx="7794601" cy="48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2517569"/>
            <a:ext cx="9449619" cy="1822862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9177" y="301925"/>
            <a:ext cx="11153955" cy="6556075"/>
          </a:xfrm>
        </p:spPr>
        <p:txBody>
          <a:bodyPr/>
          <a:lstStyle/>
          <a:p>
            <a:r>
              <a:rPr lang="az-Latn-AZ" dirty="0"/>
              <a:t> </a:t>
            </a:r>
            <a:r>
              <a:rPr lang="az-Latn-AZ" dirty="0" smtClean="0"/>
              <a:t>                                             </a:t>
            </a:r>
            <a:r>
              <a:rPr lang="az-Latn-AZ" sz="4000" dirty="0" smtClean="0"/>
              <a:t> Selection Sort</a:t>
            </a:r>
            <a:endParaRPr lang="az-Latn-AZ" sz="4000" dirty="0"/>
          </a:p>
          <a:p>
            <a:r>
              <a:rPr lang="en-US" dirty="0" err="1" smtClean="0"/>
              <a:t>Seçmə</a:t>
            </a:r>
            <a:r>
              <a:rPr lang="en-US" dirty="0" smtClean="0"/>
              <a:t> </a:t>
            </a:r>
            <a:r>
              <a:rPr lang="en-US" dirty="0" err="1"/>
              <a:t>çeşidləmə</a:t>
            </a:r>
            <a:r>
              <a:rPr lang="en-US" dirty="0"/>
              <a:t> </a:t>
            </a:r>
            <a:r>
              <a:rPr lang="en-US" dirty="0" err="1"/>
              <a:t>alqoritmi</a:t>
            </a:r>
            <a:r>
              <a:rPr lang="en-US" dirty="0"/>
              <a:t> </a:t>
            </a:r>
            <a:r>
              <a:rPr lang="en-US" dirty="0" err="1"/>
              <a:t>çeşidlənməmiş</a:t>
            </a:r>
            <a:r>
              <a:rPr lang="en-US" dirty="0"/>
              <a:t> </a:t>
            </a:r>
            <a:r>
              <a:rPr lang="en-US" dirty="0" err="1"/>
              <a:t>hissədən</a:t>
            </a:r>
            <a:r>
              <a:rPr lang="en-US" dirty="0"/>
              <a:t> minimum </a:t>
            </a:r>
            <a:r>
              <a:rPr lang="en-US" dirty="0" err="1"/>
              <a:t>elementi</a:t>
            </a:r>
            <a:r>
              <a:rPr lang="en-US" dirty="0"/>
              <a:t> (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nəzərə</a:t>
            </a:r>
            <a:r>
              <a:rPr lang="en-US" dirty="0"/>
              <a:t> </a:t>
            </a:r>
            <a:r>
              <a:rPr lang="en-US" dirty="0" err="1"/>
              <a:t>alınmaqla</a:t>
            </a:r>
            <a:r>
              <a:rPr lang="en-US" dirty="0"/>
              <a:t>) </a:t>
            </a:r>
            <a:r>
              <a:rPr lang="en-US" dirty="0" err="1"/>
              <a:t>təkrar-təkrar</a:t>
            </a:r>
            <a:r>
              <a:rPr lang="en-US" dirty="0"/>
              <a:t> </a:t>
            </a:r>
            <a:r>
              <a:rPr lang="en-US" dirty="0" err="1"/>
              <a:t>tapmaq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əvvəlinə</a:t>
            </a:r>
            <a:r>
              <a:rPr lang="en-US" dirty="0"/>
              <a:t> </a:t>
            </a:r>
            <a:r>
              <a:rPr lang="en-US" dirty="0" err="1"/>
              <a:t>qoymaqla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çeşidləyir</a:t>
            </a:r>
            <a:r>
              <a:rPr lang="en-US" dirty="0"/>
              <a:t>. </a:t>
            </a:r>
            <a:r>
              <a:rPr lang="en-US" dirty="0" err="1"/>
              <a:t>Alqoritm</a:t>
            </a:r>
            <a:r>
              <a:rPr lang="en-US" dirty="0"/>
              <a:t> </a:t>
            </a:r>
            <a:r>
              <a:rPr lang="en-US" dirty="0" err="1"/>
              <a:t>verilmiş</a:t>
            </a:r>
            <a:r>
              <a:rPr lang="en-US" dirty="0"/>
              <a:t> </a:t>
            </a:r>
            <a:r>
              <a:rPr lang="en-US" dirty="0" err="1"/>
              <a:t>massivdə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alt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saxlayır</a:t>
            </a:r>
            <a:r>
              <a:rPr lang="en-US" dirty="0"/>
              <a:t>.</a:t>
            </a:r>
          </a:p>
          <a:p>
            <a:r>
              <a:rPr lang="en-US" dirty="0"/>
              <a:t>1) </a:t>
            </a:r>
            <a:r>
              <a:rPr lang="en-US" dirty="0" err="1"/>
              <a:t>Artıq</a:t>
            </a:r>
            <a:r>
              <a:rPr lang="en-US" dirty="0"/>
              <a:t> </a:t>
            </a:r>
            <a:r>
              <a:rPr lang="en-US" dirty="0" err="1"/>
              <a:t>çeşidlənmiş</a:t>
            </a:r>
            <a:r>
              <a:rPr lang="en-US" dirty="0"/>
              <a:t> alt </a:t>
            </a:r>
            <a:r>
              <a:rPr lang="en-US" dirty="0" err="1"/>
              <a:t>massiv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n-US" dirty="0" err="1"/>
              <a:t>Çeşidlənməmiş</a:t>
            </a:r>
            <a:r>
              <a:rPr lang="en-US" dirty="0"/>
              <a:t> </a:t>
            </a:r>
            <a:r>
              <a:rPr lang="en-US" dirty="0" err="1"/>
              <a:t>qalan</a:t>
            </a:r>
            <a:r>
              <a:rPr lang="en-US" dirty="0"/>
              <a:t> alt </a:t>
            </a:r>
            <a:r>
              <a:rPr lang="en-US" dirty="0" err="1"/>
              <a:t>massiv</a:t>
            </a:r>
            <a:r>
              <a:rPr lang="en-US" dirty="0"/>
              <a:t>.</a:t>
            </a:r>
          </a:p>
          <a:p>
            <a:r>
              <a:rPr lang="en-US" dirty="0" err="1"/>
              <a:t>Seçmə</a:t>
            </a:r>
            <a:r>
              <a:rPr lang="en-US" dirty="0"/>
              <a:t> </a:t>
            </a:r>
            <a:r>
              <a:rPr lang="en-US" dirty="0" err="1"/>
              <a:t>çeşidlənməsinin</a:t>
            </a:r>
            <a:r>
              <a:rPr lang="en-US" dirty="0"/>
              <a:t>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iterasiyasında</a:t>
            </a:r>
            <a:r>
              <a:rPr lang="en-US" dirty="0"/>
              <a:t> </a:t>
            </a:r>
            <a:r>
              <a:rPr lang="en-US" dirty="0" err="1"/>
              <a:t>çeşidlənməmiş</a:t>
            </a:r>
            <a:r>
              <a:rPr lang="en-US" dirty="0"/>
              <a:t> alt </a:t>
            </a:r>
            <a:r>
              <a:rPr lang="en-US" dirty="0" err="1"/>
              <a:t>massivdən</a:t>
            </a:r>
            <a:r>
              <a:rPr lang="en-US" dirty="0"/>
              <a:t> minimum element (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nəzərə</a:t>
            </a:r>
            <a:r>
              <a:rPr lang="en-US" dirty="0"/>
              <a:t> </a:t>
            </a:r>
            <a:r>
              <a:rPr lang="en-US" dirty="0" err="1"/>
              <a:t>alınmaqla</a:t>
            </a:r>
            <a:r>
              <a:rPr lang="en-US" dirty="0"/>
              <a:t>) </a:t>
            </a:r>
            <a:r>
              <a:rPr lang="en-US" dirty="0" err="1"/>
              <a:t>seçilir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çeşidlənmiş</a:t>
            </a:r>
            <a:r>
              <a:rPr lang="en-US" dirty="0"/>
              <a:t> alt </a:t>
            </a:r>
            <a:r>
              <a:rPr lang="en-US" dirty="0" err="1"/>
              <a:t>massivə</a:t>
            </a:r>
            <a:r>
              <a:rPr lang="en-US" dirty="0"/>
              <a:t> </a:t>
            </a:r>
            <a:r>
              <a:rPr lang="en-US" dirty="0" err="1"/>
              <a:t>köçürülür</a:t>
            </a:r>
            <a:r>
              <a:rPr lang="en-US" dirty="0"/>
              <a:t>.</a:t>
            </a:r>
          </a:p>
          <a:p>
            <a:r>
              <a:rPr lang="en-US" dirty="0" err="1"/>
              <a:t>Aşağıdakı</a:t>
            </a:r>
            <a:r>
              <a:rPr lang="en-US" dirty="0"/>
              <a:t> </a:t>
            </a:r>
            <a:r>
              <a:rPr lang="en-US" dirty="0" err="1"/>
              <a:t>nümunə</a:t>
            </a:r>
            <a:r>
              <a:rPr lang="en-US" dirty="0"/>
              <a:t> </a:t>
            </a:r>
            <a:r>
              <a:rPr lang="en-US" dirty="0" err="1"/>
              <a:t>yuxarıdakı</a:t>
            </a:r>
            <a:r>
              <a:rPr lang="en-US" dirty="0"/>
              <a:t> </a:t>
            </a:r>
            <a:r>
              <a:rPr lang="en-US" dirty="0" err="1"/>
              <a:t>addımları</a:t>
            </a:r>
            <a:r>
              <a:rPr lang="en-US" dirty="0"/>
              <a:t> </a:t>
            </a:r>
            <a:r>
              <a:rPr lang="en-US" dirty="0" err="1"/>
              <a:t>izah</a:t>
            </a:r>
            <a:r>
              <a:rPr lang="en-US" dirty="0"/>
              <a:t> edir</a:t>
            </a:r>
            <a:r>
              <a:rPr lang="en-US" dirty="0" smtClean="0"/>
              <a:t>:</a:t>
            </a:r>
            <a:endParaRPr lang="az-Latn-AZ" dirty="0" smtClean="0"/>
          </a:p>
          <a:p>
            <a:endParaRPr lang="az-Latn-AZ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66" y="3429000"/>
            <a:ext cx="5063705" cy="33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665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150</TotalTime>
  <Words>448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Sorting Alqoritmi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Alqoritmi</dc:title>
  <dc:creator>User</dc:creator>
  <cp:lastModifiedBy>User</cp:lastModifiedBy>
  <cp:revision>12</cp:revision>
  <dcterms:created xsi:type="dcterms:W3CDTF">2022-02-28T21:06:37Z</dcterms:created>
  <dcterms:modified xsi:type="dcterms:W3CDTF">2022-02-28T23:37:10Z</dcterms:modified>
</cp:coreProperties>
</file>