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4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4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4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1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18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8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3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4132A-C155-43EB-924B-859F9D612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Trabajo parcial de algoritmos y </a:t>
            </a:r>
            <a:r>
              <a:rPr lang="es-PE" sz="4000" dirty="0"/>
              <a:t>estructura</a:t>
            </a:r>
            <a:r>
              <a:rPr lang="en-US" sz="4000" dirty="0"/>
              <a:t> de </a:t>
            </a:r>
            <a:r>
              <a:rPr lang="es-PE" sz="4000" dirty="0"/>
              <a:t>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A99C5C-FEC1-459B-A2E3-9F0651FD7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Cavero, Hamill, 201821775 </a:t>
            </a:r>
          </a:p>
          <a:p>
            <a:pPr algn="r"/>
            <a:r>
              <a:rPr lang="en-US" dirty="0"/>
              <a:t>Morales, Elvis,201820751 </a:t>
            </a:r>
          </a:p>
          <a:p>
            <a:pPr algn="r"/>
            <a:r>
              <a:rPr lang="en-US" dirty="0"/>
              <a:t>Gomez, Aldo, 201822450</a:t>
            </a:r>
            <a:endParaRPr lang="es-PE" dirty="0"/>
          </a:p>
        </p:txBody>
      </p:sp>
      <p:pic>
        <p:nvPicPr>
          <p:cNvPr id="1026" name="Picture 2" descr="Resultado de imagen para logo upc">
            <a:extLst>
              <a:ext uri="{FF2B5EF4-FFF2-40B4-BE49-F238E27FC236}">
                <a16:creationId xmlns:a16="http://schemas.microsoft.com/office/drawing/2014/main" id="{8F24E3BC-FD2A-450B-84ED-F818A9B0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531204"/>
            <a:ext cx="4670545" cy="20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5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0202B-A069-49E7-A532-D1370E41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Funcionalidades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B0ADC-C3BD-47F0-867C-57024C3D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dirty="0"/>
              <a:t>Se crea una lista donde se agregan enemigos</a:t>
            </a:r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lvl="1"/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68A9B9-05E2-4618-B673-8DBCACFA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63" y="2487012"/>
            <a:ext cx="4419983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F2301-C29E-4B2C-845A-6E0CCC24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65" y="1325775"/>
            <a:ext cx="9603275" cy="3450613"/>
          </a:xfrm>
        </p:spPr>
        <p:txBody>
          <a:bodyPr/>
          <a:lstStyle/>
          <a:p>
            <a:pPr lvl="1"/>
            <a:r>
              <a:rPr lang="es-PE" dirty="0"/>
              <a:t>Se registra la última posición del jugador, y asimismo se guarda su score 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4D3A61-69AD-46AA-90D8-CE22488F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14" y="2327118"/>
            <a:ext cx="3292125" cy="14479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3F8FC2-7815-4844-9C22-0E35D38A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93" y="2177048"/>
            <a:ext cx="2880610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944BB-25DB-42F1-BA2F-E7AAC55B0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89" y="1342401"/>
            <a:ext cx="9603275" cy="3450613"/>
          </a:xfrm>
        </p:spPr>
        <p:txBody>
          <a:bodyPr/>
          <a:lstStyle/>
          <a:p>
            <a:r>
              <a:rPr lang="es-PE" dirty="0"/>
              <a:t>Se han implementado templates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1AF2DD-8351-4CA5-B2DF-AC517F66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760" y="2392590"/>
            <a:ext cx="269009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817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573</TotalTime>
  <Words>50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Galería</vt:lpstr>
      <vt:lpstr>Trabajo parcial de algoritmos y estructura de datos</vt:lpstr>
      <vt:lpstr>Funcionalidades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paracial de algoritmos y estructura de datos</dc:title>
  <dc:creator>Aldo Gomez</dc:creator>
  <cp:lastModifiedBy>Aldo Gomez</cp:lastModifiedBy>
  <cp:revision>8</cp:revision>
  <dcterms:created xsi:type="dcterms:W3CDTF">2019-09-26T01:50:53Z</dcterms:created>
  <dcterms:modified xsi:type="dcterms:W3CDTF">2019-09-26T21:41:05Z</dcterms:modified>
</cp:coreProperties>
</file>