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82"/>
  </p:normalViewPr>
  <p:slideViewPr>
    <p:cSldViewPr snapToGrid="0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43C49-4A43-9546-BA18-93B3342BBA5A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CC03-F42A-3441-8635-D092B6DD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1CC03-F42A-3441-8635-D092B6DD13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8C8D-4CE3-D99E-3437-A082A4D57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36" y="426011"/>
            <a:ext cx="8689976" cy="227432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sz="5400" dirty="0"/>
              <a:t> 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dirty="0"/>
            </a:br>
            <a:r>
              <a:rPr lang="en-GB" sz="1800" b="0" i="0" u="none" strike="noStrike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High-level programming language</a:t>
            </a:r>
            <a:br>
              <a:rPr lang="en-GB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DE0CB-49B8-B208-1F7E-86E1FEB61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" y="6160008"/>
            <a:ext cx="8689976" cy="697992"/>
          </a:xfrm>
        </p:spPr>
        <p:txBody>
          <a:bodyPr/>
          <a:lstStyle/>
          <a:p>
            <a:pPr algn="l"/>
            <a:r>
              <a:rPr lang="en-US" dirty="0"/>
              <a:t>By: Hamilton </a:t>
            </a:r>
            <a:r>
              <a:rPr lang="en-US" dirty="0" err="1"/>
              <a:t>conceicao</a:t>
            </a:r>
            <a:endParaRPr lang="en-US" dirty="0"/>
          </a:p>
        </p:txBody>
      </p:sp>
      <p:pic>
        <p:nvPicPr>
          <p:cNvPr id="5" name="Picture 4" descr="A computer with a computer code on it&#10;&#10;Description automatically generated">
            <a:extLst>
              <a:ext uri="{FF2B5EF4-FFF2-40B4-BE49-F238E27FC236}">
                <a16:creationId xmlns:a16="http://schemas.microsoft.com/office/drawing/2014/main" id="{ACBC53C4-8A05-8BE9-FEF7-6EFB56DD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871663"/>
            <a:ext cx="5715000" cy="37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2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text with purple letters&#10;&#10;Description automatically generated">
            <a:extLst>
              <a:ext uri="{FF2B5EF4-FFF2-40B4-BE49-F238E27FC236}">
                <a16:creationId xmlns:a16="http://schemas.microsoft.com/office/drawing/2014/main" id="{202F3E09-9E4C-5699-620E-0DA73A9553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00413" y="271463"/>
            <a:ext cx="6800850" cy="960530"/>
          </a:xfrm>
        </p:spPr>
      </p:pic>
      <p:pic>
        <p:nvPicPr>
          <p:cNvPr id="7" name="Picture 6" descr="A screenshot of a football match&#10;&#10;Description automatically generated">
            <a:extLst>
              <a:ext uri="{FF2B5EF4-FFF2-40B4-BE49-F238E27FC236}">
                <a16:creationId xmlns:a16="http://schemas.microsoft.com/office/drawing/2014/main" id="{F0DE2871-5A11-12D7-17F0-A0EBB27F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1231993"/>
            <a:ext cx="5583238" cy="54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6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CB7E-D3C5-9B11-445E-4191A02A47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6" y="564549"/>
            <a:ext cx="10363826" cy="47408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Dataset contains 710 entries with 13 columns, and the info() function gives an overview of the non-null counts.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Playing Position: 58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Goal assist: 246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Type: 15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columns are currently classified as object data type, which generally means they are being treated as strings(text data) in Pandas.</a:t>
            </a: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C887424-E783-07B6-28D8-2985EB04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6" y="5547412"/>
            <a:ext cx="461486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33F-8281-917F-19BC-0969AD8B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Handle missing data</a:t>
            </a:r>
            <a:br>
              <a:rPr lang="en-US" dirty="0"/>
            </a:b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Drop and fill missing values based on the nature of your dataset: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1B495-81C5-8B28-EA20-BA5D7F2F06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11475" y="2250280"/>
            <a:ext cx="6883400" cy="977900"/>
          </a:xfrm>
        </p:spPr>
      </p:pic>
      <p:pic>
        <p:nvPicPr>
          <p:cNvPr id="7" name="Picture 6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DBC253B2-0E60-B0FB-CD94-614DA7A8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75" y="4118770"/>
            <a:ext cx="6883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EC25-4EF0-16ED-7EAA-E469B178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9817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Summary statists of numerical columns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sports match&#10;&#10;Description automatically generated">
            <a:extLst>
              <a:ext uri="{FF2B5EF4-FFF2-40B4-BE49-F238E27FC236}">
                <a16:creationId xmlns:a16="http://schemas.microsoft.com/office/drawing/2014/main" id="{16D4C00D-B385-FF60-41F4-ACCD87E888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498002"/>
            <a:ext cx="11155680" cy="4811358"/>
          </a:xfrm>
        </p:spPr>
      </p:pic>
    </p:spTree>
    <p:extLst>
      <p:ext uri="{BB962C8B-B14F-4D97-AF65-F5344CB8AC3E}">
        <p14:creationId xmlns:p14="http://schemas.microsoft.com/office/powerpoint/2010/main" val="40712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8307-4F29-7DD7-0E7A-121BE67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87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VISUALISATION USING MATPLOTLIB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Plot a line graph (for time-series data)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00652E-BF2E-D455-42AB-88D2B7401D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249680"/>
            <a:ext cx="5974080" cy="5608320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27059F-0782-8011-177C-304AF6D1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9681"/>
            <a:ext cx="6096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 descr="A graph with blue lines&#10;&#10;Description automatically generated">
            <a:extLst>
              <a:ext uri="{FF2B5EF4-FFF2-40B4-BE49-F238E27FC236}">
                <a16:creationId xmlns:a16="http://schemas.microsoft.com/office/drawing/2014/main" id="{40D64864-43E1-894D-9104-2D3288DB49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87AC-00B0-0A14-96B7-9FFBA618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55" y="-198119"/>
            <a:ext cx="10364451" cy="1280160"/>
          </a:xfrm>
        </p:spPr>
        <p:txBody>
          <a:bodyPr/>
          <a:lstStyle/>
          <a:p>
            <a:r>
              <a:rPr lang="en-US" dirty="0"/>
              <a:t>Plot Bar chart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F1E5A7F-4F9C-2F9B-C3E9-E60075979E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4106" y="603385"/>
            <a:ext cx="10363200" cy="1873116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4663487-94E5-46DA-C15C-911D5CDA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55" y="2270760"/>
            <a:ext cx="777240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3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45D0-6A35-BA23-0247-F36D1628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5" y="-402563"/>
            <a:ext cx="10364451" cy="1596177"/>
          </a:xfrm>
        </p:spPr>
        <p:txBody>
          <a:bodyPr/>
          <a:lstStyle/>
          <a:p>
            <a:r>
              <a:rPr lang="en-US" dirty="0"/>
              <a:t>Plot Histogram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91F591D-BAD6-D186-BDC4-0B1488F3F3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65923"/>
            <a:ext cx="5806440" cy="5192077"/>
          </a:xfrm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B168C5B-9203-C912-3D5D-68E27B60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20" y="1661160"/>
            <a:ext cx="7574280" cy="51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9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EB7276D-3F7C-CF09-78EE-CA1183A88F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9560" y="198120"/>
            <a:ext cx="11673839" cy="6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1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04FB-B585-7183-9972-87046164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97708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Summary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E40A-EB39-908B-B9D4-5DFF7A0099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9492" y="1062681"/>
            <a:ext cx="11602994" cy="55358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workflow introduces learners to real-world Data analysis and visualization, using Pandas, Matplotlib.</a:t>
            </a:r>
          </a:p>
          <a:p>
            <a:endParaRPr lang="en-US" dirty="0"/>
          </a:p>
          <a:p>
            <a:r>
              <a:rPr lang="en-US" dirty="0"/>
              <a:t>-Goals scored per season: the visualization allows for a clear understanding of his career evolution in terms of goal-scoring, with Real Madrid being the most productive period of his career.</a:t>
            </a:r>
          </a:p>
          <a:p>
            <a:endParaRPr lang="en-US" dirty="0"/>
          </a:p>
          <a:p>
            <a:r>
              <a:rPr lang="en-US" dirty="0"/>
              <a:t>-Goal-scoring peaks: These could correspond to particular stages in Ronaldo's career where he was playing in high-powered teams or in prime physical condition.</a:t>
            </a:r>
          </a:p>
          <a:p>
            <a:endParaRPr lang="en-US" dirty="0"/>
          </a:p>
          <a:p>
            <a:r>
              <a:rPr lang="en-US" dirty="0"/>
              <a:t>-Goal distribution across competitions: Certain competitions or leagues might show a higher rate of goals, which could be linked to either the quality of opponents or Ronaldo's playing style fitting specific tactical setups.</a:t>
            </a:r>
          </a:p>
          <a:p>
            <a:endParaRPr lang="en-US" dirty="0"/>
          </a:p>
          <a:p>
            <a:r>
              <a:rPr lang="en-US" dirty="0"/>
              <a:t>-Impact of the time on performance: The rolling averages and overall trend lines may indicate how Ronaldo's effectiveness in front of goal evolved over time, potentially highlighting the inevitable impact of aging on his athletic abilities.</a:t>
            </a:r>
          </a:p>
        </p:txBody>
      </p:sp>
    </p:spTree>
    <p:extLst>
      <p:ext uri="{BB962C8B-B14F-4D97-AF65-F5344CB8AC3E}">
        <p14:creationId xmlns:p14="http://schemas.microsoft.com/office/powerpoint/2010/main" val="317313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4700-71C4-4212-B601-5A99DDC8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61317"/>
            <a:ext cx="10364451" cy="1284425"/>
          </a:xfrm>
        </p:spPr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6C9C-00D6-F4CB-F809-486D1AD16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7719"/>
            <a:ext cx="10363826" cy="4708698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 found this data in Kaggle, this dataset contains all the stats of all club goals of Cristiano Ronaldo dos Santos Aveiro, while playing for Manchester United.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Cristiano Ronaldo dos Santos Aveiro is a Portuguese professional footballer. when this data created, he was playing as a forward for Premier League club Manchester United and captain the Portugal national team.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an international level Data, However, it was sourced in the UK England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Geographical analysis of Ronaldo's goals across various leagues and countries, such as England, Spain, Italy, Saudi Arabia and competitions like UEFA Champions League and international matches.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columns such as; Season(goal id), Competition, Matchday, Date, Number/Name of competition and Goals.</a:t>
            </a:r>
          </a:p>
          <a:p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1D449C0A-DA21-2F55-6B15-8469B9D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74" y="1033550"/>
            <a:ext cx="4546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3B8F-E084-3FD6-1698-9CA822EA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4ED3-A8BC-8CBF-D1A2-02CC4E81C0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0899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Dataset contains,710 rows and 13 columns, the also contains, Categorical, Numerical and Date/Time data types.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data covers approximately 21 years of Cristiano Ronaldo's club career.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dataset can be used for a wide range of analyses and insights, such as Goal scoring analysis, career progression and longevity, time -series analysis, historical comparisons geographical and more.</a:t>
            </a:r>
          </a:p>
        </p:txBody>
      </p:sp>
    </p:spTree>
    <p:extLst>
      <p:ext uri="{BB962C8B-B14F-4D97-AF65-F5344CB8AC3E}">
        <p14:creationId xmlns:p14="http://schemas.microsoft.com/office/powerpoint/2010/main" val="147759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B332-2800-0AC6-0747-3112551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75" y="-110146"/>
            <a:ext cx="10364451" cy="1596177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loading and Inspection</a:t>
            </a:r>
            <a:br>
              <a:rPr lang="en-US" dirty="0"/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IMPORTING LIBRARIES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93A9D7-5259-2AF8-300A-16ADA55B9F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5875" y="1100138"/>
            <a:ext cx="9878051" cy="5557837"/>
          </a:xfrm>
        </p:spPr>
      </p:pic>
    </p:spTree>
    <p:extLst>
      <p:ext uri="{BB962C8B-B14F-4D97-AF65-F5344CB8AC3E}">
        <p14:creationId xmlns:p14="http://schemas.microsoft.com/office/powerpoint/2010/main" val="200530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3C2D-0E5F-6391-8720-B64650A5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36" y="-485775"/>
            <a:ext cx="10364451" cy="2357438"/>
          </a:xfrm>
        </p:spPr>
        <p:txBody>
          <a:bodyPr>
            <a:normAutofit/>
          </a:bodyPr>
          <a:lstStyle/>
          <a:p>
            <a:r>
              <a:rPr lang="en-US" sz="2800" dirty="0"/>
              <a:t>Loading my data using pandas</a:t>
            </a:r>
          </a:p>
        </p:txBody>
      </p:sp>
      <p:pic>
        <p:nvPicPr>
          <p:cNvPr id="5" name="Content Placeholder 4" descr="A close-up of a white card&#10;&#10;Description automatically generated">
            <a:extLst>
              <a:ext uri="{FF2B5EF4-FFF2-40B4-BE49-F238E27FC236}">
                <a16:creationId xmlns:a16="http://schemas.microsoft.com/office/drawing/2014/main" id="{561C0DCD-3FF5-2572-51DC-8BB0137E03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30411" y="921544"/>
            <a:ext cx="8445500" cy="1257300"/>
          </a:xfrm>
        </p:spPr>
      </p:pic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4DCCB6C-D0BC-CB3E-BC9A-2D76247B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11" y="1871663"/>
            <a:ext cx="8256589" cy="4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4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DD60-FDF8-4E2C-95C0-CB1A9F00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0" y="0"/>
            <a:ext cx="10364451" cy="1066801"/>
          </a:xfrm>
        </p:spPr>
        <p:txBody>
          <a:bodyPr/>
          <a:lstStyle/>
          <a:p>
            <a:r>
              <a:rPr lang="en-US" dirty="0"/>
              <a:t>INSPECT THE DATASET</a:t>
            </a:r>
          </a:p>
        </p:txBody>
      </p:sp>
      <p:pic>
        <p:nvPicPr>
          <p:cNvPr id="5" name="Content Placeholder 4" descr="A screenshot of a sports schedule&#10;&#10;Description automatically generated">
            <a:extLst>
              <a:ext uri="{FF2B5EF4-FFF2-40B4-BE49-F238E27FC236}">
                <a16:creationId xmlns:a16="http://schemas.microsoft.com/office/drawing/2014/main" id="{EC2E6C2E-89DD-2EE3-6B6C-82C322B21E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025" y="800099"/>
            <a:ext cx="11815763" cy="6057901"/>
          </a:xfrm>
        </p:spPr>
      </p:pic>
    </p:spTree>
    <p:extLst>
      <p:ext uri="{BB962C8B-B14F-4D97-AF65-F5344CB8AC3E}">
        <p14:creationId xmlns:p14="http://schemas.microsoft.com/office/powerpoint/2010/main" val="262258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4DE4-9766-C0BC-5AAF-F5D7522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2" y="267896"/>
            <a:ext cx="10364451" cy="1197926"/>
          </a:xfrm>
        </p:spPr>
        <p:txBody>
          <a:bodyPr/>
          <a:lstStyle/>
          <a:p>
            <a:r>
              <a:rPr lang="en-US" dirty="0"/>
              <a:t>Still Inspecting…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1772A2B9-5E22-CB3A-505E-94C76141A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7225" y="3564798"/>
            <a:ext cx="11272838" cy="2435952"/>
          </a:xfrm>
        </p:spPr>
      </p:pic>
      <p:pic>
        <p:nvPicPr>
          <p:cNvPr id="1026" name="Picture 2" descr="Inspecting Stock Illustrations – 7,354 ...">
            <a:extLst>
              <a:ext uri="{FF2B5EF4-FFF2-40B4-BE49-F238E27FC236}">
                <a16:creationId xmlns:a16="http://schemas.microsoft.com/office/drawing/2014/main" id="{1535EB99-653E-7572-BDA6-D081CD45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086560"/>
            <a:ext cx="2857500" cy="20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56CD-DAB5-AA46-0B68-2FF19EA2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81596"/>
            <a:ext cx="10364451" cy="159617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CHECK DATA TYPE AND NULL VALUES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16297B1-7E77-6FE2-4BFE-F26E44378F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549" y="794435"/>
            <a:ext cx="3340100" cy="1016000"/>
          </a:xfr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76BC39-4155-0A6D-A7D5-A1722BFA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83" y="794435"/>
            <a:ext cx="5570055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4E02F-0D6A-8F5F-F196-85EA9295F0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8099" y="363538"/>
            <a:ext cx="9994900" cy="1028700"/>
          </a:xfrm>
        </p:spPr>
      </p:pic>
      <p:pic>
        <p:nvPicPr>
          <p:cNvPr id="8" name="Picture 7" descr="A screenshot of a sports game&#10;&#10;Description automatically generated">
            <a:extLst>
              <a:ext uri="{FF2B5EF4-FFF2-40B4-BE49-F238E27FC236}">
                <a16:creationId xmlns:a16="http://schemas.microsoft.com/office/drawing/2014/main" id="{4E615E2A-1C05-1CD9-6F3E-ECB1721C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3" y="1392238"/>
            <a:ext cx="4257674" cy="52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741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289</TotalTime>
  <Words>526</Words>
  <Application>Microsoft Macintosh PowerPoint</Application>
  <PresentationFormat>Widescreen</PresentationFormat>
  <Paragraphs>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Tw Cen MT</vt:lpstr>
      <vt:lpstr>Droplet</vt:lpstr>
      <vt:lpstr>Python project High-level programming language  </vt:lpstr>
      <vt:lpstr>DataSet Overview </vt:lpstr>
      <vt:lpstr>Data Structure</vt:lpstr>
      <vt:lpstr>Data loading and Inspection IMPORTING LIBRARIES</vt:lpstr>
      <vt:lpstr>Loading my data using pandas</vt:lpstr>
      <vt:lpstr>INSPECT THE DATASET</vt:lpstr>
      <vt:lpstr>Still Inspecting…</vt:lpstr>
      <vt:lpstr>CHECK DATA TYPE AND NULL VALUES</vt:lpstr>
      <vt:lpstr>PowerPoint Presentation</vt:lpstr>
      <vt:lpstr>PowerPoint Presentation</vt:lpstr>
      <vt:lpstr>PowerPoint Presentation</vt:lpstr>
      <vt:lpstr>DATA CLEANING Handle missing data Drop and fill missing values based on the nature of your dataset:</vt:lpstr>
      <vt:lpstr>EXPLORATORY DATA ANALYSIS (EDA) Summary statists of numerical columns</vt:lpstr>
      <vt:lpstr>DATA VISUALISATION USING MATPLOTLIB Plot a line graph (for time-series data)</vt:lpstr>
      <vt:lpstr>PowerPoint Presentation</vt:lpstr>
      <vt:lpstr>Plot Bar chart</vt:lpstr>
      <vt:lpstr>Plot Histogram</vt:lpstr>
      <vt:lpstr>PowerPoint Presentation</vt:lpstr>
      <vt:lpstr>Summary of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kerry whyte</dc:creator>
  <cp:lastModifiedBy>kerry whyte</cp:lastModifiedBy>
  <cp:revision>2</cp:revision>
  <dcterms:created xsi:type="dcterms:W3CDTF">2024-10-11T13:29:44Z</dcterms:created>
  <dcterms:modified xsi:type="dcterms:W3CDTF">2024-10-12T15:35:32Z</dcterms:modified>
</cp:coreProperties>
</file>