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306571"/>
            <a:ext cx="10370820" cy="166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86636"/>
            <a:ext cx="3192779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0940" y="1786636"/>
            <a:ext cx="2692400" cy="431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06305" y="365122"/>
            <a:ext cx="1847494" cy="11023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3847" y="2514091"/>
            <a:ext cx="406430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5"/>
            <a:ext cx="9649460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ilton.Niculescu@ncirl.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urial-scm.org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ngnu.org/cvs/" TargetMode="External"/><Relationship Id="rId4" Type="http://schemas.openxmlformats.org/officeDocument/2006/relationships/hyperlink" Target="https://subversion.apache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gain.net/articles/git-for-computer-scientist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office.com/apps?auth=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9255E-BA05-A07A-06F6-723F3570DF12}"/>
              </a:ext>
            </a:extLst>
          </p:cNvPr>
          <p:cNvSpPr txBox="1"/>
          <p:nvPr/>
        </p:nvSpPr>
        <p:spPr>
          <a:xfrm>
            <a:off x="762000" y="1600200"/>
            <a:ext cx="10668000" cy="4489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96938">
              <a:lnSpc>
                <a:spcPct val="91000"/>
              </a:lnSpc>
              <a:spcBef>
                <a:spcPts val="965"/>
              </a:spcBef>
              <a:spcAft>
                <a:spcPts val="0"/>
              </a:spcAft>
            </a:pPr>
            <a:r>
              <a:rPr lang="en-IE" sz="4000" kern="0" spc="-1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Computational Thinking</a:t>
            </a:r>
            <a:endParaRPr lang="en-IE" sz="4400" kern="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ctr" defTabSz="896938">
              <a:spcBef>
                <a:spcPts val="1840"/>
              </a:spcBef>
            </a:pPr>
            <a:r>
              <a:rPr lang="en-IE" sz="2400" spc="-1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ctr" defTabSz="896938">
              <a:spcBef>
                <a:spcPts val="1840"/>
              </a:spcBef>
            </a:pPr>
            <a:r>
              <a:rPr lang="en-IE" sz="2400" spc="-1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Week </a:t>
            </a:r>
            <a:r>
              <a:rPr lang="ro-RO" sz="2400" spc="-1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5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ctr" defTabSz="896938">
              <a:lnSpc>
                <a:spcPct val="100000"/>
              </a:lnSpc>
              <a:spcBef>
                <a:spcPts val="1310"/>
              </a:spcBef>
            </a:pPr>
            <a:r>
              <a:rPr lang="ro-RO" sz="3200" spc="125" dirty="0">
                <a:latin typeface="Trebuchet MS"/>
                <a:cs typeface="Trebuchet MS"/>
              </a:rPr>
              <a:t>Group Work Technologies</a:t>
            </a:r>
            <a:endParaRPr lang="ro-RO" sz="3200" dirty="0">
              <a:latin typeface="Trebuchet MS"/>
              <a:cs typeface="Trebuchet MS"/>
            </a:endParaRPr>
          </a:p>
          <a:p>
            <a:pPr defTabSz="896938"/>
            <a:r>
              <a:rPr lang="en-IE" sz="100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20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defTabSz="896938"/>
            <a:r>
              <a:rPr lang="en-IE" sz="100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20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defTabSz="896938"/>
            <a:r>
              <a:rPr lang="en-IE" sz="100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20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defTabSz="896938"/>
            <a:r>
              <a:rPr lang="en-IE" sz="100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20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r" defTabSz="896938">
              <a:spcBef>
                <a:spcPts val="450"/>
              </a:spcBef>
            </a:pPr>
            <a:r>
              <a:rPr lang="en-IE" sz="1600" dirty="0">
                <a:effectLst/>
                <a:latin typeface="Arial" panose="020B0604020202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r" defTabSz="896938">
              <a:spcBef>
                <a:spcPts val="450"/>
              </a:spcBef>
            </a:pPr>
            <a:r>
              <a:rPr lang="en-IE" sz="1600" dirty="0">
                <a:effectLst/>
                <a:latin typeface="Arial" panose="020B0604020202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 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r" defTabSz="896938">
              <a:spcBef>
                <a:spcPts val="450"/>
              </a:spcBef>
            </a:pPr>
            <a:r>
              <a:rPr lang="en-IE" sz="1600" dirty="0">
                <a:effectLst/>
                <a:latin typeface="Arial" panose="020B0604020202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Hamilton Niculescu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r" defTabSz="896938"/>
            <a:r>
              <a:rPr lang="en-IE" sz="1200" u="sng" dirty="0">
                <a:solidFill>
                  <a:srgbClr val="0000FF"/>
                </a:solidFill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  <a:hlinkClick r:id="rId2"/>
              </a:rPr>
              <a:t>Hamilton.Niculescu@ncirl.ie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r" defTabSz="896938"/>
            <a:r>
              <a:rPr lang="en-IE" sz="1200" dirty="0">
                <a:effectLst/>
                <a:latin typeface="Lucida Sans" panose="020B0602030504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  <a:t>(Please add “computational thinking” in the Subject line when emailing me)</a:t>
            </a:r>
            <a:endParaRPr lang="en-IE" sz="1100" dirty="0">
              <a:effectLst/>
              <a:latin typeface="Lucida Sans" panose="020B060203050402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7465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4400" spc="160" dirty="0"/>
              <a:t>Share the</a:t>
            </a:r>
            <a:r>
              <a:rPr lang="en-IE" sz="4400" spc="-120" dirty="0"/>
              <a:t> d</a:t>
            </a:r>
            <a:r>
              <a:rPr lang="en-IE" sz="4400" spc="254" dirty="0"/>
              <a:t>ocument</a:t>
            </a:r>
            <a:endParaRPr lang="en-IE"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82FD8-2811-DA6E-6C34-75C82E585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" y="1656401"/>
            <a:ext cx="11551713" cy="5004488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1A9CF52F-61B3-1F92-3BA8-A79EB380AF7B}"/>
              </a:ext>
            </a:extLst>
          </p:cNvPr>
          <p:cNvSpPr/>
          <p:nvPr/>
        </p:nvSpPr>
        <p:spPr>
          <a:xfrm>
            <a:off x="11183302" y="1752600"/>
            <a:ext cx="767862" cy="6858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6322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4400" spc="160" dirty="0"/>
              <a:t>Share the</a:t>
            </a:r>
            <a:r>
              <a:rPr lang="en-IE" sz="4400" spc="-120" dirty="0"/>
              <a:t> d</a:t>
            </a:r>
            <a:r>
              <a:rPr lang="en-IE" sz="4400" spc="254" dirty="0"/>
              <a:t>ocument</a:t>
            </a:r>
            <a:endParaRPr sz="4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F99D8-37BA-5282-D134-9C59CDA7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41556"/>
            <a:ext cx="10534015" cy="50988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86000" y="1676400"/>
            <a:ext cx="6400800" cy="59593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18745" algn="ctr">
              <a:lnSpc>
                <a:spcPct val="99400"/>
              </a:lnSpc>
              <a:spcBef>
                <a:spcPts val="370"/>
              </a:spcBef>
            </a:pPr>
            <a:r>
              <a:rPr lang="en-IE" sz="1800" spc="45" dirty="0">
                <a:solidFill>
                  <a:srgbClr val="FF0000"/>
                </a:solidFill>
                <a:latin typeface="Trebuchet MS"/>
                <a:cs typeface="Trebuchet MS"/>
              </a:rPr>
              <a:t>Choose the people you want to share it with, and set privacy and read / write policies before sending the link</a:t>
            </a:r>
            <a:endParaRPr sz="1800" dirty="0">
              <a:latin typeface="Trebuchet MS"/>
              <a:cs typeface="Trebuchet M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0D24E-AB5E-289B-19D6-8348D3DA1807}"/>
              </a:ext>
            </a:extLst>
          </p:cNvPr>
          <p:cNvCxnSpPr>
            <a:cxnSpLocks/>
          </p:cNvCxnSpPr>
          <p:nvPr/>
        </p:nvCxnSpPr>
        <p:spPr>
          <a:xfrm>
            <a:off x="3733800" y="3283910"/>
            <a:ext cx="2667000" cy="6022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306571"/>
            <a:ext cx="4324350" cy="166878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6000" spc="30" dirty="0">
                <a:latin typeface="Trebuchet MS"/>
                <a:cs typeface="Trebuchet MS"/>
              </a:rPr>
              <a:t>File</a:t>
            </a:r>
            <a:r>
              <a:rPr sz="6000" spc="5" dirty="0">
                <a:latin typeface="Trebuchet MS"/>
                <a:cs typeface="Trebuchet MS"/>
              </a:rPr>
              <a:t> </a:t>
            </a:r>
            <a:r>
              <a:rPr sz="6000" spc="320" dirty="0">
                <a:latin typeface="Trebuchet MS"/>
                <a:cs typeface="Trebuchet MS"/>
              </a:rPr>
              <a:t>Sharing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114" dirty="0">
                <a:solidFill>
                  <a:srgbClr val="898989"/>
                </a:solidFill>
                <a:latin typeface="Trebuchet MS"/>
                <a:cs typeface="Trebuchet MS"/>
              </a:rPr>
              <a:t>OneDrive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2525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4" dirty="0"/>
              <a:t>OneDrive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85188"/>
            <a:ext cx="1022413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0" dirty="0">
                <a:latin typeface="Trebuchet MS"/>
                <a:cs typeface="Trebuchet MS"/>
              </a:rPr>
              <a:t>Microsoft OneDrive </a:t>
            </a:r>
            <a:r>
              <a:rPr sz="2000" spc="105" dirty="0">
                <a:latin typeface="Trebuchet MS"/>
                <a:cs typeface="Trebuchet MS"/>
              </a:rPr>
              <a:t>is </a:t>
            </a:r>
            <a:r>
              <a:rPr sz="2000" spc="50" dirty="0">
                <a:latin typeface="Trebuchet MS"/>
                <a:cs typeface="Trebuchet MS"/>
              </a:rPr>
              <a:t>a </a:t>
            </a:r>
            <a:r>
              <a:rPr sz="2000" dirty="0">
                <a:latin typeface="Trebuchet MS"/>
                <a:cs typeface="Trebuchet MS"/>
              </a:rPr>
              <a:t>file </a:t>
            </a:r>
            <a:r>
              <a:rPr sz="2000" spc="120" dirty="0">
                <a:latin typeface="Trebuchet MS"/>
                <a:cs typeface="Trebuchet MS"/>
              </a:rPr>
              <a:t>hosting </a:t>
            </a:r>
            <a:r>
              <a:rPr sz="2000" spc="50" dirty="0">
                <a:latin typeface="Trebuchet MS"/>
                <a:cs typeface="Trebuchet MS"/>
              </a:rPr>
              <a:t>service </a:t>
            </a:r>
            <a:r>
              <a:rPr sz="2000" spc="110" dirty="0">
                <a:latin typeface="Trebuchet MS"/>
                <a:cs typeface="Trebuchet MS"/>
              </a:rPr>
              <a:t>and </a:t>
            </a:r>
            <a:r>
              <a:rPr sz="2000" spc="95" dirty="0">
                <a:latin typeface="Trebuchet MS"/>
                <a:cs typeface="Trebuchet MS"/>
              </a:rPr>
              <a:t>synchronization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service</a:t>
            </a:r>
            <a:endParaRPr sz="20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21000"/>
              </a:lnSpc>
              <a:spcBef>
                <a:spcPts val="16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0" dirty="0">
                <a:latin typeface="Trebuchet MS"/>
                <a:cs typeface="Trebuchet MS"/>
              </a:rPr>
              <a:t>OneDrive </a:t>
            </a:r>
            <a:r>
              <a:rPr sz="2000" spc="70" dirty="0">
                <a:latin typeface="Trebuchet MS"/>
                <a:cs typeface="Trebuchet MS"/>
              </a:rPr>
              <a:t>allows </a:t>
            </a:r>
            <a:r>
              <a:rPr sz="2000" spc="120" dirty="0">
                <a:latin typeface="Trebuchet MS"/>
                <a:cs typeface="Trebuchet MS"/>
              </a:rPr>
              <a:t>users </a:t>
            </a:r>
            <a:r>
              <a:rPr sz="2000" spc="55" dirty="0">
                <a:latin typeface="Trebuchet MS"/>
                <a:cs typeface="Trebuchet MS"/>
              </a:rPr>
              <a:t>to </a:t>
            </a:r>
            <a:r>
              <a:rPr sz="2000" spc="75" dirty="0">
                <a:latin typeface="Trebuchet MS"/>
                <a:cs typeface="Trebuchet MS"/>
              </a:rPr>
              <a:t>store </a:t>
            </a:r>
            <a:r>
              <a:rPr sz="2000" spc="40" dirty="0">
                <a:latin typeface="Trebuchet MS"/>
                <a:cs typeface="Trebuchet MS"/>
              </a:rPr>
              <a:t>files </a:t>
            </a:r>
            <a:r>
              <a:rPr sz="2000" spc="110" dirty="0">
                <a:latin typeface="Trebuchet MS"/>
                <a:cs typeface="Trebuchet MS"/>
              </a:rPr>
              <a:t>and </a:t>
            </a:r>
            <a:r>
              <a:rPr sz="2000" spc="90" dirty="0">
                <a:latin typeface="Trebuchet MS"/>
                <a:cs typeface="Trebuchet MS"/>
              </a:rPr>
              <a:t>personal </a:t>
            </a:r>
            <a:r>
              <a:rPr sz="2000" spc="50" dirty="0">
                <a:latin typeface="Trebuchet MS"/>
                <a:cs typeface="Trebuchet MS"/>
              </a:rPr>
              <a:t>data </a:t>
            </a:r>
            <a:r>
              <a:rPr sz="2000" spc="75" dirty="0">
                <a:latin typeface="Trebuchet MS"/>
                <a:cs typeface="Trebuchet MS"/>
              </a:rPr>
              <a:t>in </a:t>
            </a:r>
            <a:r>
              <a:rPr sz="2000" spc="40" dirty="0">
                <a:latin typeface="Trebuchet MS"/>
                <a:cs typeface="Trebuchet MS"/>
              </a:rPr>
              <a:t>the </a:t>
            </a:r>
            <a:r>
              <a:rPr sz="2000" spc="55" dirty="0">
                <a:latin typeface="Trebuchet MS"/>
                <a:cs typeface="Trebuchet MS"/>
              </a:rPr>
              <a:t>cloud, </a:t>
            </a:r>
            <a:r>
              <a:rPr sz="2000" spc="90" dirty="0">
                <a:latin typeface="Trebuchet MS"/>
                <a:cs typeface="Trebuchet MS"/>
              </a:rPr>
              <a:t>share </a:t>
            </a:r>
            <a:r>
              <a:rPr sz="2000" spc="15" dirty="0">
                <a:latin typeface="Trebuchet MS"/>
                <a:cs typeface="Trebuchet MS"/>
              </a:rPr>
              <a:t>files,</a:t>
            </a:r>
            <a:r>
              <a:rPr lang="en-IE" sz="2000" spc="1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and sync </a:t>
            </a:r>
            <a:r>
              <a:rPr sz="2000" spc="40" dirty="0">
                <a:latin typeface="Trebuchet MS"/>
                <a:cs typeface="Trebuchet MS"/>
              </a:rPr>
              <a:t>files </a:t>
            </a:r>
            <a:r>
              <a:rPr sz="2000" spc="110" dirty="0">
                <a:latin typeface="Trebuchet MS"/>
                <a:cs typeface="Trebuchet MS"/>
              </a:rPr>
              <a:t>across </a:t>
            </a:r>
            <a:r>
              <a:rPr sz="2000" spc="85" dirty="0">
                <a:latin typeface="Trebuchet MS"/>
                <a:cs typeface="Trebuchet MS"/>
              </a:rPr>
              <a:t>Android, </a:t>
            </a:r>
            <a:r>
              <a:rPr sz="2000" spc="100" dirty="0">
                <a:latin typeface="Trebuchet MS"/>
                <a:cs typeface="Trebuchet MS"/>
              </a:rPr>
              <a:t>Windows </a:t>
            </a:r>
            <a:r>
              <a:rPr sz="2000" spc="55" dirty="0">
                <a:latin typeface="Trebuchet MS"/>
                <a:cs typeface="Trebuchet MS"/>
              </a:rPr>
              <a:t>Phone, </a:t>
            </a:r>
            <a:r>
              <a:rPr sz="2000" spc="110" dirty="0">
                <a:latin typeface="Trebuchet MS"/>
                <a:cs typeface="Trebuchet MS"/>
              </a:rPr>
              <a:t>and </a:t>
            </a:r>
            <a:r>
              <a:rPr sz="2000" spc="105" dirty="0">
                <a:latin typeface="Trebuchet MS"/>
                <a:cs typeface="Trebuchet MS"/>
              </a:rPr>
              <a:t>iOS </a:t>
            </a:r>
            <a:r>
              <a:rPr sz="2000" spc="80" dirty="0">
                <a:latin typeface="Trebuchet MS"/>
                <a:cs typeface="Trebuchet MS"/>
              </a:rPr>
              <a:t>mobile</a:t>
            </a:r>
            <a:r>
              <a:rPr sz="2000" spc="-409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devices, </a:t>
            </a:r>
            <a:r>
              <a:rPr sz="2000" spc="100" dirty="0">
                <a:latin typeface="Trebuchet MS"/>
                <a:cs typeface="Trebuchet MS"/>
              </a:rPr>
              <a:t>Windows</a:t>
            </a:r>
            <a:r>
              <a:rPr lang="en-IE" sz="2000" spc="10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and </a:t>
            </a:r>
            <a:r>
              <a:rPr sz="2000" spc="114" dirty="0">
                <a:latin typeface="Trebuchet MS"/>
                <a:cs typeface="Trebuchet MS"/>
              </a:rPr>
              <a:t>macOS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computers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0" dirty="0">
                <a:latin typeface="Trebuchet MS"/>
                <a:cs typeface="Trebuchet MS"/>
              </a:rPr>
              <a:t>OneDrive </a:t>
            </a:r>
            <a:r>
              <a:rPr sz="2000" spc="65" dirty="0">
                <a:latin typeface="Trebuchet MS"/>
                <a:cs typeface="Trebuchet MS"/>
              </a:rPr>
              <a:t>offers </a:t>
            </a:r>
            <a:r>
              <a:rPr sz="2000" spc="215" dirty="0">
                <a:latin typeface="Trebuchet MS"/>
                <a:cs typeface="Trebuchet MS"/>
              </a:rPr>
              <a:t>5 </a:t>
            </a:r>
            <a:r>
              <a:rPr sz="2000" spc="55" dirty="0">
                <a:latin typeface="Trebuchet MS"/>
                <a:cs typeface="Trebuchet MS"/>
              </a:rPr>
              <a:t>GB </a:t>
            </a:r>
            <a:r>
              <a:rPr sz="2000" spc="70" dirty="0">
                <a:latin typeface="Trebuchet MS"/>
                <a:cs typeface="Trebuchet MS"/>
              </a:rPr>
              <a:t>of </a:t>
            </a:r>
            <a:r>
              <a:rPr sz="2000" spc="95" dirty="0">
                <a:latin typeface="Trebuchet MS"/>
                <a:cs typeface="Trebuchet MS"/>
              </a:rPr>
              <a:t>storage </a:t>
            </a:r>
            <a:r>
              <a:rPr sz="2000" spc="90" dirty="0">
                <a:latin typeface="Trebuchet MS"/>
                <a:cs typeface="Trebuchet MS"/>
              </a:rPr>
              <a:t>space </a:t>
            </a:r>
            <a:r>
              <a:rPr sz="2000" spc="15" dirty="0">
                <a:latin typeface="Trebuchet MS"/>
                <a:cs typeface="Trebuchet MS"/>
              </a:rPr>
              <a:t>free </a:t>
            </a:r>
            <a:r>
              <a:rPr sz="2000" spc="70" dirty="0">
                <a:latin typeface="Trebuchet MS"/>
                <a:cs typeface="Trebuchet MS"/>
              </a:rPr>
              <a:t>of</a:t>
            </a:r>
            <a:r>
              <a:rPr sz="2000" spc="-409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charge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560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4400" spc="204" dirty="0"/>
              <a:t>Open </a:t>
            </a:r>
            <a:r>
              <a:rPr sz="4400" spc="204" dirty="0"/>
              <a:t>OneDrive</a:t>
            </a:r>
            <a:endParaRPr sz="4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C28E2-1D98-C412-C9B0-DEF8800C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" y="1600200"/>
            <a:ext cx="10093276" cy="4948220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C58A978D-6796-2D6D-3788-8571B16A2F15}"/>
              </a:ext>
            </a:extLst>
          </p:cNvPr>
          <p:cNvSpPr/>
          <p:nvPr/>
        </p:nvSpPr>
        <p:spPr>
          <a:xfrm>
            <a:off x="8305800" y="5334000"/>
            <a:ext cx="762000" cy="582562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914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5" dirty="0"/>
              <a:t>Navigate </a:t>
            </a:r>
            <a:r>
              <a:rPr sz="4400" spc="330" dirty="0"/>
              <a:t>on</a:t>
            </a:r>
            <a:r>
              <a:rPr sz="4400" spc="-100" dirty="0"/>
              <a:t> </a:t>
            </a:r>
            <a:r>
              <a:rPr sz="4400" spc="210" dirty="0"/>
              <a:t>OneDrive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0A084-B27B-EE43-B1DC-B31275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" y="1511395"/>
            <a:ext cx="9246031" cy="5206809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7CBFAF12-6F23-CF23-9C8E-458D794DB31D}"/>
              </a:ext>
            </a:extLst>
          </p:cNvPr>
          <p:cNvSpPr/>
          <p:nvPr/>
        </p:nvSpPr>
        <p:spPr>
          <a:xfrm>
            <a:off x="609600" y="2060331"/>
            <a:ext cx="1544907" cy="13716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84E7BA8-9D4B-AD95-0D43-80D21207C9B8}"/>
              </a:ext>
            </a:extLst>
          </p:cNvPr>
          <p:cNvSpPr/>
          <p:nvPr/>
        </p:nvSpPr>
        <p:spPr>
          <a:xfrm>
            <a:off x="2667000" y="2895600"/>
            <a:ext cx="2667000" cy="29718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7063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95" dirty="0"/>
              <a:t>Manage </a:t>
            </a:r>
            <a:r>
              <a:rPr lang="en-IE" sz="4400" spc="105" dirty="0"/>
              <a:t>f</a:t>
            </a:r>
            <a:r>
              <a:rPr sz="4400" spc="105" dirty="0" err="1"/>
              <a:t>iles</a:t>
            </a:r>
            <a:r>
              <a:rPr sz="4400" spc="105" dirty="0"/>
              <a:t> </a:t>
            </a:r>
            <a:r>
              <a:rPr sz="4400" spc="330" dirty="0"/>
              <a:t>on</a:t>
            </a:r>
            <a:r>
              <a:rPr sz="4400" spc="-305" dirty="0"/>
              <a:t> </a:t>
            </a:r>
            <a:r>
              <a:rPr sz="4400" spc="210" dirty="0"/>
              <a:t>OneDrive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DCB71-E525-12D6-A235-2B1D1036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8915400" cy="4950241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1D08032D-2E1E-E218-6AB3-E60EA6D93EEE}"/>
              </a:ext>
            </a:extLst>
          </p:cNvPr>
          <p:cNvSpPr/>
          <p:nvPr/>
        </p:nvSpPr>
        <p:spPr>
          <a:xfrm>
            <a:off x="4953000" y="2209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7002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5" dirty="0"/>
              <a:t>Restore </a:t>
            </a:r>
            <a:r>
              <a:rPr sz="4400" spc="105" dirty="0"/>
              <a:t>Files </a:t>
            </a:r>
            <a:r>
              <a:rPr sz="4400" spc="330" dirty="0"/>
              <a:t>on</a:t>
            </a:r>
            <a:r>
              <a:rPr sz="4400" spc="-145" dirty="0"/>
              <a:t> </a:t>
            </a:r>
            <a:r>
              <a:rPr sz="4400" spc="210" dirty="0"/>
              <a:t>OneDrive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129EF-F6A7-E046-964F-1992403E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0696"/>
            <a:ext cx="9982200" cy="4837225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989EDC71-7A71-A768-6EC4-990484913281}"/>
              </a:ext>
            </a:extLst>
          </p:cNvPr>
          <p:cNvSpPr/>
          <p:nvPr/>
        </p:nvSpPr>
        <p:spPr>
          <a:xfrm>
            <a:off x="794238" y="3124200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094EC87-A037-91B9-149B-510B48F9AD7A}"/>
              </a:ext>
            </a:extLst>
          </p:cNvPr>
          <p:cNvSpPr/>
          <p:nvPr/>
        </p:nvSpPr>
        <p:spPr>
          <a:xfrm>
            <a:off x="2743200" y="3481754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F63AAE1-CC01-3ED0-0A9E-C891F4ED3B99}"/>
              </a:ext>
            </a:extLst>
          </p:cNvPr>
          <p:cNvSpPr/>
          <p:nvPr/>
        </p:nvSpPr>
        <p:spPr>
          <a:xfrm>
            <a:off x="3238500" y="1918200"/>
            <a:ext cx="1333500" cy="6726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306571"/>
            <a:ext cx="7296150" cy="166878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6000" spc="275" dirty="0">
                <a:latin typeface="Trebuchet MS"/>
                <a:cs typeface="Trebuchet MS"/>
              </a:rPr>
              <a:t>Video</a:t>
            </a:r>
            <a:r>
              <a:rPr sz="6000" spc="50" dirty="0">
                <a:latin typeface="Trebuchet MS"/>
                <a:cs typeface="Trebuchet MS"/>
              </a:rPr>
              <a:t> </a:t>
            </a:r>
            <a:r>
              <a:rPr sz="6000" spc="280" dirty="0">
                <a:latin typeface="Trebuchet MS"/>
                <a:cs typeface="Trebuchet MS"/>
              </a:rPr>
              <a:t>Conferencing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110" dirty="0">
                <a:solidFill>
                  <a:srgbClr val="898989"/>
                </a:solidFill>
                <a:latin typeface="Trebuchet MS"/>
                <a:cs typeface="Trebuchet MS"/>
              </a:rPr>
              <a:t>Microsoft</a:t>
            </a:r>
            <a:r>
              <a:rPr sz="2400" spc="3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898989"/>
                </a:solidFill>
                <a:latin typeface="Trebuchet MS"/>
                <a:cs typeface="Trebuchet MS"/>
              </a:rPr>
              <a:t>Teams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4523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/>
              <a:t>Microsoft</a:t>
            </a:r>
            <a:r>
              <a:rPr sz="4400" spc="20" dirty="0"/>
              <a:t> </a:t>
            </a:r>
            <a:r>
              <a:rPr sz="4400" spc="260" dirty="0"/>
              <a:t>Teams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57756"/>
            <a:ext cx="1032954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85" dirty="0">
                <a:latin typeface="Arial"/>
                <a:cs typeface="Arial"/>
              </a:rPr>
              <a:t>Teams </a:t>
            </a:r>
            <a:r>
              <a:rPr sz="2000" spc="70" dirty="0">
                <a:latin typeface="Trebuchet MS"/>
                <a:cs typeface="Trebuchet MS"/>
              </a:rPr>
              <a:t>allows </a:t>
            </a:r>
            <a:r>
              <a:rPr sz="2000" spc="75" dirty="0">
                <a:latin typeface="Trebuchet MS"/>
                <a:cs typeface="Trebuchet MS"/>
              </a:rPr>
              <a:t>communities, </a:t>
            </a:r>
            <a:r>
              <a:rPr sz="2000" spc="114" dirty="0">
                <a:latin typeface="Trebuchet MS"/>
                <a:cs typeface="Trebuchet MS"/>
              </a:rPr>
              <a:t>groups, </a:t>
            </a:r>
            <a:r>
              <a:rPr sz="2000" spc="95" dirty="0">
                <a:latin typeface="Trebuchet MS"/>
                <a:cs typeface="Trebuchet MS"/>
              </a:rPr>
              <a:t>or </a:t>
            </a:r>
            <a:r>
              <a:rPr sz="2000" spc="85" dirty="0">
                <a:latin typeface="Trebuchet MS"/>
                <a:cs typeface="Trebuchet MS"/>
              </a:rPr>
              <a:t>teams </a:t>
            </a:r>
            <a:r>
              <a:rPr sz="2000" spc="55" dirty="0">
                <a:latin typeface="Trebuchet MS"/>
                <a:cs typeface="Trebuchet MS"/>
              </a:rPr>
              <a:t>to </a:t>
            </a:r>
            <a:r>
              <a:rPr sz="2000" spc="40" dirty="0">
                <a:latin typeface="Trebuchet MS"/>
                <a:cs typeface="Trebuchet MS"/>
              </a:rPr>
              <a:t>join </a:t>
            </a:r>
            <a:r>
              <a:rPr sz="2000" spc="114" dirty="0">
                <a:latin typeface="Trebuchet MS"/>
                <a:cs typeface="Trebuchet MS"/>
              </a:rPr>
              <a:t>through </a:t>
            </a:r>
            <a:r>
              <a:rPr sz="2000" spc="50" dirty="0">
                <a:latin typeface="Trebuchet MS"/>
                <a:cs typeface="Trebuchet MS"/>
              </a:rPr>
              <a:t>a </a:t>
            </a:r>
            <a:r>
              <a:rPr sz="2000" spc="55" dirty="0">
                <a:latin typeface="Trebuchet MS"/>
                <a:cs typeface="Trebuchet MS"/>
              </a:rPr>
              <a:t>specific</a:t>
            </a:r>
            <a:r>
              <a:rPr sz="2000" spc="-34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URL.</a:t>
            </a:r>
            <a:endParaRPr sz="2000" dirty="0">
              <a:latin typeface="Trebuchet MS"/>
              <a:cs typeface="Trebuchet MS"/>
            </a:endParaRPr>
          </a:p>
          <a:p>
            <a:pPr marL="241300" marR="101600" indent="-2286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55" dirty="0">
                <a:latin typeface="Arial"/>
                <a:cs typeface="Arial"/>
              </a:rPr>
              <a:t>Channels </a:t>
            </a:r>
            <a:r>
              <a:rPr sz="2000" spc="50" dirty="0">
                <a:latin typeface="Trebuchet MS"/>
                <a:cs typeface="Trebuchet MS"/>
              </a:rPr>
              <a:t>within a Team</a:t>
            </a:r>
            <a:r>
              <a:rPr lang="en-IE" sz="2000" spc="50" dirty="0">
                <a:latin typeface="Trebuchet MS"/>
                <a:cs typeface="Trebuchet MS"/>
              </a:rPr>
              <a:t> – </a:t>
            </a:r>
            <a:r>
              <a:rPr sz="2000" spc="114" dirty="0">
                <a:latin typeface="Trebuchet MS"/>
                <a:cs typeface="Trebuchet MS"/>
              </a:rPr>
              <a:t>members </a:t>
            </a:r>
            <a:r>
              <a:rPr sz="2000" spc="75" dirty="0">
                <a:latin typeface="Trebuchet MS"/>
                <a:cs typeface="Trebuchet MS"/>
              </a:rPr>
              <a:t>can </a:t>
            </a:r>
            <a:r>
              <a:rPr sz="2000" spc="60" dirty="0">
                <a:latin typeface="Trebuchet MS"/>
                <a:cs typeface="Trebuchet MS"/>
              </a:rPr>
              <a:t>set </a:t>
            </a:r>
            <a:r>
              <a:rPr sz="2000" spc="140" dirty="0">
                <a:latin typeface="Trebuchet MS"/>
                <a:cs typeface="Trebuchet MS"/>
              </a:rPr>
              <a:t>up </a:t>
            </a:r>
            <a:r>
              <a:rPr sz="2000" spc="65" dirty="0">
                <a:latin typeface="Trebuchet MS"/>
                <a:cs typeface="Trebuchet MS"/>
              </a:rPr>
              <a:t>channels. </a:t>
            </a:r>
            <a:r>
              <a:rPr sz="2000" spc="110" dirty="0">
                <a:latin typeface="Trebuchet MS"/>
                <a:cs typeface="Trebuchet MS"/>
              </a:rPr>
              <a:t>Channels </a:t>
            </a:r>
            <a:r>
              <a:rPr sz="2000" spc="30" dirty="0">
                <a:latin typeface="Trebuchet MS"/>
                <a:cs typeface="Trebuchet MS"/>
              </a:rPr>
              <a:t>are </a:t>
            </a:r>
            <a:r>
              <a:rPr sz="2000" spc="80" dirty="0">
                <a:latin typeface="Trebuchet MS"/>
                <a:cs typeface="Trebuchet MS"/>
              </a:rPr>
              <a:t>topics </a:t>
            </a:r>
            <a:r>
              <a:rPr sz="2000" spc="70" dirty="0">
                <a:latin typeface="Trebuchet MS"/>
                <a:cs typeface="Trebuchet MS"/>
              </a:rPr>
              <a:t>of</a:t>
            </a:r>
            <a:r>
              <a:rPr lang="en-IE" sz="2000" spc="7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conversation </a:t>
            </a:r>
            <a:r>
              <a:rPr sz="2000" spc="20" dirty="0">
                <a:latin typeface="Trebuchet MS"/>
                <a:cs typeface="Trebuchet MS"/>
              </a:rPr>
              <a:t>that </a:t>
            </a:r>
            <a:r>
              <a:rPr sz="2000" spc="40" dirty="0">
                <a:latin typeface="Trebuchet MS"/>
                <a:cs typeface="Trebuchet MS"/>
              </a:rPr>
              <a:t>allow </a:t>
            </a:r>
            <a:r>
              <a:rPr sz="2000" spc="55" dirty="0">
                <a:latin typeface="Trebuchet MS"/>
                <a:cs typeface="Trebuchet MS"/>
              </a:rPr>
              <a:t>team </a:t>
            </a:r>
            <a:r>
              <a:rPr sz="2000" spc="114" dirty="0">
                <a:latin typeface="Trebuchet MS"/>
                <a:cs typeface="Trebuchet MS"/>
              </a:rPr>
              <a:t>members </a:t>
            </a:r>
            <a:r>
              <a:rPr sz="2000" spc="55" dirty="0">
                <a:latin typeface="Trebuchet MS"/>
                <a:cs typeface="Trebuchet MS"/>
              </a:rPr>
              <a:t>to </a:t>
            </a:r>
            <a:r>
              <a:rPr sz="2000" spc="85" dirty="0">
                <a:latin typeface="Trebuchet MS"/>
                <a:cs typeface="Trebuchet MS"/>
              </a:rPr>
              <a:t>communicate </a:t>
            </a:r>
            <a:r>
              <a:rPr sz="2000" spc="55" dirty="0">
                <a:latin typeface="Trebuchet MS"/>
                <a:cs typeface="Trebuchet MS"/>
              </a:rPr>
              <a:t>without </a:t>
            </a:r>
            <a:r>
              <a:rPr sz="2000" spc="40" dirty="0">
                <a:latin typeface="Trebuchet MS"/>
                <a:cs typeface="Trebuchet MS"/>
              </a:rPr>
              <a:t>the </a:t>
            </a:r>
            <a:r>
              <a:rPr sz="2000" spc="125" dirty="0">
                <a:latin typeface="Trebuchet MS"/>
                <a:cs typeface="Trebuchet MS"/>
              </a:rPr>
              <a:t>use </a:t>
            </a:r>
            <a:r>
              <a:rPr sz="2000" spc="70" dirty="0">
                <a:latin typeface="Trebuchet MS"/>
                <a:cs typeface="Trebuchet MS"/>
              </a:rPr>
              <a:t>of </a:t>
            </a:r>
            <a:r>
              <a:rPr sz="2000" spc="50" dirty="0">
                <a:latin typeface="Trebuchet MS"/>
                <a:cs typeface="Trebuchet MS"/>
              </a:rPr>
              <a:t>email</a:t>
            </a:r>
            <a:r>
              <a:rPr lang="en-IE" sz="2000" spc="5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group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75" dirty="0">
                <a:latin typeface="Trebuchet MS"/>
                <a:cs typeface="Trebuchet MS"/>
              </a:rPr>
              <a:t>SMS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(texting).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Users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can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reply </a:t>
            </a:r>
            <a:r>
              <a:rPr sz="2000" spc="55" dirty="0">
                <a:latin typeface="Trebuchet MS"/>
                <a:cs typeface="Trebuchet MS"/>
              </a:rPr>
              <a:t>to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posts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with text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as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well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as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images,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GIFs</a:t>
            </a:r>
            <a:r>
              <a:rPr lang="en-IE" sz="2000" spc="8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and </a:t>
            </a:r>
            <a:r>
              <a:rPr sz="2000" spc="90" dirty="0">
                <a:latin typeface="Trebuchet MS"/>
                <a:cs typeface="Trebuchet MS"/>
              </a:rPr>
              <a:t>custom-made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memes.</a:t>
            </a:r>
            <a:endParaRPr sz="20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65" dirty="0">
                <a:latin typeface="Arial"/>
                <a:cs typeface="Arial"/>
              </a:rPr>
              <a:t>Chat </a:t>
            </a:r>
            <a:r>
              <a:rPr sz="2000" spc="70" dirty="0">
                <a:latin typeface="Trebuchet MS"/>
                <a:cs typeface="Trebuchet MS"/>
              </a:rPr>
              <a:t>allows </a:t>
            </a:r>
            <a:r>
              <a:rPr sz="2000" spc="120" dirty="0">
                <a:latin typeface="Trebuchet MS"/>
                <a:cs typeface="Trebuchet MS"/>
              </a:rPr>
              <a:t>users </a:t>
            </a:r>
            <a:r>
              <a:rPr sz="2000" spc="55" dirty="0">
                <a:latin typeface="Trebuchet MS"/>
                <a:cs typeface="Trebuchet MS"/>
              </a:rPr>
              <a:t>to </a:t>
            </a:r>
            <a:r>
              <a:rPr sz="2000" spc="130" dirty="0">
                <a:latin typeface="Trebuchet MS"/>
                <a:cs typeface="Trebuchet MS"/>
              </a:rPr>
              <a:t>send </a:t>
            </a:r>
            <a:r>
              <a:rPr sz="2000" spc="35" dirty="0">
                <a:latin typeface="Trebuchet MS"/>
                <a:cs typeface="Trebuchet MS"/>
              </a:rPr>
              <a:t>private </a:t>
            </a:r>
            <a:r>
              <a:rPr sz="2000" spc="145" dirty="0">
                <a:latin typeface="Trebuchet MS"/>
                <a:cs typeface="Trebuchet MS"/>
              </a:rPr>
              <a:t>messages </a:t>
            </a:r>
            <a:r>
              <a:rPr sz="2000" spc="55" dirty="0">
                <a:latin typeface="Trebuchet MS"/>
                <a:cs typeface="Trebuchet MS"/>
              </a:rPr>
              <a:t>to </a:t>
            </a:r>
            <a:r>
              <a:rPr sz="2000" spc="50" dirty="0">
                <a:latin typeface="Trebuchet MS"/>
                <a:cs typeface="Trebuchet MS"/>
              </a:rPr>
              <a:t>a </a:t>
            </a:r>
            <a:r>
              <a:rPr sz="2000" spc="55" dirty="0">
                <a:latin typeface="Trebuchet MS"/>
                <a:cs typeface="Trebuchet MS"/>
              </a:rPr>
              <a:t>specific </a:t>
            </a:r>
            <a:r>
              <a:rPr sz="2000" spc="100" dirty="0">
                <a:latin typeface="Trebuchet MS"/>
                <a:cs typeface="Trebuchet MS"/>
              </a:rPr>
              <a:t>user</a:t>
            </a:r>
            <a:r>
              <a:rPr sz="2000" spc="-39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rather </a:t>
            </a:r>
            <a:r>
              <a:rPr sz="2000" spc="70" dirty="0">
                <a:latin typeface="Trebuchet MS"/>
                <a:cs typeface="Trebuchet MS"/>
              </a:rPr>
              <a:t>than </a:t>
            </a:r>
            <a:r>
              <a:rPr sz="2000" spc="50" dirty="0">
                <a:latin typeface="Trebuchet MS"/>
                <a:cs typeface="Trebuchet MS"/>
              </a:rPr>
              <a:t>a </a:t>
            </a:r>
            <a:r>
              <a:rPr sz="2000" spc="140" dirty="0">
                <a:latin typeface="Trebuchet MS"/>
                <a:cs typeface="Trebuchet MS"/>
              </a:rPr>
              <a:t>group</a:t>
            </a:r>
            <a:r>
              <a:rPr lang="en-IE" sz="2000" spc="1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of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people.</a:t>
            </a:r>
            <a:endParaRPr sz="2000" dirty="0">
              <a:latin typeface="Trebuchet MS"/>
              <a:cs typeface="Trebuchet MS"/>
            </a:endParaRPr>
          </a:p>
          <a:p>
            <a:pPr marL="241300" marR="311150" indent="-2286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95" dirty="0">
                <a:latin typeface="Arial"/>
                <a:cs typeface="Arial"/>
              </a:rPr>
              <a:t>Meeting</a:t>
            </a:r>
            <a:r>
              <a:rPr sz="2000" b="1" spc="85" dirty="0">
                <a:latin typeface="Arial"/>
                <a:cs typeface="Arial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can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be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scheduled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or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created </a:t>
            </a:r>
            <a:r>
              <a:rPr sz="2000" spc="90" dirty="0">
                <a:latin typeface="Trebuchet MS"/>
                <a:cs typeface="Trebuchet MS"/>
              </a:rPr>
              <a:t>ad</a:t>
            </a:r>
            <a:r>
              <a:rPr lang="en-IE" sz="2000" spc="90" dirty="0">
                <a:latin typeface="Trebuchet MS"/>
                <a:cs typeface="Trebuchet MS"/>
              </a:rPr>
              <a:t>-</a:t>
            </a:r>
            <a:r>
              <a:rPr sz="2000" spc="105" dirty="0">
                <a:latin typeface="Trebuchet MS"/>
                <a:cs typeface="Trebuchet MS"/>
              </a:rPr>
              <a:t>hoc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and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users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visiting</a:t>
            </a:r>
            <a:r>
              <a:rPr sz="2000" spc="40" dirty="0">
                <a:latin typeface="Trebuchet MS"/>
                <a:cs typeface="Trebuchet MS"/>
              </a:rPr>
              <a:t> 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channel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will</a:t>
            </a:r>
            <a:r>
              <a:rPr lang="en-IE" sz="2000" spc="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be </a:t>
            </a:r>
            <a:r>
              <a:rPr sz="2000" spc="50" dirty="0">
                <a:latin typeface="Trebuchet MS"/>
                <a:cs typeface="Trebuchet MS"/>
              </a:rPr>
              <a:t>able </a:t>
            </a:r>
            <a:r>
              <a:rPr sz="2000" spc="55" dirty="0">
                <a:latin typeface="Trebuchet MS"/>
                <a:cs typeface="Trebuchet MS"/>
              </a:rPr>
              <a:t>to </a:t>
            </a:r>
            <a:r>
              <a:rPr sz="2000" spc="85" dirty="0">
                <a:latin typeface="Trebuchet MS"/>
                <a:cs typeface="Trebuchet MS"/>
              </a:rPr>
              <a:t>see </a:t>
            </a:r>
            <a:r>
              <a:rPr sz="2000" spc="25" dirty="0">
                <a:latin typeface="Trebuchet MS"/>
                <a:cs typeface="Trebuchet MS"/>
              </a:rPr>
              <a:t>that </a:t>
            </a:r>
            <a:r>
              <a:rPr sz="2000" spc="50" dirty="0">
                <a:latin typeface="Trebuchet MS"/>
                <a:cs typeface="Trebuchet MS"/>
              </a:rPr>
              <a:t>a </a:t>
            </a:r>
            <a:r>
              <a:rPr sz="2000" spc="80" dirty="0">
                <a:latin typeface="Trebuchet MS"/>
                <a:cs typeface="Trebuchet MS"/>
              </a:rPr>
              <a:t>meeting </a:t>
            </a:r>
            <a:r>
              <a:rPr sz="2000" spc="105" dirty="0">
                <a:latin typeface="Trebuchet MS"/>
                <a:cs typeface="Trebuchet MS"/>
              </a:rPr>
              <a:t>is </a:t>
            </a:r>
            <a:r>
              <a:rPr sz="2000" spc="40" dirty="0">
                <a:latin typeface="Trebuchet MS"/>
                <a:cs typeface="Trebuchet MS"/>
              </a:rPr>
              <a:t>currently </a:t>
            </a:r>
            <a:r>
              <a:rPr sz="2000" spc="75" dirty="0">
                <a:latin typeface="Trebuchet MS"/>
                <a:cs typeface="Trebuchet MS"/>
              </a:rPr>
              <a:t>in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progress.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3358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60" dirty="0"/>
              <a:t>Introduction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579"/>
            <a:ext cx="10227310" cy="40119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241300" algn="l"/>
              </a:tabLst>
            </a:pPr>
            <a:r>
              <a:rPr lang="en-IE" sz="2400" spc="135" dirty="0">
                <a:latin typeface="Trebuchet MS"/>
                <a:cs typeface="Trebuchet MS"/>
              </a:rPr>
              <a:t>Group </a:t>
            </a:r>
            <a:r>
              <a:rPr lang="en-IE" sz="2400" spc="105" dirty="0">
                <a:latin typeface="Trebuchet MS"/>
                <a:cs typeface="Trebuchet MS"/>
              </a:rPr>
              <a:t>Work </a:t>
            </a:r>
            <a:r>
              <a:rPr lang="en-IE" sz="2400" spc="100" dirty="0">
                <a:latin typeface="Trebuchet MS"/>
                <a:cs typeface="Trebuchet MS"/>
              </a:rPr>
              <a:t>Technologies, </a:t>
            </a:r>
            <a:r>
              <a:rPr lang="en-IE" sz="2400" spc="114" dirty="0">
                <a:latin typeface="Trebuchet MS"/>
                <a:cs typeface="Trebuchet MS"/>
              </a:rPr>
              <a:t>or </a:t>
            </a:r>
            <a:r>
              <a:rPr lang="en-IE" sz="2400" spc="95" dirty="0">
                <a:latin typeface="Trebuchet MS"/>
                <a:cs typeface="Trebuchet MS"/>
              </a:rPr>
              <a:t>groupware, </a:t>
            </a:r>
            <a:r>
              <a:rPr lang="en-IE" sz="2400" spc="65" dirty="0">
                <a:latin typeface="Trebuchet MS"/>
                <a:cs typeface="Trebuchet MS"/>
              </a:rPr>
              <a:t>refer to </a:t>
            </a:r>
            <a:r>
              <a:rPr lang="en-IE" sz="2400" spc="110" dirty="0">
                <a:latin typeface="Trebuchet MS"/>
                <a:cs typeface="Trebuchet MS"/>
              </a:rPr>
              <a:t>tools </a:t>
            </a:r>
            <a:r>
              <a:rPr lang="en-IE" sz="2400" spc="135" dirty="0">
                <a:latin typeface="Trebuchet MS"/>
                <a:cs typeface="Trebuchet MS"/>
              </a:rPr>
              <a:t>and</a:t>
            </a:r>
            <a:r>
              <a:rPr lang="en-IE" sz="2400" spc="-420" dirty="0">
                <a:latin typeface="Trebuchet MS"/>
                <a:cs typeface="Trebuchet MS"/>
              </a:rPr>
              <a:t> </a:t>
            </a:r>
            <a:r>
              <a:rPr lang="en-IE" sz="2400" spc="145" dirty="0">
                <a:latin typeface="Trebuchet MS"/>
                <a:cs typeface="Trebuchet MS"/>
              </a:rPr>
              <a:t>systems </a:t>
            </a:r>
            <a:r>
              <a:rPr lang="en-IE" sz="2400" spc="140" dirty="0">
                <a:latin typeface="Trebuchet MS"/>
                <a:cs typeface="Trebuchet MS"/>
              </a:rPr>
              <a:t>designed </a:t>
            </a:r>
            <a:r>
              <a:rPr lang="en-IE" sz="2400" spc="65" dirty="0">
                <a:latin typeface="Trebuchet MS"/>
                <a:cs typeface="Trebuchet MS"/>
              </a:rPr>
              <a:t>to </a:t>
            </a:r>
            <a:r>
              <a:rPr lang="en-IE" sz="2400" spc="25" dirty="0">
                <a:latin typeface="Trebuchet MS"/>
                <a:cs typeface="Trebuchet MS"/>
              </a:rPr>
              <a:t>better </a:t>
            </a:r>
            <a:r>
              <a:rPr lang="en-IE" sz="2400" spc="10" dirty="0">
                <a:latin typeface="Trebuchet MS"/>
                <a:cs typeface="Trebuchet MS"/>
              </a:rPr>
              <a:t>facilitate </a:t>
            </a:r>
            <a:r>
              <a:rPr lang="en-IE" sz="2400" spc="170" dirty="0">
                <a:latin typeface="Trebuchet MS"/>
                <a:cs typeface="Trebuchet MS"/>
              </a:rPr>
              <a:t>group </a:t>
            </a:r>
            <a:r>
              <a:rPr lang="en-IE" sz="2400" spc="70" dirty="0">
                <a:latin typeface="Trebuchet MS"/>
                <a:cs typeface="Trebuchet MS"/>
              </a:rPr>
              <a:t>work, </a:t>
            </a:r>
            <a:r>
              <a:rPr lang="en-IE" sz="2400" spc="114" dirty="0">
                <a:latin typeface="Trebuchet MS"/>
                <a:cs typeface="Trebuchet MS"/>
              </a:rPr>
              <a:t>both </a:t>
            </a:r>
            <a:r>
              <a:rPr lang="en-IE" sz="2400" spc="15" dirty="0">
                <a:latin typeface="Trebuchet MS"/>
                <a:cs typeface="Trebuchet MS"/>
              </a:rPr>
              <a:t>in-office,</a:t>
            </a:r>
            <a:br>
              <a:rPr lang="en-IE" sz="2400" spc="15" dirty="0">
                <a:latin typeface="Trebuchet MS"/>
                <a:cs typeface="Trebuchet MS"/>
              </a:rPr>
            </a:br>
            <a:r>
              <a:rPr lang="en-IE" sz="2400" spc="60" dirty="0">
                <a:latin typeface="Trebuchet MS"/>
                <a:cs typeface="Trebuchet MS"/>
              </a:rPr>
              <a:t>in-class, </a:t>
            </a:r>
            <a:r>
              <a:rPr lang="en-IE" sz="2400" spc="135" dirty="0">
                <a:latin typeface="Trebuchet MS"/>
                <a:cs typeface="Trebuchet MS"/>
              </a:rPr>
              <a:t>and</a:t>
            </a:r>
            <a:r>
              <a:rPr lang="en-IE" sz="2400" spc="35" dirty="0">
                <a:latin typeface="Trebuchet MS"/>
                <a:cs typeface="Trebuchet MS"/>
              </a:rPr>
              <a:t> </a:t>
            </a:r>
            <a:r>
              <a:rPr lang="en-IE" sz="2400" spc="75" dirty="0">
                <a:latin typeface="Trebuchet MS"/>
                <a:cs typeface="Trebuchet MS"/>
              </a:rPr>
              <a:t>remote</a:t>
            </a:r>
            <a:endParaRPr lang="en-IE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41300" algn="l"/>
              </a:tabLst>
            </a:pPr>
            <a:endParaRPr lang="en-IE" sz="2400" spc="12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41300" algn="l"/>
              </a:tabLst>
            </a:pPr>
            <a:r>
              <a:rPr lang="en-IE" sz="2400" spc="125" dirty="0">
                <a:latin typeface="Trebuchet MS"/>
                <a:cs typeface="Trebuchet MS"/>
              </a:rPr>
              <a:t>Advantages</a:t>
            </a:r>
            <a:endParaRPr lang="en-IE"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15"/>
              </a:spcBef>
              <a:buFont typeface="Courier New"/>
              <a:buChar char="o"/>
              <a:tabLst>
                <a:tab pos="698500" algn="l"/>
              </a:tabLst>
            </a:pPr>
            <a:r>
              <a:rPr lang="en-IE" sz="2000" spc="5" dirty="0">
                <a:latin typeface="Trebuchet MS"/>
                <a:cs typeface="Trebuchet MS"/>
              </a:rPr>
              <a:t>Facilitate </a:t>
            </a:r>
            <a:r>
              <a:rPr lang="en-IE" sz="2000" spc="140" dirty="0">
                <a:latin typeface="Trebuchet MS"/>
                <a:cs typeface="Trebuchet MS"/>
              </a:rPr>
              <a:t>group </a:t>
            </a:r>
            <a:r>
              <a:rPr lang="en-IE" sz="2000" spc="95" dirty="0">
                <a:latin typeface="Trebuchet MS"/>
                <a:cs typeface="Trebuchet MS"/>
              </a:rPr>
              <a:t>work </a:t>
            </a:r>
            <a:r>
              <a:rPr lang="en-IE" sz="2000" spc="60" dirty="0">
                <a:latin typeface="Trebuchet MS"/>
                <a:cs typeface="Trebuchet MS"/>
              </a:rPr>
              <a:t>collaboration </a:t>
            </a:r>
            <a:r>
              <a:rPr lang="en-IE" sz="2000" spc="75" dirty="0">
                <a:latin typeface="Trebuchet MS"/>
                <a:cs typeface="Trebuchet MS"/>
              </a:rPr>
              <a:t>in </a:t>
            </a:r>
            <a:r>
              <a:rPr lang="en-IE" sz="2000" spc="50" dirty="0">
                <a:latin typeface="Trebuchet MS"/>
                <a:cs typeface="Trebuchet MS"/>
              </a:rPr>
              <a:t>a </a:t>
            </a:r>
            <a:r>
              <a:rPr lang="en-IE" sz="2000" spc="65" dirty="0">
                <a:latin typeface="Trebuchet MS"/>
                <a:cs typeface="Trebuchet MS"/>
              </a:rPr>
              <a:t>distributed</a:t>
            </a:r>
            <a:r>
              <a:rPr lang="en-IE" sz="2000" spc="-185" dirty="0">
                <a:latin typeface="Trebuchet MS"/>
                <a:cs typeface="Trebuchet MS"/>
              </a:rPr>
              <a:t> </a:t>
            </a:r>
            <a:r>
              <a:rPr lang="en-IE" sz="2000" spc="75" dirty="0">
                <a:latin typeface="Trebuchet MS"/>
                <a:cs typeface="Trebuchet MS"/>
              </a:rPr>
              <a:t>environment</a:t>
            </a:r>
            <a:endParaRPr lang="en-IE" sz="20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698500" algn="l"/>
              </a:tabLst>
            </a:pPr>
            <a:r>
              <a:rPr lang="en-IE" sz="2000" spc="80" dirty="0">
                <a:latin typeface="Trebuchet MS"/>
                <a:cs typeface="Trebuchet MS"/>
              </a:rPr>
              <a:t>Trim </a:t>
            </a:r>
            <a:r>
              <a:rPr lang="en-IE" sz="2000" spc="40" dirty="0">
                <a:latin typeface="Trebuchet MS"/>
                <a:cs typeface="Trebuchet MS"/>
              </a:rPr>
              <a:t>the </a:t>
            </a:r>
            <a:r>
              <a:rPr lang="en-IE" sz="2000" spc="110" dirty="0">
                <a:latin typeface="Trebuchet MS"/>
                <a:cs typeface="Trebuchet MS"/>
              </a:rPr>
              <a:t>costs and </a:t>
            </a:r>
            <a:r>
              <a:rPr lang="en-IE" sz="2000" spc="45" dirty="0">
                <a:latin typeface="Trebuchet MS"/>
                <a:cs typeface="Trebuchet MS"/>
              </a:rPr>
              <a:t>time </a:t>
            </a:r>
            <a:r>
              <a:rPr lang="en-IE" sz="2000" spc="80" dirty="0">
                <a:latin typeface="Trebuchet MS"/>
                <a:cs typeface="Trebuchet MS"/>
              </a:rPr>
              <a:t>associated </a:t>
            </a:r>
            <a:r>
              <a:rPr lang="en-IE" sz="2000" spc="35" dirty="0">
                <a:latin typeface="Trebuchet MS"/>
                <a:cs typeface="Trebuchet MS"/>
              </a:rPr>
              <a:t>with </a:t>
            </a:r>
            <a:r>
              <a:rPr lang="en-IE" sz="2000" spc="30" dirty="0">
                <a:latin typeface="Trebuchet MS"/>
                <a:cs typeface="Trebuchet MS"/>
              </a:rPr>
              <a:t>facilitating </a:t>
            </a:r>
            <a:r>
              <a:rPr lang="en-IE" sz="2000" spc="140" dirty="0">
                <a:latin typeface="Trebuchet MS"/>
                <a:cs typeface="Trebuchet MS"/>
              </a:rPr>
              <a:t>group</a:t>
            </a:r>
            <a:r>
              <a:rPr lang="en-IE" sz="2000" spc="-204" dirty="0">
                <a:latin typeface="Trebuchet MS"/>
                <a:cs typeface="Trebuchet MS"/>
              </a:rPr>
              <a:t> </a:t>
            </a:r>
            <a:r>
              <a:rPr lang="en-IE" sz="2000" spc="95" dirty="0">
                <a:latin typeface="Trebuchet MS"/>
                <a:cs typeface="Trebuchet MS"/>
              </a:rPr>
              <a:t>work</a:t>
            </a:r>
            <a:endParaRPr lang="en-IE" sz="2000" dirty="0">
              <a:latin typeface="Trebuchet MS"/>
              <a:cs typeface="Trebuchet MS"/>
            </a:endParaRPr>
          </a:p>
          <a:p>
            <a:pPr marL="698500" marR="391160" lvl="1" indent="-2286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698500" algn="l"/>
              </a:tabLst>
            </a:pPr>
            <a:r>
              <a:rPr lang="en-IE" sz="2000" spc="70" dirty="0">
                <a:latin typeface="Trebuchet MS"/>
                <a:cs typeface="Trebuchet MS"/>
              </a:rPr>
              <a:t>Allow </a:t>
            </a:r>
            <a:r>
              <a:rPr lang="en-IE" sz="2000" spc="60" dirty="0">
                <a:latin typeface="Trebuchet MS"/>
                <a:cs typeface="Trebuchet MS"/>
              </a:rPr>
              <a:t>for </a:t>
            </a:r>
            <a:r>
              <a:rPr lang="en-IE" sz="2000" spc="100" dirty="0">
                <a:latin typeface="Trebuchet MS"/>
                <a:cs typeface="Trebuchet MS"/>
              </a:rPr>
              <a:t>more </a:t>
            </a:r>
            <a:r>
              <a:rPr lang="en-IE" sz="2000" spc="30" dirty="0">
                <a:latin typeface="Trebuchet MS"/>
                <a:cs typeface="Trebuchet MS"/>
              </a:rPr>
              <a:t>intuitive </a:t>
            </a:r>
            <a:r>
              <a:rPr lang="en-IE" sz="2000" spc="110" dirty="0">
                <a:latin typeface="Trebuchet MS"/>
                <a:cs typeface="Trebuchet MS"/>
              </a:rPr>
              <a:t>and </a:t>
            </a:r>
            <a:r>
              <a:rPr lang="en-IE" sz="2000" spc="70" dirty="0">
                <a:latin typeface="Trebuchet MS"/>
                <a:cs typeface="Trebuchet MS"/>
              </a:rPr>
              <a:t>coordinated </a:t>
            </a:r>
            <a:r>
              <a:rPr lang="en-IE" sz="2000" spc="140" dirty="0">
                <a:latin typeface="Trebuchet MS"/>
                <a:cs typeface="Trebuchet MS"/>
              </a:rPr>
              <a:t>group </a:t>
            </a:r>
            <a:r>
              <a:rPr lang="en-IE" sz="2000" spc="95" dirty="0">
                <a:latin typeface="Trebuchet MS"/>
                <a:cs typeface="Trebuchet MS"/>
              </a:rPr>
              <a:t>problem </a:t>
            </a:r>
            <a:r>
              <a:rPr lang="en-IE" sz="2000" spc="110" dirty="0">
                <a:latin typeface="Trebuchet MS"/>
                <a:cs typeface="Trebuchet MS"/>
              </a:rPr>
              <a:t>solving across</a:t>
            </a:r>
            <a:r>
              <a:rPr lang="en-IE" sz="2000" spc="-370" dirty="0">
                <a:latin typeface="Trebuchet MS"/>
                <a:cs typeface="Trebuchet MS"/>
              </a:rPr>
              <a:t> </a:t>
            </a:r>
            <a:r>
              <a:rPr lang="en-IE" sz="2000" spc="95" dirty="0">
                <a:latin typeface="Trebuchet MS"/>
                <a:cs typeface="Trebuchet MS"/>
              </a:rPr>
              <a:t>an </a:t>
            </a:r>
            <a:r>
              <a:rPr lang="en-IE" sz="2000" spc="25" dirty="0">
                <a:latin typeface="Trebuchet MS"/>
                <a:cs typeface="Trebuchet MS"/>
              </a:rPr>
              <a:t>entire </a:t>
            </a:r>
            <a:r>
              <a:rPr lang="en-IE" sz="2000" spc="55" dirty="0">
                <a:latin typeface="Trebuchet MS"/>
                <a:cs typeface="Trebuchet MS"/>
              </a:rPr>
              <a:t>team’s</a:t>
            </a:r>
            <a:r>
              <a:rPr lang="en-IE" sz="2000" spc="40" dirty="0">
                <a:latin typeface="Trebuchet MS"/>
                <a:cs typeface="Trebuchet MS"/>
              </a:rPr>
              <a:t> </a:t>
            </a:r>
            <a:r>
              <a:rPr lang="en-IE" sz="2000" spc="85" dirty="0">
                <a:latin typeface="Trebuchet MS"/>
                <a:cs typeface="Trebuchet MS"/>
              </a:rPr>
              <a:t>workflows</a:t>
            </a:r>
            <a:endParaRPr lang="en-IE"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8557"/>
            <a:ext cx="9141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4400" spc="360" dirty="0"/>
              <a:t>Check for updates regularly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A2B1B-7699-9A3C-7919-13509AD5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4806"/>
            <a:ext cx="10183348" cy="47874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8557"/>
            <a:ext cx="85318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60" dirty="0"/>
              <a:t>Add </a:t>
            </a:r>
            <a:r>
              <a:rPr sz="4400" spc="114" dirty="0"/>
              <a:t>a</a:t>
            </a:r>
            <a:r>
              <a:rPr sz="4400" spc="-305" dirty="0"/>
              <a:t> </a:t>
            </a:r>
            <a:r>
              <a:rPr sz="4400" spc="210" dirty="0"/>
              <a:t>Channel</a:t>
            </a:r>
            <a:r>
              <a:rPr lang="en-IE" sz="4400" spc="210" dirty="0"/>
              <a:t> and set privacy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5EFB1-DFF8-9005-DC90-D00CE605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676400"/>
            <a:ext cx="10628631" cy="4677310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F0E6F27C-723C-5BDC-681B-69857406EA72}"/>
              </a:ext>
            </a:extLst>
          </p:cNvPr>
          <p:cNvSpPr/>
          <p:nvPr/>
        </p:nvSpPr>
        <p:spPr>
          <a:xfrm>
            <a:off x="3352800" y="27432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F835C8-B5AE-559A-6E04-5F32797E72EC}"/>
              </a:ext>
            </a:extLst>
          </p:cNvPr>
          <p:cNvCxnSpPr>
            <a:cxnSpLocks/>
          </p:cNvCxnSpPr>
          <p:nvPr/>
        </p:nvCxnSpPr>
        <p:spPr>
          <a:xfrm flipV="1">
            <a:off x="4899659" y="3200400"/>
            <a:ext cx="967741" cy="814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bject 7">
            <a:extLst>
              <a:ext uri="{FF2B5EF4-FFF2-40B4-BE49-F238E27FC236}">
                <a16:creationId xmlns:a16="http://schemas.microsoft.com/office/drawing/2014/main" id="{47DC9A6C-A339-3F99-D85D-11ACFFE7FC3B}"/>
              </a:ext>
            </a:extLst>
          </p:cNvPr>
          <p:cNvSpPr/>
          <p:nvPr/>
        </p:nvSpPr>
        <p:spPr>
          <a:xfrm>
            <a:off x="5562600" y="4015054"/>
            <a:ext cx="3352800" cy="2004745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6545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60" dirty="0"/>
              <a:t>Meet </a:t>
            </a:r>
            <a:r>
              <a:rPr sz="4400" spc="254" dirty="0"/>
              <a:t>through </a:t>
            </a:r>
            <a:r>
              <a:rPr sz="4400" spc="114" dirty="0"/>
              <a:t>a</a:t>
            </a:r>
            <a:r>
              <a:rPr sz="4400" spc="-285" dirty="0"/>
              <a:t> </a:t>
            </a:r>
            <a:r>
              <a:rPr sz="4400" spc="210" dirty="0"/>
              <a:t>Channel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8D4B0-0121-A892-C679-FF4760CDB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07508"/>
            <a:ext cx="10058400" cy="5318479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45C33BEA-2F8E-96ED-39B5-3DBFFF5A7FBD}"/>
              </a:ext>
            </a:extLst>
          </p:cNvPr>
          <p:cNvSpPr/>
          <p:nvPr/>
        </p:nvSpPr>
        <p:spPr>
          <a:xfrm>
            <a:off x="9448800" y="1241277"/>
            <a:ext cx="762000" cy="570483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CC3203-B311-ED43-A1AA-486F49379FE6}"/>
              </a:ext>
            </a:extLst>
          </p:cNvPr>
          <p:cNvCxnSpPr>
            <a:cxnSpLocks/>
          </p:cNvCxnSpPr>
          <p:nvPr/>
        </p:nvCxnSpPr>
        <p:spPr>
          <a:xfrm flipH="1">
            <a:off x="8001000" y="1811760"/>
            <a:ext cx="1676400" cy="1083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bject 7">
            <a:extLst>
              <a:ext uri="{FF2B5EF4-FFF2-40B4-BE49-F238E27FC236}">
                <a16:creationId xmlns:a16="http://schemas.microsoft.com/office/drawing/2014/main" id="{FDCEC9B8-1F4F-EFD9-D0F4-9F8E4B325780}"/>
              </a:ext>
            </a:extLst>
          </p:cNvPr>
          <p:cNvSpPr/>
          <p:nvPr/>
        </p:nvSpPr>
        <p:spPr>
          <a:xfrm>
            <a:off x="6814819" y="44958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270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70" dirty="0"/>
              <a:t>Schedule </a:t>
            </a:r>
            <a:r>
              <a:rPr sz="4400" spc="114" dirty="0"/>
              <a:t>a</a:t>
            </a:r>
            <a:r>
              <a:rPr sz="4400" spc="-135" dirty="0"/>
              <a:t> </a:t>
            </a:r>
            <a:r>
              <a:rPr sz="4400" spc="215" dirty="0"/>
              <a:t>Meeting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525BFF-393B-3141-723F-2D1B2A9B3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9499015" cy="5194774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DA19404C-AF0B-1407-DB69-8461213A38D2}"/>
              </a:ext>
            </a:extLst>
          </p:cNvPr>
          <p:cNvSpPr/>
          <p:nvPr/>
        </p:nvSpPr>
        <p:spPr>
          <a:xfrm>
            <a:off x="8077200" y="1774677"/>
            <a:ext cx="1981200" cy="1273323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639FD-59EC-26F7-41BE-FB9DCE85442F}"/>
              </a:ext>
            </a:extLst>
          </p:cNvPr>
          <p:cNvCxnSpPr>
            <a:cxnSpLocks/>
          </p:cNvCxnSpPr>
          <p:nvPr/>
        </p:nvCxnSpPr>
        <p:spPr>
          <a:xfrm flipH="1">
            <a:off x="6508800" y="2971800"/>
            <a:ext cx="1676400" cy="1083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306571"/>
            <a:ext cx="7381240" cy="166878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6000" spc="145" dirty="0">
                <a:latin typeface="Trebuchet MS"/>
                <a:cs typeface="Trebuchet MS"/>
              </a:rPr>
              <a:t>Software</a:t>
            </a:r>
            <a:r>
              <a:rPr sz="6000" spc="-10" dirty="0">
                <a:latin typeface="Trebuchet MS"/>
                <a:cs typeface="Trebuchet MS"/>
              </a:rPr>
              <a:t> </a:t>
            </a:r>
            <a:r>
              <a:rPr sz="6000" spc="254" dirty="0">
                <a:latin typeface="Trebuchet MS"/>
                <a:cs typeface="Trebuchet MS"/>
              </a:rPr>
              <a:t>Repository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125" dirty="0">
                <a:solidFill>
                  <a:srgbClr val="898989"/>
                </a:solidFill>
                <a:latin typeface="Trebuchet MS"/>
                <a:cs typeface="Trebuchet MS"/>
              </a:rPr>
              <a:t>Version </a:t>
            </a:r>
            <a:r>
              <a:rPr sz="2400" spc="105" dirty="0">
                <a:solidFill>
                  <a:srgbClr val="898989"/>
                </a:solidFill>
                <a:latin typeface="Trebuchet MS"/>
                <a:cs typeface="Trebuchet MS"/>
              </a:rPr>
              <a:t>Control</a:t>
            </a:r>
            <a:r>
              <a:rPr sz="2400" spc="-55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898989"/>
                </a:solidFill>
                <a:latin typeface="Trebuchet MS"/>
                <a:cs typeface="Trebuchet MS"/>
              </a:rPr>
              <a:t>Systems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8731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0" dirty="0"/>
              <a:t>What </a:t>
            </a:r>
            <a:r>
              <a:rPr sz="4400" spc="235" dirty="0"/>
              <a:t>is </a:t>
            </a:r>
            <a:r>
              <a:rPr sz="4400" spc="220" dirty="0"/>
              <a:t>Version </a:t>
            </a:r>
            <a:r>
              <a:rPr sz="4400" spc="190" dirty="0"/>
              <a:t>Control</a:t>
            </a:r>
            <a:r>
              <a:rPr sz="4400" spc="-330" dirty="0"/>
              <a:t> </a:t>
            </a:r>
            <a:r>
              <a:rPr sz="4400" spc="210" dirty="0"/>
              <a:t>System?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7116"/>
            <a:ext cx="1005522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893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IE" sz="2800" spc="280" dirty="0">
                <a:latin typeface="Trebuchet MS"/>
                <a:cs typeface="Trebuchet MS"/>
              </a:rPr>
              <a:t>A </a:t>
            </a:r>
            <a:r>
              <a:rPr lang="en-IE" sz="2800" spc="125" dirty="0">
                <a:latin typeface="Trebuchet MS"/>
                <a:cs typeface="Trebuchet MS"/>
              </a:rPr>
              <a:t>Version C</a:t>
            </a:r>
            <a:r>
              <a:rPr lang="en-IE" sz="2800" spc="95" dirty="0">
                <a:latin typeface="Trebuchet MS"/>
                <a:cs typeface="Trebuchet MS"/>
              </a:rPr>
              <a:t>ontrol S</a:t>
            </a:r>
            <a:r>
              <a:rPr lang="en-IE" sz="2800" spc="150" dirty="0">
                <a:latin typeface="Trebuchet MS"/>
                <a:cs typeface="Trebuchet MS"/>
              </a:rPr>
              <a:t>ystem </a:t>
            </a:r>
            <a:r>
              <a:rPr lang="en-IE" sz="2800" spc="70" dirty="0">
                <a:latin typeface="Trebuchet MS"/>
                <a:cs typeface="Trebuchet MS"/>
              </a:rPr>
              <a:t>(VCS) </a:t>
            </a:r>
            <a:r>
              <a:rPr lang="en-IE" sz="2800" spc="150" dirty="0">
                <a:latin typeface="Trebuchet MS"/>
                <a:cs typeface="Trebuchet MS"/>
              </a:rPr>
              <a:t>is </a:t>
            </a:r>
            <a:r>
              <a:rPr lang="en-IE" sz="2800" spc="75" dirty="0">
                <a:latin typeface="Trebuchet MS"/>
                <a:cs typeface="Trebuchet MS"/>
              </a:rPr>
              <a:t>a </a:t>
            </a:r>
            <a:r>
              <a:rPr lang="en-IE" sz="2800" spc="85" dirty="0">
                <a:latin typeface="Trebuchet MS"/>
                <a:cs typeface="Trebuchet MS"/>
              </a:rPr>
              <a:t>software</a:t>
            </a:r>
            <a:r>
              <a:rPr lang="en-IE" sz="2800" spc="-575" dirty="0">
                <a:latin typeface="Trebuchet MS"/>
                <a:cs typeface="Trebuchet MS"/>
              </a:rPr>
              <a:t> </a:t>
            </a:r>
            <a:r>
              <a:rPr lang="en-IE" sz="2800" spc="20" dirty="0">
                <a:latin typeface="Trebuchet MS"/>
                <a:cs typeface="Trebuchet MS"/>
              </a:rPr>
              <a:t>utility </a:t>
            </a:r>
            <a:r>
              <a:rPr lang="en-IE" sz="2800" spc="35" dirty="0">
                <a:latin typeface="Trebuchet MS"/>
                <a:cs typeface="Trebuchet MS"/>
              </a:rPr>
              <a:t>that </a:t>
            </a:r>
            <a:r>
              <a:rPr lang="en-IE" sz="2800" spc="105" dirty="0">
                <a:latin typeface="Trebuchet MS"/>
                <a:cs typeface="Trebuchet MS"/>
              </a:rPr>
              <a:t>tracks </a:t>
            </a:r>
            <a:r>
              <a:rPr lang="en-IE" sz="2800" spc="160" dirty="0">
                <a:latin typeface="Trebuchet MS"/>
                <a:cs typeface="Trebuchet MS"/>
              </a:rPr>
              <a:t>and </a:t>
            </a:r>
            <a:r>
              <a:rPr lang="en-IE" sz="2800" spc="185" dirty="0">
                <a:latin typeface="Trebuchet MS"/>
                <a:cs typeface="Trebuchet MS"/>
              </a:rPr>
              <a:t>manages </a:t>
            </a:r>
            <a:r>
              <a:rPr lang="en-IE" sz="2800" spc="170" dirty="0">
                <a:latin typeface="Trebuchet MS"/>
                <a:cs typeface="Trebuchet MS"/>
              </a:rPr>
              <a:t>changes </a:t>
            </a:r>
            <a:r>
              <a:rPr lang="en-IE" sz="2800" spc="75" dirty="0">
                <a:latin typeface="Trebuchet MS"/>
                <a:cs typeface="Trebuchet MS"/>
              </a:rPr>
              <a:t>to a</a:t>
            </a:r>
            <a:r>
              <a:rPr lang="en-IE" sz="2800" spc="-459" dirty="0">
                <a:latin typeface="Trebuchet MS"/>
                <a:cs typeface="Trebuchet MS"/>
              </a:rPr>
              <a:t> </a:t>
            </a:r>
            <a:r>
              <a:rPr lang="en-IE" sz="2800" spc="70" dirty="0">
                <a:latin typeface="Trebuchet MS"/>
                <a:cs typeface="Trebuchet MS"/>
              </a:rPr>
              <a:t>filesystem.</a:t>
            </a:r>
            <a:endParaRPr lang="en-IE" sz="28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10000"/>
              </a:lnSpc>
              <a:spcBef>
                <a:spcPts val="1800"/>
              </a:spcBef>
              <a:buFont typeface="Arial"/>
              <a:buChar char="•"/>
              <a:tabLst>
                <a:tab pos="241300" algn="l"/>
              </a:tabLst>
            </a:pPr>
            <a:r>
              <a:rPr lang="en-IE" sz="2800" spc="280" dirty="0">
                <a:latin typeface="Trebuchet MS"/>
                <a:cs typeface="Trebuchet MS"/>
              </a:rPr>
              <a:t>A </a:t>
            </a:r>
            <a:r>
              <a:rPr lang="en-IE" sz="2800" spc="195" dirty="0">
                <a:latin typeface="Trebuchet MS"/>
                <a:cs typeface="Trebuchet MS"/>
              </a:rPr>
              <a:t>VCS </a:t>
            </a:r>
            <a:r>
              <a:rPr lang="en-IE" sz="2800" spc="95" dirty="0">
                <a:latin typeface="Trebuchet MS"/>
                <a:cs typeface="Trebuchet MS"/>
              </a:rPr>
              <a:t>offers </a:t>
            </a:r>
            <a:r>
              <a:rPr lang="en-IE" sz="2800" spc="70" dirty="0">
                <a:latin typeface="Trebuchet MS"/>
                <a:cs typeface="Trebuchet MS"/>
              </a:rPr>
              <a:t>collaborative </a:t>
            </a:r>
            <a:r>
              <a:rPr lang="en-IE" sz="2800" spc="45" dirty="0">
                <a:latin typeface="Trebuchet MS"/>
                <a:cs typeface="Trebuchet MS"/>
              </a:rPr>
              <a:t>utilities </a:t>
            </a:r>
            <a:r>
              <a:rPr lang="en-IE" sz="2800" spc="75" dirty="0">
                <a:latin typeface="Trebuchet MS"/>
                <a:cs typeface="Trebuchet MS"/>
              </a:rPr>
              <a:t>to </a:t>
            </a:r>
            <a:r>
              <a:rPr lang="en-IE" sz="2800" spc="130" dirty="0">
                <a:latin typeface="Trebuchet MS"/>
                <a:cs typeface="Trebuchet MS"/>
              </a:rPr>
              <a:t>share </a:t>
            </a:r>
            <a:r>
              <a:rPr lang="en-IE" sz="2800" spc="160" dirty="0">
                <a:latin typeface="Trebuchet MS"/>
                <a:cs typeface="Trebuchet MS"/>
              </a:rPr>
              <a:t>and</a:t>
            </a:r>
            <a:r>
              <a:rPr lang="en-IE" sz="2800" spc="-530" dirty="0">
                <a:latin typeface="Trebuchet MS"/>
                <a:cs typeface="Trebuchet MS"/>
              </a:rPr>
              <a:t> </a:t>
            </a:r>
            <a:r>
              <a:rPr lang="en-IE" sz="2800" spc="65" dirty="0">
                <a:latin typeface="Trebuchet MS"/>
                <a:cs typeface="Trebuchet MS"/>
              </a:rPr>
              <a:t>integrate </a:t>
            </a:r>
            <a:r>
              <a:rPr lang="en-IE" sz="2800" spc="95" dirty="0">
                <a:latin typeface="Trebuchet MS"/>
                <a:cs typeface="Trebuchet MS"/>
              </a:rPr>
              <a:t>these </a:t>
            </a:r>
            <a:r>
              <a:rPr lang="en-IE" sz="2800" spc="90" dirty="0">
                <a:latin typeface="Trebuchet MS"/>
                <a:cs typeface="Trebuchet MS"/>
              </a:rPr>
              <a:t>filesystem </a:t>
            </a:r>
            <a:r>
              <a:rPr lang="en-IE" sz="2800" spc="170" dirty="0">
                <a:latin typeface="Trebuchet MS"/>
                <a:cs typeface="Trebuchet MS"/>
              </a:rPr>
              <a:t>changes </a:t>
            </a:r>
            <a:r>
              <a:rPr lang="en-IE" sz="2800" spc="75" dirty="0">
                <a:latin typeface="Trebuchet MS"/>
                <a:cs typeface="Trebuchet MS"/>
              </a:rPr>
              <a:t>to </a:t>
            </a:r>
            <a:r>
              <a:rPr lang="en-IE" sz="2800" spc="90" dirty="0">
                <a:latin typeface="Trebuchet MS"/>
                <a:cs typeface="Trebuchet MS"/>
              </a:rPr>
              <a:t>other </a:t>
            </a:r>
            <a:r>
              <a:rPr lang="en-IE" sz="2800" spc="195" dirty="0">
                <a:latin typeface="Trebuchet MS"/>
                <a:cs typeface="Trebuchet MS"/>
              </a:rPr>
              <a:t>VCS</a:t>
            </a:r>
            <a:r>
              <a:rPr lang="en-IE" sz="2800" spc="-260" dirty="0">
                <a:latin typeface="Trebuchet MS"/>
                <a:cs typeface="Trebuchet MS"/>
              </a:rPr>
              <a:t> </a:t>
            </a:r>
            <a:r>
              <a:rPr lang="en-IE" sz="2800" spc="120" dirty="0">
                <a:latin typeface="Trebuchet MS"/>
                <a:cs typeface="Trebuchet MS"/>
              </a:rPr>
              <a:t>users.</a:t>
            </a:r>
            <a:endParaRPr lang="en-IE" sz="2800" dirty="0">
              <a:latin typeface="Trebuchet MS"/>
              <a:cs typeface="Trebuchet MS"/>
            </a:endParaRPr>
          </a:p>
          <a:p>
            <a:pPr marL="241300" marR="126364" indent="-228600">
              <a:lnSpc>
                <a:spcPct val="110000"/>
              </a:lnSpc>
              <a:spcBef>
                <a:spcPts val="1800"/>
              </a:spcBef>
              <a:buFont typeface="Arial"/>
              <a:buChar char="•"/>
              <a:tabLst>
                <a:tab pos="241300" algn="l"/>
              </a:tabLst>
            </a:pPr>
            <a:r>
              <a:rPr lang="en-IE" sz="2800" spc="280" dirty="0">
                <a:latin typeface="Trebuchet MS"/>
                <a:cs typeface="Trebuchet MS"/>
              </a:rPr>
              <a:t>A </a:t>
            </a:r>
            <a:r>
              <a:rPr lang="en-IE" sz="2800" spc="195" dirty="0">
                <a:latin typeface="Trebuchet MS"/>
                <a:cs typeface="Trebuchet MS"/>
              </a:rPr>
              <a:t>VCS </a:t>
            </a:r>
            <a:r>
              <a:rPr lang="en-IE" sz="2800" spc="10" dirty="0">
                <a:latin typeface="Trebuchet MS"/>
                <a:cs typeface="Trebuchet MS"/>
              </a:rPr>
              <a:t>will </a:t>
            </a:r>
            <a:r>
              <a:rPr lang="en-IE" sz="2800" spc="65" dirty="0">
                <a:latin typeface="Trebuchet MS"/>
                <a:cs typeface="Trebuchet MS"/>
              </a:rPr>
              <a:t>track </a:t>
            </a:r>
            <a:r>
              <a:rPr lang="en-IE" sz="2800" spc="55" dirty="0">
                <a:latin typeface="Trebuchet MS"/>
                <a:cs typeface="Trebuchet MS"/>
              </a:rPr>
              <a:t>the </a:t>
            </a:r>
            <a:r>
              <a:rPr lang="en-IE" sz="2800" spc="80" dirty="0">
                <a:latin typeface="Trebuchet MS"/>
                <a:cs typeface="Trebuchet MS"/>
              </a:rPr>
              <a:t>addition, </a:t>
            </a:r>
            <a:r>
              <a:rPr lang="en-IE" sz="2800" spc="50" dirty="0">
                <a:latin typeface="Trebuchet MS"/>
                <a:cs typeface="Trebuchet MS"/>
              </a:rPr>
              <a:t>deletion, </a:t>
            </a:r>
            <a:r>
              <a:rPr lang="en-IE" sz="2800" spc="160" dirty="0">
                <a:latin typeface="Trebuchet MS"/>
                <a:cs typeface="Trebuchet MS"/>
              </a:rPr>
              <a:t>and</a:t>
            </a:r>
            <a:r>
              <a:rPr lang="en-IE" sz="2800" spc="-370" dirty="0">
                <a:latin typeface="Trebuchet MS"/>
                <a:cs typeface="Trebuchet MS"/>
              </a:rPr>
              <a:t> </a:t>
            </a:r>
            <a:r>
              <a:rPr lang="en-IE" sz="2800" spc="100" dirty="0">
                <a:latin typeface="Trebuchet MS"/>
                <a:cs typeface="Trebuchet MS"/>
              </a:rPr>
              <a:t>updating </a:t>
            </a:r>
            <a:r>
              <a:rPr lang="en-IE" sz="2800" spc="110" dirty="0">
                <a:latin typeface="Trebuchet MS"/>
                <a:cs typeface="Trebuchet MS"/>
              </a:rPr>
              <a:t>actions </a:t>
            </a:r>
            <a:r>
              <a:rPr lang="en-IE" sz="2800" spc="100" dirty="0">
                <a:latin typeface="Trebuchet MS"/>
                <a:cs typeface="Trebuchet MS"/>
              </a:rPr>
              <a:t>applied </a:t>
            </a:r>
            <a:r>
              <a:rPr lang="en-IE" sz="2800" spc="75" dirty="0">
                <a:latin typeface="Trebuchet MS"/>
                <a:cs typeface="Trebuchet MS"/>
              </a:rPr>
              <a:t>to </a:t>
            </a:r>
            <a:r>
              <a:rPr lang="en-IE" sz="2800" spc="60" dirty="0">
                <a:latin typeface="Trebuchet MS"/>
                <a:cs typeface="Trebuchet MS"/>
              </a:rPr>
              <a:t>files </a:t>
            </a:r>
            <a:r>
              <a:rPr lang="en-IE" sz="2800" spc="160" dirty="0">
                <a:latin typeface="Trebuchet MS"/>
                <a:cs typeface="Trebuchet MS"/>
              </a:rPr>
              <a:t>and</a:t>
            </a:r>
            <a:r>
              <a:rPr lang="en-IE" sz="2800" spc="-155" dirty="0">
                <a:latin typeface="Trebuchet MS"/>
                <a:cs typeface="Trebuchet MS"/>
              </a:rPr>
              <a:t> </a:t>
            </a:r>
            <a:r>
              <a:rPr lang="en-IE" sz="2800" spc="60" dirty="0">
                <a:latin typeface="Trebuchet MS"/>
                <a:cs typeface="Trebuchet MS"/>
              </a:rPr>
              <a:t>folders.</a:t>
            </a:r>
            <a:endParaRPr lang="en-IE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8731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80" dirty="0"/>
              <a:t>What </a:t>
            </a:r>
            <a:r>
              <a:rPr sz="4400" spc="235" dirty="0"/>
              <a:t>is </a:t>
            </a:r>
            <a:r>
              <a:rPr sz="4400" spc="220" dirty="0"/>
              <a:t>Version </a:t>
            </a:r>
            <a:r>
              <a:rPr sz="4400" spc="190" dirty="0"/>
              <a:t>Control</a:t>
            </a:r>
            <a:r>
              <a:rPr sz="4400" spc="-330" dirty="0"/>
              <a:t> </a:t>
            </a:r>
            <a:r>
              <a:rPr sz="4400" spc="210" dirty="0"/>
              <a:t>System?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09851"/>
            <a:ext cx="10182225" cy="331724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1300" algn="l"/>
              </a:tabLst>
            </a:pPr>
            <a:r>
              <a:rPr lang="en-IE" sz="2800" spc="280" dirty="0">
                <a:latin typeface="Trebuchet MS"/>
                <a:cs typeface="Trebuchet MS"/>
              </a:rPr>
              <a:t>A </a:t>
            </a:r>
            <a:r>
              <a:rPr lang="en-IE" sz="2800" spc="145" dirty="0">
                <a:latin typeface="Trebuchet MS"/>
                <a:cs typeface="Trebuchet MS"/>
              </a:rPr>
              <a:t>method </a:t>
            </a:r>
            <a:r>
              <a:rPr lang="en-IE" sz="2800" spc="75" dirty="0">
                <a:latin typeface="Trebuchet MS"/>
                <a:cs typeface="Trebuchet MS"/>
              </a:rPr>
              <a:t>to </a:t>
            </a:r>
            <a:r>
              <a:rPr lang="en-IE" sz="2800" spc="150" dirty="0">
                <a:latin typeface="Trebuchet MS"/>
                <a:cs typeface="Trebuchet MS"/>
              </a:rPr>
              <a:t>store and manage</a:t>
            </a:r>
            <a:r>
              <a:rPr lang="en-IE" sz="2800" spc="-335" dirty="0">
                <a:latin typeface="Trebuchet MS"/>
                <a:cs typeface="Trebuchet MS"/>
              </a:rPr>
              <a:t> </a:t>
            </a:r>
            <a:r>
              <a:rPr lang="en-IE" sz="2800" spc="60" dirty="0">
                <a:latin typeface="Trebuchet MS"/>
                <a:cs typeface="Trebuchet MS"/>
              </a:rPr>
              <a:t>files </a:t>
            </a:r>
            <a:r>
              <a:rPr lang="en-IE" sz="2800" spc="45" dirty="0">
                <a:latin typeface="Trebuchet MS"/>
                <a:cs typeface="Trebuchet MS"/>
              </a:rPr>
              <a:t>centrally </a:t>
            </a:r>
            <a:endParaRPr lang="en-IE" sz="28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1400"/>
              </a:lnSpc>
              <a:spcBef>
                <a:spcPts val="1800"/>
              </a:spcBef>
              <a:buFont typeface="Arial"/>
              <a:buChar char="•"/>
              <a:tabLst>
                <a:tab pos="241300" algn="l"/>
              </a:tabLst>
            </a:pPr>
            <a:r>
              <a:rPr lang="en-IE" sz="2800" spc="114" dirty="0">
                <a:latin typeface="Trebuchet MS"/>
                <a:cs typeface="Trebuchet MS"/>
              </a:rPr>
              <a:t>Keeps </a:t>
            </a:r>
            <a:r>
              <a:rPr lang="en-IE" sz="2800" spc="75" dirty="0">
                <a:latin typeface="Trebuchet MS"/>
                <a:cs typeface="Trebuchet MS"/>
              </a:rPr>
              <a:t>a </a:t>
            </a:r>
            <a:r>
              <a:rPr lang="en-IE" sz="2800" spc="100" dirty="0">
                <a:latin typeface="Trebuchet MS"/>
                <a:cs typeface="Trebuchet MS"/>
              </a:rPr>
              <a:t>record </a:t>
            </a:r>
            <a:r>
              <a:rPr lang="en-IE" sz="2800" spc="105" dirty="0">
                <a:latin typeface="Trebuchet MS"/>
                <a:cs typeface="Trebuchet MS"/>
              </a:rPr>
              <a:t>of </a:t>
            </a:r>
            <a:r>
              <a:rPr lang="en-IE" sz="2800" spc="170" dirty="0">
                <a:latin typeface="Trebuchet MS"/>
                <a:cs typeface="Trebuchet MS"/>
              </a:rPr>
              <a:t>changes </a:t>
            </a:r>
            <a:r>
              <a:rPr lang="en-IE" sz="2800" spc="160" dirty="0">
                <a:latin typeface="Trebuchet MS"/>
                <a:cs typeface="Trebuchet MS"/>
              </a:rPr>
              <a:t>and </a:t>
            </a:r>
            <a:r>
              <a:rPr lang="en-IE" sz="2800" spc="105" dirty="0">
                <a:latin typeface="Trebuchet MS"/>
                <a:cs typeface="Trebuchet MS"/>
              </a:rPr>
              <a:t>tracks </a:t>
            </a:r>
            <a:r>
              <a:rPr lang="en-IE" sz="2800" spc="80" dirty="0">
                <a:latin typeface="Trebuchet MS"/>
                <a:cs typeface="Trebuchet MS"/>
              </a:rPr>
              <a:t>multiple </a:t>
            </a:r>
            <a:r>
              <a:rPr lang="en-IE" sz="2800" spc="114" dirty="0">
                <a:latin typeface="Trebuchet MS"/>
                <a:cs typeface="Trebuchet MS"/>
              </a:rPr>
              <a:t>versions.</a:t>
            </a:r>
            <a:r>
              <a:rPr lang="en-IE" sz="2800" spc="-565" dirty="0">
                <a:latin typeface="Trebuchet MS"/>
                <a:cs typeface="Trebuchet MS"/>
              </a:rPr>
              <a:t> </a:t>
            </a:r>
            <a:r>
              <a:rPr lang="en-IE" sz="2800" spc="114" dirty="0">
                <a:latin typeface="Trebuchet MS"/>
                <a:cs typeface="Trebuchet MS"/>
              </a:rPr>
              <a:t>In </a:t>
            </a:r>
            <a:r>
              <a:rPr lang="en-IE" sz="2800" spc="45" dirty="0">
                <a:latin typeface="Trebuchet MS"/>
                <a:cs typeface="Trebuchet MS"/>
              </a:rPr>
              <a:t>particular,</a:t>
            </a:r>
            <a:r>
              <a:rPr lang="en-IE" sz="2800" spc="40" dirty="0">
                <a:latin typeface="Trebuchet MS"/>
                <a:cs typeface="Trebuchet MS"/>
              </a:rPr>
              <a:t> </a:t>
            </a:r>
            <a:r>
              <a:rPr lang="en-IE" sz="2800" spc="105" dirty="0">
                <a:latin typeface="Trebuchet MS"/>
                <a:cs typeface="Trebuchet MS"/>
              </a:rPr>
              <a:t>allows</a:t>
            </a:r>
            <a:endParaRPr lang="en-IE" sz="2800" dirty="0">
              <a:latin typeface="Trebuchet MS"/>
              <a:cs typeface="Trebuchet MS"/>
            </a:endParaRPr>
          </a:p>
          <a:p>
            <a:pPr marL="812800" indent="-342900">
              <a:lnSpc>
                <a:spcPct val="100000"/>
              </a:lnSpc>
              <a:spcBef>
                <a:spcPts val="545"/>
              </a:spcBef>
              <a:buFont typeface="Courier New" panose="02070309020205020404" pitchFamily="49" charset="0"/>
              <a:buChar char="o"/>
            </a:pPr>
            <a:r>
              <a:rPr lang="en-IE" sz="2400" spc="-1090" dirty="0">
                <a:latin typeface="Courier New"/>
                <a:cs typeface="Courier New"/>
              </a:rPr>
              <a:t> </a:t>
            </a:r>
            <a:r>
              <a:rPr lang="en-IE" sz="2400" spc="114" dirty="0">
                <a:latin typeface="Trebuchet MS"/>
                <a:cs typeface="Trebuchet MS"/>
              </a:rPr>
              <a:t>old</a:t>
            </a:r>
            <a:r>
              <a:rPr lang="en-IE" sz="2400" spc="40" dirty="0">
                <a:latin typeface="Trebuchet MS"/>
                <a:cs typeface="Trebuchet MS"/>
              </a:rPr>
              <a:t> </a:t>
            </a:r>
            <a:r>
              <a:rPr lang="en-IE" sz="2400" spc="125" dirty="0">
                <a:latin typeface="Trebuchet MS"/>
                <a:cs typeface="Trebuchet MS"/>
              </a:rPr>
              <a:t>versions</a:t>
            </a:r>
            <a:r>
              <a:rPr lang="en-IE" sz="2400" spc="40" dirty="0">
                <a:latin typeface="Trebuchet MS"/>
                <a:cs typeface="Trebuchet MS"/>
              </a:rPr>
              <a:t> </a:t>
            </a:r>
            <a:r>
              <a:rPr lang="en-IE" sz="2400" spc="65" dirty="0">
                <a:latin typeface="Trebuchet MS"/>
                <a:cs typeface="Trebuchet MS"/>
              </a:rPr>
              <a:t>to</a:t>
            </a:r>
            <a:r>
              <a:rPr lang="en-IE" sz="2400" spc="40" dirty="0">
                <a:latin typeface="Trebuchet MS"/>
                <a:cs typeface="Trebuchet MS"/>
              </a:rPr>
              <a:t> </a:t>
            </a:r>
            <a:r>
              <a:rPr lang="en-IE" sz="2400" spc="100" dirty="0">
                <a:latin typeface="Trebuchet MS"/>
                <a:cs typeface="Trebuchet MS"/>
              </a:rPr>
              <a:t>be</a:t>
            </a:r>
            <a:r>
              <a:rPr lang="en-IE" sz="2400" spc="40" dirty="0">
                <a:latin typeface="Trebuchet MS"/>
                <a:cs typeface="Trebuchet MS"/>
              </a:rPr>
              <a:t> </a:t>
            </a:r>
            <a:r>
              <a:rPr lang="en-IE" sz="2400" spc="70" dirty="0">
                <a:latin typeface="Trebuchet MS"/>
                <a:cs typeface="Trebuchet MS"/>
              </a:rPr>
              <a:t>recovered</a:t>
            </a:r>
          </a:p>
          <a:p>
            <a:pPr marL="812800" indent="-342900">
              <a:lnSpc>
                <a:spcPct val="100000"/>
              </a:lnSpc>
              <a:spcBef>
                <a:spcPts val="545"/>
              </a:spcBef>
              <a:buFont typeface="Courier New" panose="02070309020205020404" pitchFamily="49" charset="0"/>
              <a:buChar char="o"/>
            </a:pPr>
            <a:r>
              <a:rPr lang="en-IE" sz="2400" spc="-1310" dirty="0">
                <a:latin typeface="Courier New"/>
                <a:cs typeface="Courier New"/>
              </a:rPr>
              <a:t> </a:t>
            </a:r>
            <a:r>
              <a:rPr lang="en-IE" sz="2400" spc="70" dirty="0">
                <a:latin typeface="Trebuchet MS"/>
                <a:cs typeface="Trebuchet MS"/>
              </a:rPr>
              <a:t>multiple </a:t>
            </a:r>
            <a:r>
              <a:rPr lang="en-IE" sz="2400" spc="125" dirty="0">
                <a:latin typeface="Trebuchet MS"/>
                <a:cs typeface="Trebuchet MS"/>
              </a:rPr>
              <a:t>versions </a:t>
            </a:r>
            <a:r>
              <a:rPr lang="en-IE" sz="2400" spc="65" dirty="0">
                <a:latin typeface="Trebuchet MS"/>
                <a:cs typeface="Trebuchet MS"/>
              </a:rPr>
              <a:t>to </a:t>
            </a:r>
            <a:r>
              <a:rPr lang="en-IE" sz="2400" spc="100" dirty="0">
                <a:latin typeface="Trebuchet MS"/>
                <a:cs typeface="Trebuchet MS"/>
              </a:rPr>
              <a:t>exist </a:t>
            </a:r>
            <a:r>
              <a:rPr lang="en-IE" sz="2400" spc="110" dirty="0">
                <a:latin typeface="Trebuchet MS"/>
                <a:cs typeface="Trebuchet MS"/>
              </a:rPr>
              <a:t>simultaneously</a:t>
            </a:r>
            <a:endParaRPr lang="en-IE"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241300" algn="l"/>
              </a:tabLst>
            </a:pPr>
            <a:r>
              <a:rPr lang="en-IE" sz="2800" spc="114" dirty="0">
                <a:latin typeface="Trebuchet MS"/>
                <a:cs typeface="Trebuchet MS"/>
              </a:rPr>
              <a:t>Keeps </a:t>
            </a:r>
            <a:r>
              <a:rPr lang="en-IE" sz="2800" spc="75" dirty="0">
                <a:latin typeface="Trebuchet MS"/>
                <a:cs typeface="Trebuchet MS"/>
              </a:rPr>
              <a:t>a </a:t>
            </a:r>
            <a:r>
              <a:rPr lang="en-IE" sz="2800" spc="100" dirty="0">
                <a:latin typeface="Trebuchet MS"/>
                <a:cs typeface="Trebuchet MS"/>
              </a:rPr>
              <a:t>record </a:t>
            </a:r>
            <a:r>
              <a:rPr lang="en-IE" sz="2800" spc="105" dirty="0">
                <a:latin typeface="Trebuchet MS"/>
                <a:cs typeface="Trebuchet MS"/>
              </a:rPr>
              <a:t>of </a:t>
            </a:r>
            <a:r>
              <a:rPr lang="en-IE" sz="2800" spc="165" dirty="0">
                <a:latin typeface="Trebuchet MS"/>
                <a:cs typeface="Trebuchet MS"/>
              </a:rPr>
              <a:t>who </a:t>
            </a:r>
            <a:r>
              <a:rPr lang="en-IE" sz="2800" spc="135" dirty="0">
                <a:latin typeface="Trebuchet MS"/>
                <a:cs typeface="Trebuchet MS"/>
              </a:rPr>
              <a:t>did </a:t>
            </a:r>
            <a:r>
              <a:rPr lang="en-IE" sz="2800" spc="30" dirty="0">
                <a:latin typeface="Trebuchet MS"/>
                <a:cs typeface="Trebuchet MS"/>
              </a:rPr>
              <a:t>what and</a:t>
            </a:r>
            <a:r>
              <a:rPr lang="en-IE" sz="2800" spc="-420" dirty="0">
                <a:latin typeface="Trebuchet MS"/>
                <a:cs typeface="Trebuchet MS"/>
              </a:rPr>
              <a:t> </a:t>
            </a:r>
            <a:r>
              <a:rPr lang="en-IE" sz="2800" spc="130" dirty="0">
                <a:latin typeface="Trebuchet MS"/>
                <a:cs typeface="Trebuchet MS"/>
              </a:rPr>
              <a:t>when</a:t>
            </a:r>
            <a:endParaRPr lang="en-IE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755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70" dirty="0"/>
              <a:t>When </a:t>
            </a:r>
            <a:r>
              <a:rPr sz="4400" spc="315" dirty="0"/>
              <a:t>VCS </a:t>
            </a:r>
            <a:r>
              <a:rPr sz="4400" spc="235" dirty="0"/>
              <a:t>is</a:t>
            </a:r>
            <a:r>
              <a:rPr sz="4400" spc="-370" dirty="0"/>
              <a:t> </a:t>
            </a:r>
            <a:r>
              <a:rPr sz="4400" spc="190" dirty="0"/>
              <a:t>needed?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09851"/>
            <a:ext cx="9685655" cy="2656205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85" dirty="0">
                <a:latin typeface="Trebuchet MS"/>
                <a:cs typeface="Trebuchet MS"/>
              </a:rPr>
              <a:t>Complex </a:t>
            </a:r>
            <a:r>
              <a:rPr sz="2800" spc="125" dirty="0">
                <a:latin typeface="Trebuchet MS"/>
                <a:cs typeface="Trebuchet MS"/>
              </a:rPr>
              <a:t>documents, </a:t>
            </a:r>
            <a:r>
              <a:rPr sz="2800" spc="65" dirty="0">
                <a:latin typeface="Trebuchet MS"/>
                <a:cs typeface="Trebuchet MS"/>
              </a:rPr>
              <a:t>built </a:t>
            </a:r>
            <a:r>
              <a:rPr sz="2800" spc="200" dirty="0">
                <a:latin typeface="Trebuchet MS"/>
                <a:cs typeface="Trebuchet MS"/>
              </a:rPr>
              <a:t>up </a:t>
            </a:r>
            <a:r>
              <a:rPr sz="2800" spc="95" dirty="0">
                <a:latin typeface="Trebuchet MS"/>
                <a:cs typeface="Trebuchet MS"/>
              </a:rPr>
              <a:t>over</a:t>
            </a:r>
            <a:r>
              <a:rPr sz="2800" spc="-37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time.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Trebuchet MS"/>
                <a:cs typeface="Trebuchet MS"/>
              </a:rPr>
              <a:t>Multiple </a:t>
            </a:r>
            <a:r>
              <a:rPr sz="2800" spc="105" dirty="0">
                <a:latin typeface="Trebuchet MS"/>
                <a:cs typeface="Trebuchet MS"/>
              </a:rPr>
              <a:t>collaborators </a:t>
            </a:r>
            <a:r>
              <a:rPr sz="2800" spc="50" dirty="0">
                <a:latin typeface="Trebuchet MS"/>
                <a:cs typeface="Trebuchet MS"/>
              </a:rPr>
              <a:t>(or </a:t>
            </a:r>
            <a:r>
              <a:rPr sz="2800" spc="85" dirty="0">
                <a:latin typeface="Trebuchet MS"/>
                <a:cs typeface="Trebuchet MS"/>
              </a:rPr>
              <a:t>even </a:t>
            </a:r>
            <a:r>
              <a:rPr sz="2800" spc="60" dirty="0">
                <a:latin typeface="Trebuchet MS"/>
                <a:cs typeface="Trebuchet MS"/>
              </a:rPr>
              <a:t>just </a:t>
            </a:r>
            <a:r>
              <a:rPr sz="2800" spc="80" dirty="0">
                <a:latin typeface="Trebuchet MS"/>
                <a:cs typeface="Trebuchet MS"/>
              </a:rPr>
              <a:t>multiple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machines)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5" dirty="0">
                <a:latin typeface="Trebuchet MS"/>
                <a:cs typeface="Trebuchet MS"/>
              </a:rPr>
              <a:t>Multiple </a:t>
            </a:r>
            <a:r>
              <a:rPr sz="2800" spc="145" dirty="0">
                <a:latin typeface="Trebuchet MS"/>
                <a:cs typeface="Trebuchet MS"/>
              </a:rPr>
              <a:t>versions </a:t>
            </a:r>
            <a:r>
              <a:rPr sz="2800" spc="35" dirty="0">
                <a:latin typeface="Trebuchet MS"/>
                <a:cs typeface="Trebuchet MS"/>
              </a:rPr>
              <a:t>that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‘co-evolve’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85" dirty="0">
                <a:latin typeface="Trebuchet MS"/>
                <a:cs typeface="Trebuchet MS"/>
              </a:rPr>
              <a:t>Reproducibility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(‘snapshots’)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787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0" dirty="0"/>
              <a:t>Why </a:t>
            </a:r>
            <a:r>
              <a:rPr sz="4400" spc="220" dirty="0"/>
              <a:t>Version</a:t>
            </a:r>
            <a:r>
              <a:rPr sz="4400" spc="-125" dirty="0"/>
              <a:t> </a:t>
            </a:r>
            <a:r>
              <a:rPr sz="4400" spc="200" dirty="0"/>
              <a:t>Control?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60819"/>
            <a:ext cx="6257290" cy="3367404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10" dirty="0">
                <a:latin typeface="Trebuchet MS"/>
                <a:cs typeface="Trebuchet MS"/>
              </a:rPr>
              <a:t>Makes </a:t>
            </a:r>
            <a:r>
              <a:rPr sz="2800" spc="160" dirty="0">
                <a:latin typeface="Trebuchet MS"/>
                <a:cs typeface="Trebuchet MS"/>
              </a:rPr>
              <a:t>working </a:t>
            </a:r>
            <a:r>
              <a:rPr sz="2800" spc="105" dirty="0">
                <a:latin typeface="Trebuchet MS"/>
                <a:cs typeface="Trebuchet MS"/>
              </a:rPr>
              <a:t>in </a:t>
            </a:r>
            <a:r>
              <a:rPr sz="2800" spc="75" dirty="0">
                <a:latin typeface="Trebuchet MS"/>
                <a:cs typeface="Trebuchet MS"/>
              </a:rPr>
              <a:t>a </a:t>
            </a:r>
            <a:r>
              <a:rPr sz="2800" spc="80" dirty="0">
                <a:latin typeface="Trebuchet MS"/>
                <a:cs typeface="Trebuchet MS"/>
              </a:rPr>
              <a:t>team</a:t>
            </a:r>
            <a:r>
              <a:rPr sz="2800" spc="-37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easier!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40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150" dirty="0">
                <a:latin typeface="Trebuchet MS"/>
                <a:cs typeface="Trebuchet MS"/>
              </a:rPr>
              <a:t>Code </a:t>
            </a:r>
            <a:r>
              <a:rPr sz="2400" spc="70" dirty="0">
                <a:latin typeface="Trebuchet MS"/>
                <a:cs typeface="Trebuchet MS"/>
              </a:rPr>
              <a:t>without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interference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90" dirty="0">
                <a:latin typeface="Trebuchet MS"/>
                <a:cs typeface="Trebuchet MS"/>
              </a:rPr>
              <a:t>Rollback </a:t>
            </a:r>
            <a:r>
              <a:rPr sz="2400" spc="65" dirty="0">
                <a:latin typeface="Trebuchet MS"/>
                <a:cs typeface="Trebuchet MS"/>
              </a:rPr>
              <a:t>to </a:t>
            </a:r>
            <a:r>
              <a:rPr sz="2400" spc="60" dirty="0">
                <a:latin typeface="Trebuchet MS"/>
                <a:cs typeface="Trebuchet MS"/>
              </a:rPr>
              <a:t>a </a:t>
            </a:r>
            <a:r>
              <a:rPr sz="2400" spc="114" dirty="0">
                <a:latin typeface="Trebuchet MS"/>
                <a:cs typeface="Trebuchet MS"/>
              </a:rPr>
              <a:t>previous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version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60" dirty="0">
                <a:latin typeface="Trebuchet MS"/>
                <a:cs typeface="Trebuchet MS"/>
              </a:rPr>
              <a:t>Integrate </a:t>
            </a:r>
            <a:r>
              <a:rPr sz="2400" spc="105" dirty="0">
                <a:latin typeface="Trebuchet MS"/>
                <a:cs typeface="Trebuchet MS"/>
              </a:rPr>
              <a:t>code </a:t>
            </a:r>
            <a:r>
              <a:rPr sz="2400" spc="90" dirty="0">
                <a:latin typeface="Trebuchet MS"/>
                <a:cs typeface="Trebuchet MS"/>
              </a:rPr>
              <a:t>of </a:t>
            </a:r>
            <a:r>
              <a:rPr sz="2400" spc="70" dirty="0">
                <a:latin typeface="Trebuchet MS"/>
                <a:cs typeface="Trebuchet MS"/>
              </a:rPr>
              <a:t>multiple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developers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125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150" dirty="0">
                <a:latin typeface="Trebuchet MS"/>
                <a:cs typeface="Trebuchet MS"/>
              </a:rPr>
              <a:t>Know </a:t>
            </a:r>
            <a:r>
              <a:rPr sz="2400" spc="140" dirty="0">
                <a:latin typeface="Trebuchet MS"/>
                <a:cs typeface="Trebuchet MS"/>
              </a:rPr>
              <a:t>who </a:t>
            </a:r>
            <a:r>
              <a:rPr sz="2400" spc="120" dirty="0">
                <a:latin typeface="Trebuchet MS"/>
                <a:cs typeface="Trebuchet MS"/>
              </a:rPr>
              <a:t>did </a:t>
            </a:r>
            <a:r>
              <a:rPr sz="2400" spc="20" dirty="0">
                <a:latin typeface="Trebuchet MS"/>
                <a:cs typeface="Trebuchet MS"/>
              </a:rPr>
              <a:t>what,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when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4" dirty="0">
                <a:latin typeface="Trebuchet MS"/>
                <a:cs typeface="Trebuchet MS"/>
              </a:rPr>
              <a:t>Keep </a:t>
            </a:r>
            <a:r>
              <a:rPr sz="2800" spc="140" dirty="0">
                <a:latin typeface="Trebuchet MS"/>
                <a:cs typeface="Trebuchet MS"/>
              </a:rPr>
              <a:t>your </a:t>
            </a:r>
            <a:r>
              <a:rPr sz="2800" spc="125" dirty="0">
                <a:latin typeface="Trebuchet MS"/>
                <a:cs typeface="Trebuchet MS"/>
              </a:rPr>
              <a:t>code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Arial"/>
                <a:cs typeface="Arial"/>
              </a:rPr>
              <a:t>secure</a:t>
            </a:r>
            <a:r>
              <a:rPr sz="2800" spc="4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638557"/>
            <a:ext cx="5774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80" dirty="0"/>
              <a:t>Network</a:t>
            </a:r>
            <a:r>
              <a:rPr sz="4400" spc="40" dirty="0"/>
              <a:t> </a:t>
            </a:r>
            <a:r>
              <a:rPr sz="4400" spc="105" dirty="0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77987" y="2133600"/>
            <a:ext cx="182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latin typeface="Arial"/>
                <a:cs typeface="Arial"/>
              </a:rPr>
              <a:t>Centralized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0" y="2133600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5" dirty="0">
                <a:latin typeface="Arial"/>
                <a:cs typeface="Arial"/>
              </a:rPr>
              <a:t>D</a:t>
            </a:r>
            <a:r>
              <a:rPr sz="2400" b="1" spc="65" dirty="0">
                <a:latin typeface="Arial"/>
                <a:cs typeface="Arial"/>
              </a:rPr>
              <a:t>i</a:t>
            </a:r>
            <a:r>
              <a:rPr sz="2400" b="1" spc="25" dirty="0">
                <a:latin typeface="Arial"/>
                <a:cs typeface="Arial"/>
              </a:rPr>
              <a:t>s</a:t>
            </a:r>
            <a:r>
              <a:rPr sz="2400" b="1" spc="170" dirty="0">
                <a:latin typeface="Arial"/>
                <a:cs typeface="Arial"/>
              </a:rPr>
              <a:t>t</a:t>
            </a:r>
            <a:r>
              <a:rPr sz="2400" b="1" spc="150" dirty="0">
                <a:latin typeface="Arial"/>
                <a:cs typeface="Arial"/>
              </a:rPr>
              <a:t>r</a:t>
            </a:r>
            <a:r>
              <a:rPr sz="2400" b="1" spc="100" dirty="0">
                <a:latin typeface="Arial"/>
                <a:cs typeface="Arial"/>
              </a:rPr>
              <a:t>i</a:t>
            </a:r>
            <a:r>
              <a:rPr sz="2400" b="1" spc="110" dirty="0">
                <a:latin typeface="Arial"/>
                <a:cs typeface="Arial"/>
              </a:rPr>
              <a:t>b</a:t>
            </a:r>
            <a:r>
              <a:rPr sz="2400" b="1" spc="114" dirty="0">
                <a:latin typeface="Arial"/>
                <a:cs typeface="Arial"/>
              </a:rPr>
              <a:t>u</a:t>
            </a:r>
            <a:r>
              <a:rPr sz="2400" b="1" spc="17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e</a:t>
            </a:r>
            <a:r>
              <a:rPr sz="2400" b="1" spc="12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1552" y="2933039"/>
            <a:ext cx="1712595" cy="744220"/>
          </a:xfrm>
          <a:custGeom>
            <a:avLst/>
            <a:gdLst/>
            <a:ahLst/>
            <a:cxnLst/>
            <a:rect l="l" t="t" r="r" b="b"/>
            <a:pathLst>
              <a:path w="1712595" h="744220">
                <a:moveTo>
                  <a:pt x="0" y="0"/>
                </a:moveTo>
                <a:lnTo>
                  <a:pt x="1712260" y="0"/>
                </a:lnTo>
                <a:lnTo>
                  <a:pt x="1712260" y="744070"/>
                </a:lnTo>
                <a:lnTo>
                  <a:pt x="0" y="7440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6266" y="3142487"/>
            <a:ext cx="136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Central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03205" y="3389731"/>
            <a:ext cx="812165" cy="669925"/>
            <a:chOff x="3043745" y="3334359"/>
            <a:chExt cx="812165" cy="669925"/>
          </a:xfrm>
        </p:grpSpPr>
        <p:sp>
          <p:nvSpPr>
            <p:cNvPr id="8" name="object 8"/>
            <p:cNvSpPr/>
            <p:nvPr/>
          </p:nvSpPr>
          <p:spPr>
            <a:xfrm>
              <a:off x="3053270" y="3343884"/>
              <a:ext cx="793115" cy="650875"/>
            </a:xfrm>
            <a:custGeom>
              <a:avLst/>
              <a:gdLst/>
              <a:ahLst/>
              <a:cxnLst/>
              <a:rect l="l" t="t" r="r" b="b"/>
              <a:pathLst>
                <a:path w="793114" h="650875">
                  <a:moveTo>
                    <a:pt x="396430" y="0"/>
                  </a:moveTo>
                  <a:lnTo>
                    <a:pt x="325173" y="1746"/>
                  </a:lnTo>
                  <a:lnTo>
                    <a:pt x="258105" y="6782"/>
                  </a:lnTo>
                  <a:lnTo>
                    <a:pt x="196347" y="14801"/>
                  </a:lnTo>
                  <a:lnTo>
                    <a:pt x="141018" y="25497"/>
                  </a:lnTo>
                  <a:lnTo>
                    <a:pt x="93237" y="38563"/>
                  </a:lnTo>
                  <a:lnTo>
                    <a:pt x="54125" y="53693"/>
                  </a:lnTo>
                  <a:lnTo>
                    <a:pt x="6387" y="88921"/>
                  </a:lnTo>
                  <a:lnTo>
                    <a:pt x="0" y="108407"/>
                  </a:lnTo>
                  <a:lnTo>
                    <a:pt x="0" y="542048"/>
                  </a:lnTo>
                  <a:lnTo>
                    <a:pt x="24802" y="579873"/>
                  </a:lnTo>
                  <a:lnTo>
                    <a:pt x="93237" y="611892"/>
                  </a:lnTo>
                  <a:lnTo>
                    <a:pt x="141018" y="624958"/>
                  </a:lnTo>
                  <a:lnTo>
                    <a:pt x="196347" y="635654"/>
                  </a:lnTo>
                  <a:lnTo>
                    <a:pt x="258105" y="643673"/>
                  </a:lnTo>
                  <a:lnTo>
                    <a:pt x="325173" y="648709"/>
                  </a:lnTo>
                  <a:lnTo>
                    <a:pt x="396430" y="650455"/>
                  </a:lnTo>
                  <a:lnTo>
                    <a:pt x="467691" y="648709"/>
                  </a:lnTo>
                  <a:lnTo>
                    <a:pt x="534761" y="643673"/>
                  </a:lnTo>
                  <a:lnTo>
                    <a:pt x="596522" y="635654"/>
                  </a:lnTo>
                  <a:lnTo>
                    <a:pt x="651853" y="624958"/>
                  </a:lnTo>
                  <a:lnTo>
                    <a:pt x="699634" y="611892"/>
                  </a:lnTo>
                  <a:lnTo>
                    <a:pt x="738747" y="596762"/>
                  </a:lnTo>
                  <a:lnTo>
                    <a:pt x="786486" y="561534"/>
                  </a:lnTo>
                  <a:lnTo>
                    <a:pt x="792873" y="542048"/>
                  </a:lnTo>
                  <a:lnTo>
                    <a:pt x="792873" y="108407"/>
                  </a:lnTo>
                  <a:lnTo>
                    <a:pt x="768071" y="70581"/>
                  </a:lnTo>
                  <a:lnTo>
                    <a:pt x="699634" y="38563"/>
                  </a:lnTo>
                  <a:lnTo>
                    <a:pt x="651853" y="25497"/>
                  </a:lnTo>
                  <a:lnTo>
                    <a:pt x="596522" y="14801"/>
                  </a:lnTo>
                  <a:lnTo>
                    <a:pt x="534761" y="6782"/>
                  </a:lnTo>
                  <a:lnTo>
                    <a:pt x="467691" y="1746"/>
                  </a:lnTo>
                  <a:lnTo>
                    <a:pt x="396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3270" y="3343884"/>
              <a:ext cx="793115" cy="650875"/>
            </a:xfrm>
            <a:custGeom>
              <a:avLst/>
              <a:gdLst/>
              <a:ahLst/>
              <a:cxnLst/>
              <a:rect l="l" t="t" r="r" b="b"/>
              <a:pathLst>
                <a:path w="793114" h="650875">
                  <a:moveTo>
                    <a:pt x="792869" y="108408"/>
                  </a:moveTo>
                  <a:lnTo>
                    <a:pt x="768067" y="146235"/>
                  </a:lnTo>
                  <a:lnTo>
                    <a:pt x="699632" y="178254"/>
                  </a:lnTo>
                  <a:lnTo>
                    <a:pt x="651852" y="191320"/>
                  </a:lnTo>
                  <a:lnTo>
                    <a:pt x="596522" y="202016"/>
                  </a:lnTo>
                  <a:lnTo>
                    <a:pt x="534763" y="210034"/>
                  </a:lnTo>
                  <a:lnTo>
                    <a:pt x="467693" y="215070"/>
                  </a:lnTo>
                  <a:lnTo>
                    <a:pt x="396434" y="216817"/>
                  </a:lnTo>
                  <a:lnTo>
                    <a:pt x="325174" y="215070"/>
                  </a:lnTo>
                  <a:lnTo>
                    <a:pt x="258105" y="210034"/>
                  </a:lnTo>
                  <a:lnTo>
                    <a:pt x="196346" y="202016"/>
                  </a:lnTo>
                  <a:lnTo>
                    <a:pt x="141016" y="191320"/>
                  </a:lnTo>
                  <a:lnTo>
                    <a:pt x="93236" y="178254"/>
                  </a:lnTo>
                  <a:lnTo>
                    <a:pt x="54124" y="163124"/>
                  </a:lnTo>
                  <a:lnTo>
                    <a:pt x="6387" y="127894"/>
                  </a:lnTo>
                  <a:lnTo>
                    <a:pt x="0" y="108408"/>
                  </a:lnTo>
                </a:path>
                <a:path w="793114" h="650875">
                  <a:moveTo>
                    <a:pt x="0" y="108408"/>
                  </a:moveTo>
                  <a:lnTo>
                    <a:pt x="24801" y="70581"/>
                  </a:lnTo>
                  <a:lnTo>
                    <a:pt x="93236" y="38562"/>
                  </a:lnTo>
                  <a:lnTo>
                    <a:pt x="141016" y="25496"/>
                  </a:lnTo>
                  <a:lnTo>
                    <a:pt x="196346" y="14800"/>
                  </a:lnTo>
                  <a:lnTo>
                    <a:pt x="258105" y="6782"/>
                  </a:lnTo>
                  <a:lnTo>
                    <a:pt x="325174" y="1746"/>
                  </a:lnTo>
                  <a:lnTo>
                    <a:pt x="396434" y="0"/>
                  </a:lnTo>
                  <a:lnTo>
                    <a:pt x="467693" y="1746"/>
                  </a:lnTo>
                  <a:lnTo>
                    <a:pt x="534763" y="6782"/>
                  </a:lnTo>
                  <a:lnTo>
                    <a:pt x="596522" y="14800"/>
                  </a:lnTo>
                  <a:lnTo>
                    <a:pt x="651852" y="25496"/>
                  </a:lnTo>
                  <a:lnTo>
                    <a:pt x="699632" y="38562"/>
                  </a:lnTo>
                  <a:lnTo>
                    <a:pt x="738744" y="53692"/>
                  </a:lnTo>
                  <a:lnTo>
                    <a:pt x="786482" y="88921"/>
                  </a:lnTo>
                  <a:lnTo>
                    <a:pt x="792869" y="108408"/>
                  </a:lnTo>
                  <a:lnTo>
                    <a:pt x="792869" y="542042"/>
                  </a:lnTo>
                  <a:lnTo>
                    <a:pt x="768067" y="579869"/>
                  </a:lnTo>
                  <a:lnTo>
                    <a:pt x="699632" y="611888"/>
                  </a:lnTo>
                  <a:lnTo>
                    <a:pt x="651852" y="624954"/>
                  </a:lnTo>
                  <a:lnTo>
                    <a:pt x="596522" y="635649"/>
                  </a:lnTo>
                  <a:lnTo>
                    <a:pt x="534763" y="643668"/>
                  </a:lnTo>
                  <a:lnTo>
                    <a:pt x="467693" y="648703"/>
                  </a:lnTo>
                  <a:lnTo>
                    <a:pt x="396434" y="650450"/>
                  </a:lnTo>
                  <a:lnTo>
                    <a:pt x="325174" y="648703"/>
                  </a:lnTo>
                  <a:lnTo>
                    <a:pt x="258105" y="643668"/>
                  </a:lnTo>
                  <a:lnTo>
                    <a:pt x="196346" y="635649"/>
                  </a:lnTo>
                  <a:lnTo>
                    <a:pt x="141016" y="624954"/>
                  </a:lnTo>
                  <a:lnTo>
                    <a:pt x="93236" y="611888"/>
                  </a:lnTo>
                  <a:lnTo>
                    <a:pt x="54124" y="596757"/>
                  </a:lnTo>
                  <a:lnTo>
                    <a:pt x="6387" y="561528"/>
                  </a:lnTo>
                  <a:lnTo>
                    <a:pt x="0" y="542042"/>
                  </a:lnTo>
                  <a:lnTo>
                    <a:pt x="0" y="108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82440" y="3569207"/>
            <a:ext cx="454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S</a:t>
            </a:r>
            <a:r>
              <a:rPr sz="1200" b="1" dirty="0">
                <a:latin typeface="Carlito"/>
                <a:cs typeface="Carlito"/>
              </a:rPr>
              <a:t>o</a:t>
            </a:r>
            <a:r>
              <a:rPr sz="1200" b="1" spc="5" dirty="0">
                <a:latin typeface="Carlito"/>
                <a:cs typeface="Carlito"/>
              </a:rPr>
              <a:t>u</a:t>
            </a:r>
            <a:r>
              <a:rPr sz="1200" b="1" spc="-20" dirty="0">
                <a:latin typeface="Carlito"/>
                <a:cs typeface="Carlito"/>
              </a:rPr>
              <a:t>r</a:t>
            </a:r>
            <a:r>
              <a:rPr sz="1200" b="1" spc="-5" dirty="0">
                <a:latin typeface="Carlito"/>
                <a:cs typeface="Carlito"/>
              </a:rPr>
              <a:t>c</a:t>
            </a:r>
            <a:r>
              <a:rPr sz="1200" b="1" dirty="0">
                <a:latin typeface="Carlito"/>
                <a:cs typeface="Carlito"/>
              </a:rPr>
              <a:t>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5336" y="3761231"/>
            <a:ext cx="348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Co</a:t>
            </a:r>
            <a:r>
              <a:rPr sz="1200" b="1" spc="5" dirty="0">
                <a:latin typeface="Carlito"/>
                <a:cs typeface="Carlito"/>
              </a:rPr>
              <a:t>d</a:t>
            </a:r>
            <a:r>
              <a:rPr sz="1200" b="1" dirty="0">
                <a:latin typeface="Carlito"/>
                <a:cs typeface="Carlito"/>
              </a:rPr>
              <a:t>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2719" y="4881892"/>
            <a:ext cx="810895" cy="490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Carlito"/>
                <a:cs typeface="Carlito"/>
              </a:rPr>
              <a:t>Files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8731" y="4881892"/>
            <a:ext cx="810895" cy="490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Carlito"/>
                <a:cs typeface="Carlito"/>
              </a:rPr>
              <a:t>Files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4744" y="4881892"/>
            <a:ext cx="810895" cy="490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Carlito"/>
                <a:cs typeface="Carlito"/>
              </a:rPr>
              <a:t>Files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98078" y="3677107"/>
            <a:ext cx="2332355" cy="1205230"/>
          </a:xfrm>
          <a:custGeom>
            <a:avLst/>
            <a:gdLst/>
            <a:ahLst/>
            <a:cxnLst/>
            <a:rect l="l" t="t" r="r" b="b"/>
            <a:pathLst>
              <a:path w="2332354" h="1205229">
                <a:moveTo>
                  <a:pt x="2332012" y="1204785"/>
                </a:moveTo>
                <a:lnTo>
                  <a:pt x="2307590" y="1126934"/>
                </a:lnTo>
                <a:lnTo>
                  <a:pt x="2289530" y="1069301"/>
                </a:lnTo>
                <a:lnTo>
                  <a:pt x="2248395" y="1108989"/>
                </a:lnTo>
                <a:lnTo>
                  <a:pt x="1262354" y="86995"/>
                </a:lnTo>
                <a:lnTo>
                  <a:pt x="1271828" y="77851"/>
                </a:lnTo>
                <a:lnTo>
                  <a:pt x="1303489" y="47307"/>
                </a:lnTo>
                <a:lnTo>
                  <a:pt x="1169606" y="0"/>
                </a:lnTo>
                <a:lnTo>
                  <a:pt x="1035583" y="46901"/>
                </a:lnTo>
                <a:lnTo>
                  <a:pt x="1076579" y="86715"/>
                </a:lnTo>
                <a:lnTo>
                  <a:pt x="83896" y="1109243"/>
                </a:lnTo>
                <a:lnTo>
                  <a:pt x="42900" y="1069428"/>
                </a:lnTo>
                <a:lnTo>
                  <a:pt x="0" y="1204785"/>
                </a:lnTo>
                <a:lnTo>
                  <a:pt x="134023" y="1157897"/>
                </a:lnTo>
                <a:lnTo>
                  <a:pt x="102400" y="1127201"/>
                </a:lnTo>
                <a:lnTo>
                  <a:pt x="93014" y="1118095"/>
                </a:lnTo>
                <a:lnTo>
                  <a:pt x="1085697" y="95554"/>
                </a:lnTo>
                <a:lnTo>
                  <a:pt x="1109726" y="118884"/>
                </a:lnTo>
                <a:lnTo>
                  <a:pt x="1105725" y="126822"/>
                </a:lnTo>
                <a:lnTo>
                  <a:pt x="1117942" y="126860"/>
                </a:lnTo>
                <a:lnTo>
                  <a:pt x="1126705" y="135356"/>
                </a:lnTo>
                <a:lnTo>
                  <a:pt x="1129385" y="126898"/>
                </a:lnTo>
                <a:lnTo>
                  <a:pt x="1162875" y="127000"/>
                </a:lnTo>
                <a:lnTo>
                  <a:pt x="1160018" y="1077772"/>
                </a:lnTo>
                <a:lnTo>
                  <a:pt x="1102880" y="1077595"/>
                </a:lnTo>
                <a:lnTo>
                  <a:pt x="1165999" y="1204785"/>
                </a:lnTo>
                <a:lnTo>
                  <a:pt x="1223556" y="1090510"/>
                </a:lnTo>
                <a:lnTo>
                  <a:pt x="1229880" y="1077976"/>
                </a:lnTo>
                <a:lnTo>
                  <a:pt x="1172718" y="1077810"/>
                </a:lnTo>
                <a:lnTo>
                  <a:pt x="1175575" y="127025"/>
                </a:lnTo>
                <a:lnTo>
                  <a:pt x="1209459" y="127127"/>
                </a:lnTo>
                <a:lnTo>
                  <a:pt x="1212088" y="135496"/>
                </a:lnTo>
                <a:lnTo>
                  <a:pt x="1220724" y="127165"/>
                </a:lnTo>
                <a:lnTo>
                  <a:pt x="1232725" y="127190"/>
                </a:lnTo>
                <a:lnTo>
                  <a:pt x="1228826" y="119354"/>
                </a:lnTo>
                <a:lnTo>
                  <a:pt x="1253210" y="95821"/>
                </a:lnTo>
                <a:lnTo>
                  <a:pt x="2239264" y="1117803"/>
                </a:lnTo>
                <a:lnTo>
                  <a:pt x="2198141" y="1157478"/>
                </a:lnTo>
                <a:lnTo>
                  <a:pt x="2332012" y="120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9351" y="2933039"/>
            <a:ext cx="1712595" cy="744220"/>
          </a:xfrm>
          <a:custGeom>
            <a:avLst/>
            <a:gdLst/>
            <a:ahLst/>
            <a:cxnLst/>
            <a:rect l="l" t="t" r="r" b="b"/>
            <a:pathLst>
              <a:path w="1712595" h="744220">
                <a:moveTo>
                  <a:pt x="0" y="0"/>
                </a:moveTo>
                <a:lnTo>
                  <a:pt x="1712260" y="0"/>
                </a:lnTo>
                <a:lnTo>
                  <a:pt x="1712260" y="744070"/>
                </a:lnTo>
                <a:lnTo>
                  <a:pt x="0" y="7440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64208" y="3142487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Remote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10992" y="3389731"/>
            <a:ext cx="812165" cy="669925"/>
            <a:chOff x="8651532" y="3334359"/>
            <a:chExt cx="812165" cy="669925"/>
          </a:xfrm>
        </p:grpSpPr>
        <p:sp>
          <p:nvSpPr>
            <p:cNvPr id="19" name="object 19"/>
            <p:cNvSpPr/>
            <p:nvPr/>
          </p:nvSpPr>
          <p:spPr>
            <a:xfrm>
              <a:off x="8661057" y="3343884"/>
              <a:ext cx="793115" cy="650875"/>
            </a:xfrm>
            <a:custGeom>
              <a:avLst/>
              <a:gdLst/>
              <a:ahLst/>
              <a:cxnLst/>
              <a:rect l="l" t="t" r="r" b="b"/>
              <a:pathLst>
                <a:path w="793115" h="650875">
                  <a:moveTo>
                    <a:pt x="396443" y="0"/>
                  </a:moveTo>
                  <a:lnTo>
                    <a:pt x="325182" y="1746"/>
                  </a:lnTo>
                  <a:lnTo>
                    <a:pt x="258111" y="6782"/>
                  </a:lnTo>
                  <a:lnTo>
                    <a:pt x="196351" y="14801"/>
                  </a:lnTo>
                  <a:lnTo>
                    <a:pt x="141020" y="25497"/>
                  </a:lnTo>
                  <a:lnTo>
                    <a:pt x="93238" y="38563"/>
                  </a:lnTo>
                  <a:lnTo>
                    <a:pt x="54126" y="53693"/>
                  </a:lnTo>
                  <a:lnTo>
                    <a:pt x="6387" y="88921"/>
                  </a:lnTo>
                  <a:lnTo>
                    <a:pt x="0" y="108407"/>
                  </a:lnTo>
                  <a:lnTo>
                    <a:pt x="0" y="542048"/>
                  </a:lnTo>
                  <a:lnTo>
                    <a:pt x="24802" y="579873"/>
                  </a:lnTo>
                  <a:lnTo>
                    <a:pt x="93238" y="611892"/>
                  </a:lnTo>
                  <a:lnTo>
                    <a:pt x="141020" y="624958"/>
                  </a:lnTo>
                  <a:lnTo>
                    <a:pt x="196351" y="635654"/>
                  </a:lnTo>
                  <a:lnTo>
                    <a:pt x="258111" y="643673"/>
                  </a:lnTo>
                  <a:lnTo>
                    <a:pt x="325182" y="648709"/>
                  </a:lnTo>
                  <a:lnTo>
                    <a:pt x="396443" y="650455"/>
                  </a:lnTo>
                  <a:lnTo>
                    <a:pt x="467700" y="648709"/>
                  </a:lnTo>
                  <a:lnTo>
                    <a:pt x="534767" y="643673"/>
                  </a:lnTo>
                  <a:lnTo>
                    <a:pt x="596526" y="635654"/>
                  </a:lnTo>
                  <a:lnTo>
                    <a:pt x="651855" y="624958"/>
                  </a:lnTo>
                  <a:lnTo>
                    <a:pt x="699635" y="611892"/>
                  </a:lnTo>
                  <a:lnTo>
                    <a:pt x="738747" y="596762"/>
                  </a:lnTo>
                  <a:lnTo>
                    <a:pt x="786486" y="561534"/>
                  </a:lnTo>
                  <a:lnTo>
                    <a:pt x="792873" y="542048"/>
                  </a:lnTo>
                  <a:lnTo>
                    <a:pt x="792873" y="108407"/>
                  </a:lnTo>
                  <a:lnTo>
                    <a:pt x="768071" y="70581"/>
                  </a:lnTo>
                  <a:lnTo>
                    <a:pt x="699635" y="38563"/>
                  </a:lnTo>
                  <a:lnTo>
                    <a:pt x="651855" y="25497"/>
                  </a:lnTo>
                  <a:lnTo>
                    <a:pt x="596526" y="14801"/>
                  </a:lnTo>
                  <a:lnTo>
                    <a:pt x="534767" y="6782"/>
                  </a:lnTo>
                  <a:lnTo>
                    <a:pt x="467700" y="1746"/>
                  </a:lnTo>
                  <a:lnTo>
                    <a:pt x="396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61057" y="3343884"/>
              <a:ext cx="793115" cy="650875"/>
            </a:xfrm>
            <a:custGeom>
              <a:avLst/>
              <a:gdLst/>
              <a:ahLst/>
              <a:cxnLst/>
              <a:rect l="l" t="t" r="r" b="b"/>
              <a:pathLst>
                <a:path w="793115" h="650875">
                  <a:moveTo>
                    <a:pt x="792869" y="108408"/>
                  </a:moveTo>
                  <a:lnTo>
                    <a:pt x="768067" y="146235"/>
                  </a:lnTo>
                  <a:lnTo>
                    <a:pt x="699632" y="178254"/>
                  </a:lnTo>
                  <a:lnTo>
                    <a:pt x="651852" y="191320"/>
                  </a:lnTo>
                  <a:lnTo>
                    <a:pt x="596522" y="202016"/>
                  </a:lnTo>
                  <a:lnTo>
                    <a:pt x="534763" y="210034"/>
                  </a:lnTo>
                  <a:lnTo>
                    <a:pt x="467693" y="215070"/>
                  </a:lnTo>
                  <a:lnTo>
                    <a:pt x="396434" y="216817"/>
                  </a:lnTo>
                  <a:lnTo>
                    <a:pt x="325174" y="215070"/>
                  </a:lnTo>
                  <a:lnTo>
                    <a:pt x="258105" y="210034"/>
                  </a:lnTo>
                  <a:lnTo>
                    <a:pt x="196346" y="202016"/>
                  </a:lnTo>
                  <a:lnTo>
                    <a:pt x="141016" y="191320"/>
                  </a:lnTo>
                  <a:lnTo>
                    <a:pt x="93236" y="178254"/>
                  </a:lnTo>
                  <a:lnTo>
                    <a:pt x="54124" y="163124"/>
                  </a:lnTo>
                  <a:lnTo>
                    <a:pt x="6387" y="127894"/>
                  </a:lnTo>
                  <a:lnTo>
                    <a:pt x="0" y="108408"/>
                  </a:lnTo>
                </a:path>
                <a:path w="793115" h="650875">
                  <a:moveTo>
                    <a:pt x="0" y="108408"/>
                  </a:moveTo>
                  <a:lnTo>
                    <a:pt x="24801" y="70581"/>
                  </a:lnTo>
                  <a:lnTo>
                    <a:pt x="93236" y="38562"/>
                  </a:lnTo>
                  <a:lnTo>
                    <a:pt x="141016" y="25496"/>
                  </a:lnTo>
                  <a:lnTo>
                    <a:pt x="196346" y="14800"/>
                  </a:lnTo>
                  <a:lnTo>
                    <a:pt x="258105" y="6782"/>
                  </a:lnTo>
                  <a:lnTo>
                    <a:pt x="325174" y="1746"/>
                  </a:lnTo>
                  <a:lnTo>
                    <a:pt x="396434" y="0"/>
                  </a:lnTo>
                  <a:lnTo>
                    <a:pt x="467693" y="1746"/>
                  </a:lnTo>
                  <a:lnTo>
                    <a:pt x="534763" y="6782"/>
                  </a:lnTo>
                  <a:lnTo>
                    <a:pt x="596522" y="14800"/>
                  </a:lnTo>
                  <a:lnTo>
                    <a:pt x="651852" y="25496"/>
                  </a:lnTo>
                  <a:lnTo>
                    <a:pt x="699632" y="38562"/>
                  </a:lnTo>
                  <a:lnTo>
                    <a:pt x="738744" y="53692"/>
                  </a:lnTo>
                  <a:lnTo>
                    <a:pt x="786482" y="88921"/>
                  </a:lnTo>
                  <a:lnTo>
                    <a:pt x="792869" y="108408"/>
                  </a:lnTo>
                  <a:lnTo>
                    <a:pt x="792869" y="542042"/>
                  </a:lnTo>
                  <a:lnTo>
                    <a:pt x="768067" y="579869"/>
                  </a:lnTo>
                  <a:lnTo>
                    <a:pt x="699632" y="611888"/>
                  </a:lnTo>
                  <a:lnTo>
                    <a:pt x="651852" y="624954"/>
                  </a:lnTo>
                  <a:lnTo>
                    <a:pt x="596522" y="635649"/>
                  </a:lnTo>
                  <a:lnTo>
                    <a:pt x="534763" y="643668"/>
                  </a:lnTo>
                  <a:lnTo>
                    <a:pt x="467693" y="648703"/>
                  </a:lnTo>
                  <a:lnTo>
                    <a:pt x="396434" y="650450"/>
                  </a:lnTo>
                  <a:lnTo>
                    <a:pt x="325174" y="648703"/>
                  </a:lnTo>
                  <a:lnTo>
                    <a:pt x="258105" y="643668"/>
                  </a:lnTo>
                  <a:lnTo>
                    <a:pt x="196346" y="635649"/>
                  </a:lnTo>
                  <a:lnTo>
                    <a:pt x="141016" y="624954"/>
                  </a:lnTo>
                  <a:lnTo>
                    <a:pt x="93236" y="611888"/>
                  </a:lnTo>
                  <a:lnTo>
                    <a:pt x="54124" y="596757"/>
                  </a:lnTo>
                  <a:lnTo>
                    <a:pt x="6387" y="561528"/>
                  </a:lnTo>
                  <a:lnTo>
                    <a:pt x="0" y="542042"/>
                  </a:lnTo>
                  <a:lnTo>
                    <a:pt x="0" y="1084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641852" y="3660648"/>
            <a:ext cx="349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R</a:t>
            </a:r>
            <a:r>
              <a:rPr sz="1200" b="1" spc="-5" dirty="0">
                <a:latin typeface="Carlito"/>
                <a:cs typeface="Carlito"/>
              </a:rPr>
              <a:t>e</a:t>
            </a:r>
            <a:r>
              <a:rPr sz="1200" b="1" spc="5" dirty="0">
                <a:latin typeface="Carlito"/>
                <a:cs typeface="Carlito"/>
              </a:rPr>
              <a:t>p</a:t>
            </a:r>
            <a:r>
              <a:rPr sz="1200" b="1" dirty="0">
                <a:latin typeface="Carlito"/>
                <a:cs typeface="Carlito"/>
              </a:rPr>
              <a:t>o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00506" y="4881892"/>
            <a:ext cx="810895" cy="490220"/>
          </a:xfrm>
          <a:custGeom>
            <a:avLst/>
            <a:gdLst/>
            <a:ahLst/>
            <a:cxnLst/>
            <a:rect l="l" t="t" r="r" b="b"/>
            <a:pathLst>
              <a:path w="810895" h="490220">
                <a:moveTo>
                  <a:pt x="0" y="0"/>
                </a:moveTo>
                <a:lnTo>
                  <a:pt x="810707" y="0"/>
                </a:lnTo>
                <a:lnTo>
                  <a:pt x="810707" y="490194"/>
                </a:lnTo>
                <a:lnTo>
                  <a:pt x="0" y="4901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87577" y="4965192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PC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66518" y="4881892"/>
            <a:ext cx="810895" cy="490220"/>
          </a:xfrm>
          <a:custGeom>
            <a:avLst/>
            <a:gdLst/>
            <a:ahLst/>
            <a:cxnLst/>
            <a:rect l="l" t="t" r="r" b="b"/>
            <a:pathLst>
              <a:path w="810895" h="490220">
                <a:moveTo>
                  <a:pt x="0" y="0"/>
                </a:moveTo>
                <a:lnTo>
                  <a:pt x="810707" y="0"/>
                </a:lnTo>
                <a:lnTo>
                  <a:pt x="810707" y="490194"/>
                </a:lnTo>
                <a:lnTo>
                  <a:pt x="0" y="4901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53589" y="4965192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PC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32530" y="4881892"/>
            <a:ext cx="810895" cy="490220"/>
          </a:xfrm>
          <a:custGeom>
            <a:avLst/>
            <a:gdLst/>
            <a:ahLst/>
            <a:cxnLst/>
            <a:rect l="l" t="t" r="r" b="b"/>
            <a:pathLst>
              <a:path w="810895" h="490220">
                <a:moveTo>
                  <a:pt x="0" y="0"/>
                </a:moveTo>
                <a:lnTo>
                  <a:pt x="810707" y="0"/>
                </a:lnTo>
                <a:lnTo>
                  <a:pt x="810707" y="490194"/>
                </a:lnTo>
                <a:lnTo>
                  <a:pt x="0" y="49019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819601" y="4965192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PC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05864" y="3677107"/>
            <a:ext cx="3045460" cy="1941195"/>
            <a:chOff x="6946404" y="3621735"/>
            <a:chExt cx="3045460" cy="1941195"/>
          </a:xfrm>
        </p:grpSpPr>
        <p:sp>
          <p:nvSpPr>
            <p:cNvPr id="29" name="object 29"/>
            <p:cNvSpPr/>
            <p:nvPr/>
          </p:nvSpPr>
          <p:spPr>
            <a:xfrm>
              <a:off x="6946405" y="3621734"/>
              <a:ext cx="2332355" cy="1205230"/>
            </a:xfrm>
            <a:custGeom>
              <a:avLst/>
              <a:gdLst/>
              <a:ahLst/>
              <a:cxnLst/>
              <a:rect l="l" t="t" r="r" b="b"/>
              <a:pathLst>
                <a:path w="2332354" h="1205229">
                  <a:moveTo>
                    <a:pt x="2332012" y="1204785"/>
                  </a:moveTo>
                  <a:lnTo>
                    <a:pt x="2307590" y="1126934"/>
                  </a:lnTo>
                  <a:lnTo>
                    <a:pt x="2289530" y="1069301"/>
                  </a:lnTo>
                  <a:lnTo>
                    <a:pt x="2248395" y="1108989"/>
                  </a:lnTo>
                  <a:lnTo>
                    <a:pt x="1262354" y="86995"/>
                  </a:lnTo>
                  <a:lnTo>
                    <a:pt x="1271828" y="77851"/>
                  </a:lnTo>
                  <a:lnTo>
                    <a:pt x="1303489" y="47307"/>
                  </a:lnTo>
                  <a:lnTo>
                    <a:pt x="1169606" y="0"/>
                  </a:lnTo>
                  <a:lnTo>
                    <a:pt x="1035583" y="46901"/>
                  </a:lnTo>
                  <a:lnTo>
                    <a:pt x="1076579" y="86715"/>
                  </a:lnTo>
                  <a:lnTo>
                    <a:pt x="83896" y="1109243"/>
                  </a:lnTo>
                  <a:lnTo>
                    <a:pt x="42900" y="1069428"/>
                  </a:lnTo>
                  <a:lnTo>
                    <a:pt x="0" y="1204785"/>
                  </a:lnTo>
                  <a:lnTo>
                    <a:pt x="134023" y="1157897"/>
                  </a:lnTo>
                  <a:lnTo>
                    <a:pt x="102400" y="1127201"/>
                  </a:lnTo>
                  <a:lnTo>
                    <a:pt x="93014" y="1118095"/>
                  </a:lnTo>
                  <a:lnTo>
                    <a:pt x="1085697" y="95554"/>
                  </a:lnTo>
                  <a:lnTo>
                    <a:pt x="1109726" y="118884"/>
                  </a:lnTo>
                  <a:lnTo>
                    <a:pt x="1105725" y="126822"/>
                  </a:lnTo>
                  <a:lnTo>
                    <a:pt x="1117942" y="126860"/>
                  </a:lnTo>
                  <a:lnTo>
                    <a:pt x="1126705" y="135356"/>
                  </a:lnTo>
                  <a:lnTo>
                    <a:pt x="1129385" y="126898"/>
                  </a:lnTo>
                  <a:lnTo>
                    <a:pt x="1162875" y="127000"/>
                  </a:lnTo>
                  <a:lnTo>
                    <a:pt x="1160030" y="1077772"/>
                  </a:lnTo>
                  <a:lnTo>
                    <a:pt x="1102880" y="1077595"/>
                  </a:lnTo>
                  <a:lnTo>
                    <a:pt x="1166012" y="1204785"/>
                  </a:lnTo>
                  <a:lnTo>
                    <a:pt x="1223556" y="1090510"/>
                  </a:lnTo>
                  <a:lnTo>
                    <a:pt x="1229880" y="1077976"/>
                  </a:lnTo>
                  <a:lnTo>
                    <a:pt x="1172730" y="1077810"/>
                  </a:lnTo>
                  <a:lnTo>
                    <a:pt x="1175575" y="127025"/>
                  </a:lnTo>
                  <a:lnTo>
                    <a:pt x="1209459" y="127127"/>
                  </a:lnTo>
                  <a:lnTo>
                    <a:pt x="1212088" y="135496"/>
                  </a:lnTo>
                  <a:lnTo>
                    <a:pt x="1220724" y="127165"/>
                  </a:lnTo>
                  <a:lnTo>
                    <a:pt x="1232725" y="127190"/>
                  </a:lnTo>
                  <a:lnTo>
                    <a:pt x="1228826" y="119354"/>
                  </a:lnTo>
                  <a:lnTo>
                    <a:pt x="1253210" y="95821"/>
                  </a:lnTo>
                  <a:lnTo>
                    <a:pt x="2239264" y="1117803"/>
                  </a:lnTo>
                  <a:lnTo>
                    <a:pt x="2198141" y="1157478"/>
                  </a:lnTo>
                  <a:lnTo>
                    <a:pt x="2332012" y="1204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8167" y="5149926"/>
              <a:ext cx="564515" cy="403860"/>
            </a:xfrm>
            <a:custGeom>
              <a:avLst/>
              <a:gdLst/>
              <a:ahLst/>
              <a:cxnLst/>
              <a:rect l="l" t="t" r="r" b="b"/>
              <a:pathLst>
                <a:path w="564515" h="403860">
                  <a:moveTo>
                    <a:pt x="282016" y="0"/>
                  </a:moveTo>
                  <a:lnTo>
                    <a:pt x="207045" y="2401"/>
                  </a:lnTo>
                  <a:lnTo>
                    <a:pt x="139677" y="9178"/>
                  </a:lnTo>
                  <a:lnTo>
                    <a:pt x="82600" y="19689"/>
                  </a:lnTo>
                  <a:lnTo>
                    <a:pt x="38503" y="33294"/>
                  </a:lnTo>
                  <a:lnTo>
                    <a:pt x="0" y="67221"/>
                  </a:lnTo>
                  <a:lnTo>
                    <a:pt x="0" y="336092"/>
                  </a:lnTo>
                  <a:lnTo>
                    <a:pt x="38503" y="370019"/>
                  </a:lnTo>
                  <a:lnTo>
                    <a:pt x="82600" y="383624"/>
                  </a:lnTo>
                  <a:lnTo>
                    <a:pt x="139677" y="394135"/>
                  </a:lnTo>
                  <a:lnTo>
                    <a:pt x="207045" y="400912"/>
                  </a:lnTo>
                  <a:lnTo>
                    <a:pt x="282016" y="403313"/>
                  </a:lnTo>
                  <a:lnTo>
                    <a:pt x="356987" y="400912"/>
                  </a:lnTo>
                  <a:lnTo>
                    <a:pt x="424354" y="394135"/>
                  </a:lnTo>
                  <a:lnTo>
                    <a:pt x="481431" y="383624"/>
                  </a:lnTo>
                  <a:lnTo>
                    <a:pt x="525528" y="370019"/>
                  </a:lnTo>
                  <a:lnTo>
                    <a:pt x="564032" y="336092"/>
                  </a:lnTo>
                  <a:lnTo>
                    <a:pt x="564032" y="67221"/>
                  </a:lnTo>
                  <a:lnTo>
                    <a:pt x="525528" y="33294"/>
                  </a:lnTo>
                  <a:lnTo>
                    <a:pt x="481431" y="19689"/>
                  </a:lnTo>
                  <a:lnTo>
                    <a:pt x="424354" y="9178"/>
                  </a:lnTo>
                  <a:lnTo>
                    <a:pt x="356987" y="2401"/>
                  </a:lnTo>
                  <a:lnTo>
                    <a:pt x="282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18167" y="5149926"/>
              <a:ext cx="564515" cy="403860"/>
            </a:xfrm>
            <a:custGeom>
              <a:avLst/>
              <a:gdLst/>
              <a:ahLst/>
              <a:cxnLst/>
              <a:rect l="l" t="t" r="r" b="b"/>
              <a:pathLst>
                <a:path w="564515" h="403860">
                  <a:moveTo>
                    <a:pt x="564037" y="67218"/>
                  </a:moveTo>
                  <a:lnTo>
                    <a:pt x="525533" y="101144"/>
                  </a:lnTo>
                  <a:lnTo>
                    <a:pt x="481435" y="114748"/>
                  </a:lnTo>
                  <a:lnTo>
                    <a:pt x="424358" y="125258"/>
                  </a:lnTo>
                  <a:lnTo>
                    <a:pt x="356990" y="132035"/>
                  </a:lnTo>
                  <a:lnTo>
                    <a:pt x="282018" y="134436"/>
                  </a:lnTo>
                  <a:lnTo>
                    <a:pt x="207046" y="132035"/>
                  </a:lnTo>
                  <a:lnTo>
                    <a:pt x="139678" y="125258"/>
                  </a:lnTo>
                  <a:lnTo>
                    <a:pt x="82601" y="114748"/>
                  </a:lnTo>
                  <a:lnTo>
                    <a:pt x="38503" y="101144"/>
                  </a:lnTo>
                  <a:lnTo>
                    <a:pt x="10073" y="85087"/>
                  </a:lnTo>
                  <a:lnTo>
                    <a:pt x="0" y="67218"/>
                  </a:lnTo>
                </a:path>
                <a:path w="564515" h="403860">
                  <a:moveTo>
                    <a:pt x="0" y="67218"/>
                  </a:moveTo>
                  <a:lnTo>
                    <a:pt x="38503" y="33291"/>
                  </a:lnTo>
                  <a:lnTo>
                    <a:pt x="82601" y="19687"/>
                  </a:lnTo>
                  <a:lnTo>
                    <a:pt x="139678" y="9177"/>
                  </a:lnTo>
                  <a:lnTo>
                    <a:pt x="207046" y="2401"/>
                  </a:lnTo>
                  <a:lnTo>
                    <a:pt x="282018" y="0"/>
                  </a:lnTo>
                  <a:lnTo>
                    <a:pt x="356990" y="2401"/>
                  </a:lnTo>
                  <a:lnTo>
                    <a:pt x="424358" y="9177"/>
                  </a:lnTo>
                  <a:lnTo>
                    <a:pt x="481435" y="19687"/>
                  </a:lnTo>
                  <a:lnTo>
                    <a:pt x="525533" y="33291"/>
                  </a:lnTo>
                  <a:lnTo>
                    <a:pt x="564037" y="67218"/>
                  </a:lnTo>
                  <a:lnTo>
                    <a:pt x="564037" y="336090"/>
                  </a:lnTo>
                  <a:lnTo>
                    <a:pt x="525533" y="370016"/>
                  </a:lnTo>
                  <a:lnTo>
                    <a:pt x="481435" y="383620"/>
                  </a:lnTo>
                  <a:lnTo>
                    <a:pt x="424358" y="394130"/>
                  </a:lnTo>
                  <a:lnTo>
                    <a:pt x="356990" y="400907"/>
                  </a:lnTo>
                  <a:lnTo>
                    <a:pt x="282018" y="403308"/>
                  </a:lnTo>
                  <a:lnTo>
                    <a:pt x="207046" y="400907"/>
                  </a:lnTo>
                  <a:lnTo>
                    <a:pt x="139678" y="394130"/>
                  </a:lnTo>
                  <a:lnTo>
                    <a:pt x="82601" y="383620"/>
                  </a:lnTo>
                  <a:lnTo>
                    <a:pt x="38503" y="370016"/>
                  </a:lnTo>
                  <a:lnTo>
                    <a:pt x="0" y="336090"/>
                  </a:lnTo>
                  <a:lnTo>
                    <a:pt x="0" y="672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84535" y="5324855"/>
            <a:ext cx="349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R</a:t>
            </a:r>
            <a:r>
              <a:rPr sz="1200" b="1" spc="-5" dirty="0">
                <a:latin typeface="Carlito"/>
                <a:cs typeface="Carlito"/>
              </a:rPr>
              <a:t>e</a:t>
            </a:r>
            <a:r>
              <a:rPr sz="1200" b="1" spc="5" dirty="0">
                <a:latin typeface="Carlito"/>
                <a:cs typeface="Carlito"/>
              </a:rPr>
              <a:t>p</a:t>
            </a:r>
            <a:r>
              <a:rPr sz="1200" b="1" dirty="0">
                <a:latin typeface="Carlito"/>
                <a:cs typeface="Carlito"/>
              </a:rPr>
              <a:t>o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985681" y="5244973"/>
            <a:ext cx="583565" cy="422909"/>
            <a:chOff x="8226221" y="5189601"/>
            <a:chExt cx="583565" cy="422909"/>
          </a:xfrm>
        </p:grpSpPr>
        <p:sp>
          <p:nvSpPr>
            <p:cNvPr id="34" name="object 34"/>
            <p:cNvSpPr/>
            <p:nvPr/>
          </p:nvSpPr>
          <p:spPr>
            <a:xfrm>
              <a:off x="8235746" y="5199126"/>
              <a:ext cx="564515" cy="403860"/>
            </a:xfrm>
            <a:custGeom>
              <a:avLst/>
              <a:gdLst/>
              <a:ahLst/>
              <a:cxnLst/>
              <a:rect l="l" t="t" r="r" b="b"/>
              <a:pathLst>
                <a:path w="564515" h="403860">
                  <a:moveTo>
                    <a:pt x="282016" y="0"/>
                  </a:moveTo>
                  <a:lnTo>
                    <a:pt x="207045" y="2400"/>
                  </a:lnTo>
                  <a:lnTo>
                    <a:pt x="139677" y="9175"/>
                  </a:lnTo>
                  <a:lnTo>
                    <a:pt x="82600" y="19683"/>
                  </a:lnTo>
                  <a:lnTo>
                    <a:pt x="38503" y="33285"/>
                  </a:lnTo>
                  <a:lnTo>
                    <a:pt x="0" y="67208"/>
                  </a:lnTo>
                  <a:lnTo>
                    <a:pt x="0" y="336080"/>
                  </a:lnTo>
                  <a:lnTo>
                    <a:pt x="38503" y="370006"/>
                  </a:lnTo>
                  <a:lnTo>
                    <a:pt x="82600" y="383612"/>
                  </a:lnTo>
                  <a:lnTo>
                    <a:pt x="139677" y="394123"/>
                  </a:lnTo>
                  <a:lnTo>
                    <a:pt x="207045" y="400900"/>
                  </a:lnTo>
                  <a:lnTo>
                    <a:pt x="282016" y="403302"/>
                  </a:lnTo>
                  <a:lnTo>
                    <a:pt x="356987" y="400900"/>
                  </a:lnTo>
                  <a:lnTo>
                    <a:pt x="424354" y="394123"/>
                  </a:lnTo>
                  <a:lnTo>
                    <a:pt x="481431" y="383612"/>
                  </a:lnTo>
                  <a:lnTo>
                    <a:pt x="525528" y="370006"/>
                  </a:lnTo>
                  <a:lnTo>
                    <a:pt x="564032" y="336080"/>
                  </a:lnTo>
                  <a:lnTo>
                    <a:pt x="564032" y="67208"/>
                  </a:lnTo>
                  <a:lnTo>
                    <a:pt x="525528" y="33285"/>
                  </a:lnTo>
                  <a:lnTo>
                    <a:pt x="481431" y="19683"/>
                  </a:lnTo>
                  <a:lnTo>
                    <a:pt x="424354" y="9175"/>
                  </a:lnTo>
                  <a:lnTo>
                    <a:pt x="356987" y="2400"/>
                  </a:lnTo>
                  <a:lnTo>
                    <a:pt x="282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35746" y="5199126"/>
              <a:ext cx="564515" cy="403860"/>
            </a:xfrm>
            <a:custGeom>
              <a:avLst/>
              <a:gdLst/>
              <a:ahLst/>
              <a:cxnLst/>
              <a:rect l="l" t="t" r="r" b="b"/>
              <a:pathLst>
                <a:path w="564515" h="403860">
                  <a:moveTo>
                    <a:pt x="564037" y="67218"/>
                  </a:moveTo>
                  <a:lnTo>
                    <a:pt x="525533" y="101144"/>
                  </a:lnTo>
                  <a:lnTo>
                    <a:pt x="481435" y="114748"/>
                  </a:lnTo>
                  <a:lnTo>
                    <a:pt x="424358" y="125258"/>
                  </a:lnTo>
                  <a:lnTo>
                    <a:pt x="356990" y="132035"/>
                  </a:lnTo>
                  <a:lnTo>
                    <a:pt x="282018" y="134436"/>
                  </a:lnTo>
                  <a:lnTo>
                    <a:pt x="207046" y="132035"/>
                  </a:lnTo>
                  <a:lnTo>
                    <a:pt x="139678" y="125258"/>
                  </a:lnTo>
                  <a:lnTo>
                    <a:pt x="82601" y="114748"/>
                  </a:lnTo>
                  <a:lnTo>
                    <a:pt x="38503" y="101144"/>
                  </a:lnTo>
                  <a:lnTo>
                    <a:pt x="10073" y="85087"/>
                  </a:lnTo>
                  <a:lnTo>
                    <a:pt x="0" y="67218"/>
                  </a:lnTo>
                </a:path>
                <a:path w="564515" h="403860">
                  <a:moveTo>
                    <a:pt x="0" y="67218"/>
                  </a:moveTo>
                  <a:lnTo>
                    <a:pt x="38503" y="33291"/>
                  </a:lnTo>
                  <a:lnTo>
                    <a:pt x="82601" y="19687"/>
                  </a:lnTo>
                  <a:lnTo>
                    <a:pt x="139678" y="9177"/>
                  </a:lnTo>
                  <a:lnTo>
                    <a:pt x="207046" y="2401"/>
                  </a:lnTo>
                  <a:lnTo>
                    <a:pt x="282018" y="0"/>
                  </a:lnTo>
                  <a:lnTo>
                    <a:pt x="356990" y="2401"/>
                  </a:lnTo>
                  <a:lnTo>
                    <a:pt x="424358" y="9177"/>
                  </a:lnTo>
                  <a:lnTo>
                    <a:pt x="481435" y="19687"/>
                  </a:lnTo>
                  <a:lnTo>
                    <a:pt x="525533" y="33291"/>
                  </a:lnTo>
                  <a:lnTo>
                    <a:pt x="564037" y="67218"/>
                  </a:lnTo>
                  <a:lnTo>
                    <a:pt x="564037" y="336090"/>
                  </a:lnTo>
                  <a:lnTo>
                    <a:pt x="525533" y="370016"/>
                  </a:lnTo>
                  <a:lnTo>
                    <a:pt x="481435" y="383620"/>
                  </a:lnTo>
                  <a:lnTo>
                    <a:pt x="424358" y="394130"/>
                  </a:lnTo>
                  <a:lnTo>
                    <a:pt x="356990" y="400907"/>
                  </a:lnTo>
                  <a:lnTo>
                    <a:pt x="282018" y="403308"/>
                  </a:lnTo>
                  <a:lnTo>
                    <a:pt x="207046" y="400907"/>
                  </a:lnTo>
                  <a:lnTo>
                    <a:pt x="139678" y="394130"/>
                  </a:lnTo>
                  <a:lnTo>
                    <a:pt x="82601" y="383620"/>
                  </a:lnTo>
                  <a:lnTo>
                    <a:pt x="38503" y="370016"/>
                  </a:lnTo>
                  <a:lnTo>
                    <a:pt x="0" y="336090"/>
                  </a:lnTo>
                  <a:lnTo>
                    <a:pt x="0" y="672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02128" y="5373624"/>
            <a:ext cx="349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R</a:t>
            </a:r>
            <a:r>
              <a:rPr sz="1200" b="1" spc="-5" dirty="0">
                <a:latin typeface="Carlito"/>
                <a:cs typeface="Carlito"/>
              </a:rPr>
              <a:t>e</a:t>
            </a:r>
            <a:r>
              <a:rPr sz="1200" b="1" spc="5" dirty="0">
                <a:latin typeface="Carlito"/>
                <a:cs typeface="Carlito"/>
              </a:rPr>
              <a:t>p</a:t>
            </a:r>
            <a:r>
              <a:rPr sz="1200" b="1" dirty="0">
                <a:latin typeface="Carlito"/>
                <a:cs typeface="Carlito"/>
              </a:rPr>
              <a:t>o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03261" y="5244973"/>
            <a:ext cx="583565" cy="422909"/>
            <a:chOff x="7043801" y="5189601"/>
            <a:chExt cx="583565" cy="422909"/>
          </a:xfrm>
        </p:grpSpPr>
        <p:sp>
          <p:nvSpPr>
            <p:cNvPr id="38" name="object 38"/>
            <p:cNvSpPr/>
            <p:nvPr/>
          </p:nvSpPr>
          <p:spPr>
            <a:xfrm>
              <a:off x="7053326" y="5199126"/>
              <a:ext cx="564515" cy="403860"/>
            </a:xfrm>
            <a:custGeom>
              <a:avLst/>
              <a:gdLst/>
              <a:ahLst/>
              <a:cxnLst/>
              <a:rect l="l" t="t" r="r" b="b"/>
              <a:pathLst>
                <a:path w="564515" h="403860">
                  <a:moveTo>
                    <a:pt x="282016" y="0"/>
                  </a:moveTo>
                  <a:lnTo>
                    <a:pt x="207045" y="2400"/>
                  </a:lnTo>
                  <a:lnTo>
                    <a:pt x="139677" y="9175"/>
                  </a:lnTo>
                  <a:lnTo>
                    <a:pt x="82600" y="19683"/>
                  </a:lnTo>
                  <a:lnTo>
                    <a:pt x="38503" y="33285"/>
                  </a:lnTo>
                  <a:lnTo>
                    <a:pt x="0" y="67208"/>
                  </a:lnTo>
                  <a:lnTo>
                    <a:pt x="0" y="336080"/>
                  </a:lnTo>
                  <a:lnTo>
                    <a:pt x="38503" y="370006"/>
                  </a:lnTo>
                  <a:lnTo>
                    <a:pt x="82600" y="383612"/>
                  </a:lnTo>
                  <a:lnTo>
                    <a:pt x="139677" y="394123"/>
                  </a:lnTo>
                  <a:lnTo>
                    <a:pt x="207045" y="400900"/>
                  </a:lnTo>
                  <a:lnTo>
                    <a:pt x="282016" y="403302"/>
                  </a:lnTo>
                  <a:lnTo>
                    <a:pt x="356988" y="400900"/>
                  </a:lnTo>
                  <a:lnTo>
                    <a:pt x="424358" y="394123"/>
                  </a:lnTo>
                  <a:lnTo>
                    <a:pt x="481437" y="383612"/>
                  </a:lnTo>
                  <a:lnTo>
                    <a:pt x="525538" y="370006"/>
                  </a:lnTo>
                  <a:lnTo>
                    <a:pt x="564045" y="336080"/>
                  </a:lnTo>
                  <a:lnTo>
                    <a:pt x="564045" y="67208"/>
                  </a:lnTo>
                  <a:lnTo>
                    <a:pt x="525538" y="33285"/>
                  </a:lnTo>
                  <a:lnTo>
                    <a:pt x="481437" y="19683"/>
                  </a:lnTo>
                  <a:lnTo>
                    <a:pt x="424358" y="9175"/>
                  </a:lnTo>
                  <a:lnTo>
                    <a:pt x="356988" y="2400"/>
                  </a:lnTo>
                  <a:lnTo>
                    <a:pt x="282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53326" y="5199126"/>
              <a:ext cx="564515" cy="403860"/>
            </a:xfrm>
            <a:custGeom>
              <a:avLst/>
              <a:gdLst/>
              <a:ahLst/>
              <a:cxnLst/>
              <a:rect l="l" t="t" r="r" b="b"/>
              <a:pathLst>
                <a:path w="564515" h="403860">
                  <a:moveTo>
                    <a:pt x="564037" y="67218"/>
                  </a:moveTo>
                  <a:lnTo>
                    <a:pt x="525533" y="101144"/>
                  </a:lnTo>
                  <a:lnTo>
                    <a:pt x="481435" y="114748"/>
                  </a:lnTo>
                  <a:lnTo>
                    <a:pt x="424358" y="125258"/>
                  </a:lnTo>
                  <a:lnTo>
                    <a:pt x="356990" y="132035"/>
                  </a:lnTo>
                  <a:lnTo>
                    <a:pt x="282018" y="134436"/>
                  </a:lnTo>
                  <a:lnTo>
                    <a:pt x="207046" y="132035"/>
                  </a:lnTo>
                  <a:lnTo>
                    <a:pt x="139678" y="125258"/>
                  </a:lnTo>
                  <a:lnTo>
                    <a:pt x="82601" y="114748"/>
                  </a:lnTo>
                  <a:lnTo>
                    <a:pt x="38503" y="101144"/>
                  </a:lnTo>
                  <a:lnTo>
                    <a:pt x="10073" y="85087"/>
                  </a:lnTo>
                  <a:lnTo>
                    <a:pt x="0" y="67218"/>
                  </a:lnTo>
                </a:path>
                <a:path w="564515" h="403860">
                  <a:moveTo>
                    <a:pt x="0" y="67218"/>
                  </a:moveTo>
                  <a:lnTo>
                    <a:pt x="38503" y="33291"/>
                  </a:lnTo>
                  <a:lnTo>
                    <a:pt x="82601" y="19687"/>
                  </a:lnTo>
                  <a:lnTo>
                    <a:pt x="139678" y="9177"/>
                  </a:lnTo>
                  <a:lnTo>
                    <a:pt x="207046" y="2401"/>
                  </a:lnTo>
                  <a:lnTo>
                    <a:pt x="282018" y="0"/>
                  </a:lnTo>
                  <a:lnTo>
                    <a:pt x="356990" y="2401"/>
                  </a:lnTo>
                  <a:lnTo>
                    <a:pt x="424358" y="9177"/>
                  </a:lnTo>
                  <a:lnTo>
                    <a:pt x="481435" y="19687"/>
                  </a:lnTo>
                  <a:lnTo>
                    <a:pt x="525533" y="33291"/>
                  </a:lnTo>
                  <a:lnTo>
                    <a:pt x="564037" y="67218"/>
                  </a:lnTo>
                  <a:lnTo>
                    <a:pt x="564037" y="336090"/>
                  </a:lnTo>
                  <a:lnTo>
                    <a:pt x="525533" y="370016"/>
                  </a:lnTo>
                  <a:lnTo>
                    <a:pt x="481435" y="383620"/>
                  </a:lnTo>
                  <a:lnTo>
                    <a:pt x="424358" y="394130"/>
                  </a:lnTo>
                  <a:lnTo>
                    <a:pt x="356990" y="400907"/>
                  </a:lnTo>
                  <a:lnTo>
                    <a:pt x="282018" y="403308"/>
                  </a:lnTo>
                  <a:lnTo>
                    <a:pt x="207046" y="400907"/>
                  </a:lnTo>
                  <a:lnTo>
                    <a:pt x="139678" y="394130"/>
                  </a:lnTo>
                  <a:lnTo>
                    <a:pt x="82601" y="383620"/>
                  </a:lnTo>
                  <a:lnTo>
                    <a:pt x="38503" y="370016"/>
                  </a:lnTo>
                  <a:lnTo>
                    <a:pt x="0" y="336090"/>
                  </a:lnTo>
                  <a:lnTo>
                    <a:pt x="0" y="672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919707" y="5373624"/>
            <a:ext cx="349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rlito"/>
                <a:cs typeface="Carlito"/>
              </a:rPr>
              <a:t>R</a:t>
            </a:r>
            <a:r>
              <a:rPr sz="1200" b="1" spc="-5" dirty="0">
                <a:latin typeface="Carlito"/>
                <a:cs typeface="Carlito"/>
              </a:rPr>
              <a:t>e</a:t>
            </a:r>
            <a:r>
              <a:rPr sz="1200" b="1" spc="5" dirty="0">
                <a:latin typeface="Carlito"/>
                <a:cs typeface="Carlito"/>
              </a:rPr>
              <a:t>p</a:t>
            </a:r>
            <a:r>
              <a:rPr sz="1200" b="1" dirty="0">
                <a:latin typeface="Carlito"/>
                <a:cs typeface="Carlito"/>
              </a:rPr>
              <a:t>o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8557"/>
            <a:ext cx="481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70" dirty="0">
                <a:latin typeface="Trebuchet MS"/>
                <a:cs typeface="Trebuchet MS"/>
              </a:rPr>
              <a:t>Cloud</a:t>
            </a:r>
            <a:r>
              <a:rPr sz="4400" spc="5" dirty="0">
                <a:latin typeface="Trebuchet MS"/>
                <a:cs typeface="Trebuchet MS"/>
              </a:rPr>
              <a:t> </a:t>
            </a:r>
            <a:r>
              <a:rPr sz="4400" spc="290" dirty="0">
                <a:latin typeface="Trebuchet MS"/>
                <a:cs typeface="Trebuchet MS"/>
              </a:rPr>
              <a:t>Computing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579"/>
            <a:ext cx="10256520" cy="28809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b="1" spc="75" dirty="0">
                <a:latin typeface="Arial"/>
                <a:cs typeface="Arial"/>
              </a:rPr>
              <a:t>Cloud </a:t>
            </a:r>
            <a:r>
              <a:rPr sz="2400" b="1" spc="105" dirty="0">
                <a:latin typeface="Arial"/>
                <a:cs typeface="Arial"/>
              </a:rPr>
              <a:t>Computing </a:t>
            </a:r>
            <a:r>
              <a:rPr sz="2400" spc="130" dirty="0">
                <a:latin typeface="Trebuchet MS"/>
                <a:cs typeface="Trebuchet MS"/>
              </a:rPr>
              <a:t>is </a:t>
            </a:r>
            <a:r>
              <a:rPr sz="2400" spc="60" dirty="0">
                <a:latin typeface="Trebuchet MS"/>
                <a:cs typeface="Trebuchet MS"/>
              </a:rPr>
              <a:t>a </a:t>
            </a:r>
            <a:r>
              <a:rPr sz="2400" spc="75" dirty="0">
                <a:latin typeface="Trebuchet MS"/>
                <a:cs typeface="Trebuchet MS"/>
              </a:rPr>
              <a:t>set </a:t>
            </a:r>
            <a:r>
              <a:rPr sz="2400" spc="90" dirty="0">
                <a:latin typeface="Trebuchet MS"/>
                <a:cs typeface="Trebuchet MS"/>
              </a:rPr>
              <a:t>of </a:t>
            </a:r>
            <a:r>
              <a:rPr sz="2400" b="1" spc="100" dirty="0">
                <a:latin typeface="Arial"/>
                <a:cs typeface="Arial"/>
              </a:rPr>
              <a:t>computing </a:t>
            </a:r>
            <a:r>
              <a:rPr sz="2400" b="1" spc="60" dirty="0">
                <a:latin typeface="Arial"/>
                <a:cs typeface="Arial"/>
              </a:rPr>
              <a:t>services </a:t>
            </a:r>
            <a:r>
              <a:rPr sz="2400" spc="105" dirty="0">
                <a:latin typeface="Trebuchet MS"/>
                <a:cs typeface="Trebuchet MS"/>
              </a:rPr>
              <a:t>provided </a:t>
            </a:r>
            <a:r>
              <a:rPr sz="2400" b="1" spc="95" dirty="0">
                <a:latin typeface="Arial"/>
                <a:cs typeface="Arial"/>
              </a:rPr>
              <a:t>over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the</a:t>
            </a:r>
            <a:r>
              <a:rPr lang="en-IE" sz="2400" b="1" spc="114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network </a:t>
            </a:r>
            <a:r>
              <a:rPr sz="2400" spc="80" dirty="0">
                <a:latin typeface="Trebuchet MS"/>
                <a:cs typeface="Trebuchet MS"/>
              </a:rPr>
              <a:t>whereby </a:t>
            </a:r>
            <a:r>
              <a:rPr sz="2400" spc="120" dirty="0">
                <a:latin typeface="Trebuchet MS"/>
                <a:cs typeface="Trebuchet MS"/>
              </a:rPr>
              <a:t>shared </a:t>
            </a:r>
            <a:r>
              <a:rPr sz="2400" spc="90" dirty="0">
                <a:latin typeface="Trebuchet MS"/>
                <a:cs typeface="Trebuchet MS"/>
              </a:rPr>
              <a:t>resources, </a:t>
            </a:r>
            <a:r>
              <a:rPr sz="2400" spc="50" dirty="0">
                <a:latin typeface="Trebuchet MS"/>
                <a:cs typeface="Trebuchet MS"/>
              </a:rPr>
              <a:t>software,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spc="95" dirty="0">
                <a:latin typeface="Trebuchet MS"/>
                <a:cs typeface="Trebuchet MS"/>
              </a:rPr>
              <a:t>information </a:t>
            </a:r>
            <a:r>
              <a:rPr sz="2400" spc="45" dirty="0">
                <a:latin typeface="Trebuchet MS"/>
                <a:cs typeface="Trebuchet MS"/>
              </a:rPr>
              <a:t>are</a:t>
            </a:r>
            <a:r>
              <a:rPr lang="en-IE" sz="2400" spc="4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provided </a:t>
            </a:r>
            <a:r>
              <a:rPr sz="2400" spc="65" dirty="0">
                <a:latin typeface="Trebuchet MS"/>
                <a:cs typeface="Trebuchet MS"/>
              </a:rPr>
              <a:t>to </a:t>
            </a:r>
            <a:r>
              <a:rPr sz="2400" spc="120" dirty="0">
                <a:latin typeface="Trebuchet MS"/>
                <a:cs typeface="Trebuchet MS"/>
              </a:rPr>
              <a:t>computers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spc="75" dirty="0">
                <a:latin typeface="Trebuchet MS"/>
                <a:cs typeface="Trebuchet MS"/>
              </a:rPr>
              <a:t>other </a:t>
            </a:r>
            <a:r>
              <a:rPr sz="2400" spc="80" dirty="0">
                <a:latin typeface="Trebuchet MS"/>
                <a:cs typeface="Trebuchet MS"/>
              </a:rPr>
              <a:t>devices </a:t>
            </a:r>
            <a:r>
              <a:rPr sz="2400" b="1" spc="85" dirty="0">
                <a:latin typeface="Arial"/>
                <a:cs typeface="Arial"/>
              </a:rPr>
              <a:t>on</a:t>
            </a:r>
            <a:r>
              <a:rPr sz="2400" b="1" spc="-254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demand</a:t>
            </a:r>
            <a:r>
              <a:rPr sz="2400" spc="80" dirty="0">
                <a:latin typeface="Trebuchet MS"/>
                <a:cs typeface="Trebuchet MS"/>
              </a:rPr>
              <a:t>.</a:t>
            </a:r>
            <a:endParaRPr lang="en-IE" sz="2400" spc="80" dirty="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</a:pPr>
            <a:endParaRPr lang="en-IE" sz="2400" spc="80" dirty="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</a:pPr>
            <a:endParaRPr lang="en-IE" sz="2400" spc="8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0400"/>
              </a:lnSpc>
              <a:spcBef>
                <a:spcPts val="85"/>
              </a:spcBef>
            </a:pPr>
            <a:r>
              <a:rPr lang="en-IE" sz="3200" b="1" spc="80" dirty="0">
                <a:latin typeface="Trebuchet MS"/>
                <a:cs typeface="Trebuchet MS"/>
              </a:rPr>
              <a:t>Can you think of any examples of </a:t>
            </a:r>
            <a:br>
              <a:rPr lang="en-IE" sz="3200" b="1" spc="80" dirty="0">
                <a:latin typeface="Trebuchet MS"/>
                <a:cs typeface="Trebuchet MS"/>
              </a:rPr>
            </a:br>
            <a:r>
              <a:rPr lang="en-IE" sz="3200" b="1" spc="80" dirty="0">
                <a:latin typeface="Trebuchet MS"/>
                <a:cs typeface="Trebuchet MS"/>
              </a:rPr>
              <a:t>cloud computing services?</a:t>
            </a:r>
            <a:endParaRPr sz="32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2362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0" dirty="0"/>
              <a:t>Software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65101"/>
              </p:ext>
            </p:extLst>
          </p:nvPr>
        </p:nvGraphicFramePr>
        <p:xfrm>
          <a:off x="1281112" y="2286000"/>
          <a:ext cx="9629775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Software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Website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529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</a:t>
                      </a:r>
                      <a:r>
                        <a:rPr lang="en-IE"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7180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Conflict</a:t>
                      </a:r>
                      <a:r>
                        <a:rPr lang="en-IE"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olu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3784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lopm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lang="en-IE"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Git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u="sng" spc="-10" dirty="0">
                          <a:solidFill>
                            <a:schemeClr val="tx2">
                              <a:lumMod val="75000"/>
                            </a:schemeClr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https://git-scm.com/</a:t>
                      </a:r>
                      <a:endParaRPr sz="18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Distributed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Merge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Active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Mercurial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sng" spc="-10" dirty="0">
                          <a:solidFill>
                            <a:schemeClr val="tx2">
                              <a:lumMod val="75000"/>
                            </a:schemeClr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https://www.mercurial-scm.org/</a:t>
                      </a:r>
                      <a:endParaRPr sz="18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Distributed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Merge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Active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SVN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u="sng" spc="-5" dirty="0">
                          <a:solidFill>
                            <a:schemeClr val="tx2">
                              <a:lumMod val="75000"/>
                            </a:schemeClr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https://subversion.apache.org/</a:t>
                      </a:r>
                      <a:endParaRPr sz="18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Centralized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Merge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lock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Active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CVS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u="sng" spc="-10" dirty="0">
                          <a:solidFill>
                            <a:schemeClr val="tx2">
                              <a:lumMod val="75000"/>
                            </a:schemeClr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https://www.nongnu.org/cvs/</a:t>
                      </a:r>
                      <a:endParaRPr sz="18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Centralized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Merge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Maintenance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only</a:t>
                      </a: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3463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60" dirty="0"/>
              <a:t>Installing</a:t>
            </a:r>
            <a:r>
              <a:rPr sz="4400" spc="-5" dirty="0"/>
              <a:t> </a:t>
            </a:r>
            <a:r>
              <a:rPr sz="4400" spc="40" dirty="0"/>
              <a:t>Git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828800"/>
            <a:ext cx="8630285" cy="40684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Trebuchet MS"/>
                <a:cs typeface="Trebuchet MS"/>
              </a:rPr>
              <a:t>Git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website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u="sng" spc="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https://git-scm.com</a:t>
            </a:r>
            <a:endParaRPr lang="en-IE" sz="2400" u="sng" spc="65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Trebuchet MS"/>
                <a:cs typeface="Trebuchet MS"/>
              </a:rPr>
              <a:t>Free </a:t>
            </a:r>
            <a:r>
              <a:rPr sz="2800" spc="75" dirty="0">
                <a:latin typeface="Trebuchet MS"/>
                <a:cs typeface="Trebuchet MS"/>
              </a:rPr>
              <a:t>on-line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book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400" u="sng" spc="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3"/>
              </a:rPr>
              <a:t>https://git-scm.com/book</a:t>
            </a:r>
            <a:endParaRPr lang="en-IE" sz="2400" u="sng" spc="75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5" dirty="0">
                <a:latin typeface="Trebuchet MS"/>
                <a:cs typeface="Trebuchet MS"/>
              </a:rPr>
              <a:t>Git </a:t>
            </a:r>
            <a:r>
              <a:rPr sz="2800" spc="85" dirty="0">
                <a:latin typeface="Trebuchet MS"/>
                <a:cs typeface="Trebuchet MS"/>
              </a:rPr>
              <a:t>for </a:t>
            </a:r>
            <a:r>
              <a:rPr sz="2800" spc="150" dirty="0">
                <a:latin typeface="Trebuchet MS"/>
                <a:cs typeface="Trebuchet MS"/>
              </a:rPr>
              <a:t>Computer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Scientists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u="sng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4"/>
              </a:rPr>
              <a:t>https://eagain.net/articles/git-for-computer-scientists/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8889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20" dirty="0"/>
              <a:t>Version </a:t>
            </a:r>
            <a:r>
              <a:rPr sz="4400" spc="195" dirty="0"/>
              <a:t>Control </a:t>
            </a:r>
            <a:r>
              <a:rPr sz="4400" spc="270" dirty="0"/>
              <a:t>Hosting</a:t>
            </a:r>
            <a:r>
              <a:rPr sz="4400" spc="-275" dirty="0"/>
              <a:t> </a:t>
            </a:r>
            <a:r>
              <a:rPr sz="4400" spc="135" dirty="0"/>
              <a:t>Services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09851"/>
            <a:ext cx="5872480" cy="2029402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4" dirty="0">
                <a:latin typeface="Trebuchet MS"/>
                <a:cs typeface="Trebuchet MS"/>
              </a:rPr>
              <a:t>GitHub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(</a:t>
            </a:r>
            <a:r>
              <a:rPr sz="2800" u="sng" spc="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https://github.com</a:t>
            </a:r>
            <a:r>
              <a:rPr sz="2800" spc="6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45" dirty="0">
                <a:latin typeface="Trebuchet MS"/>
                <a:cs typeface="Trebuchet MS"/>
              </a:rPr>
              <a:t>BitBucket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(</a:t>
            </a:r>
            <a:r>
              <a:rPr sz="2800" u="sng" spc="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3"/>
              </a:rPr>
              <a:t>https://bitbucket.org</a:t>
            </a:r>
            <a:r>
              <a:rPr sz="2800" spc="5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0" dirty="0">
                <a:latin typeface="Trebuchet MS"/>
                <a:cs typeface="Trebuchet MS"/>
              </a:rPr>
              <a:t>GitLab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(</a:t>
            </a:r>
            <a:r>
              <a:rPr sz="2800" u="sng" spc="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4"/>
              </a:rPr>
              <a:t>https://gitlab.com</a:t>
            </a:r>
            <a:r>
              <a:rPr sz="2800" spc="45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4388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Git</a:t>
            </a:r>
            <a:r>
              <a:rPr sz="4400" spc="30" dirty="0"/>
              <a:t> </a:t>
            </a:r>
            <a:r>
              <a:rPr sz="4400" spc="220" dirty="0"/>
              <a:t>Terminology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2374"/>
            <a:ext cx="10082530" cy="418972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1800" b="1" spc="50" dirty="0">
                <a:latin typeface="Arial"/>
                <a:cs typeface="Arial"/>
              </a:rPr>
              <a:t>Repository</a:t>
            </a:r>
            <a:r>
              <a:rPr lang="en-IE" sz="1800" b="1" spc="50" dirty="0">
                <a:latin typeface="Arial"/>
                <a:cs typeface="Arial"/>
              </a:rPr>
              <a:t> (Repo)</a:t>
            </a:r>
            <a:endParaRPr sz="1800" dirty="0">
              <a:latin typeface="Arial"/>
              <a:cs typeface="Arial"/>
            </a:endParaRPr>
          </a:p>
          <a:p>
            <a:pPr marL="12700" marR="23495">
              <a:lnSpc>
                <a:spcPct val="120000"/>
              </a:lnSpc>
              <a:spcBef>
                <a:spcPts val="655"/>
              </a:spcBef>
            </a:pPr>
            <a:r>
              <a:rPr sz="1600" spc="160" dirty="0">
                <a:latin typeface="Trebuchet MS"/>
                <a:cs typeface="Trebuchet MS"/>
              </a:rPr>
              <a:t>A </a:t>
            </a:r>
            <a:r>
              <a:rPr sz="1600" spc="40" dirty="0">
                <a:latin typeface="Trebuchet MS"/>
                <a:cs typeface="Trebuchet MS"/>
              </a:rPr>
              <a:t>directory </a:t>
            </a:r>
            <a:r>
              <a:rPr sz="1600" spc="20" dirty="0">
                <a:latin typeface="Trebuchet MS"/>
                <a:cs typeface="Trebuchet MS"/>
              </a:rPr>
              <a:t>that </a:t>
            </a:r>
            <a:r>
              <a:rPr sz="1600" spc="70" dirty="0">
                <a:latin typeface="Trebuchet MS"/>
                <a:cs typeface="Trebuchet MS"/>
              </a:rPr>
              <a:t>contains </a:t>
            </a:r>
            <a:r>
              <a:rPr sz="1600" spc="80" dirty="0">
                <a:latin typeface="Trebuchet MS"/>
                <a:cs typeface="Trebuchet MS"/>
              </a:rPr>
              <a:t>your </a:t>
            </a:r>
            <a:r>
              <a:rPr sz="1600" spc="25" dirty="0">
                <a:latin typeface="Trebuchet MS"/>
                <a:cs typeface="Trebuchet MS"/>
              </a:rPr>
              <a:t>project </a:t>
            </a:r>
            <a:r>
              <a:rPr sz="1600" spc="80" dirty="0">
                <a:latin typeface="Trebuchet MS"/>
                <a:cs typeface="Trebuchet MS"/>
              </a:rPr>
              <a:t>work </a:t>
            </a:r>
            <a:r>
              <a:rPr sz="1600" spc="60" dirty="0">
                <a:latin typeface="Trebuchet MS"/>
                <a:cs typeface="Trebuchet MS"/>
              </a:rPr>
              <a:t>which </a:t>
            </a:r>
            <a:r>
              <a:rPr lang="en-IE" sz="1600" spc="25" dirty="0">
                <a:latin typeface="Trebuchet MS"/>
                <a:cs typeface="Trebuchet MS"/>
              </a:rPr>
              <a:t>is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used </a:t>
            </a:r>
            <a:r>
              <a:rPr sz="1600" spc="40" dirty="0">
                <a:latin typeface="Trebuchet MS"/>
                <a:cs typeface="Trebuchet MS"/>
              </a:rPr>
              <a:t>to </a:t>
            </a:r>
            <a:r>
              <a:rPr sz="1600" spc="70" dirty="0">
                <a:latin typeface="Trebuchet MS"/>
                <a:cs typeface="Trebuchet MS"/>
              </a:rPr>
              <a:t>communicate </a:t>
            </a:r>
            <a:r>
              <a:rPr sz="1600" spc="30" dirty="0">
                <a:latin typeface="Trebuchet MS"/>
                <a:cs typeface="Trebuchet MS"/>
              </a:rPr>
              <a:t>with </a:t>
            </a:r>
            <a:r>
              <a:rPr sz="1600" spc="-10" dirty="0">
                <a:latin typeface="Trebuchet MS"/>
                <a:cs typeface="Trebuchet MS"/>
              </a:rPr>
              <a:t>Git. </a:t>
            </a:r>
            <a:r>
              <a:rPr sz="1600" spc="65" dirty="0">
                <a:latin typeface="Trebuchet MS"/>
                <a:cs typeface="Trebuchet MS"/>
              </a:rPr>
              <a:t>Repositories</a:t>
            </a:r>
            <a:r>
              <a:rPr sz="1600" spc="-28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can</a:t>
            </a:r>
            <a:r>
              <a:rPr lang="en-IE" sz="1600" spc="6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exist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either</a:t>
            </a:r>
            <a:r>
              <a:rPr sz="1600" spc="25" dirty="0">
                <a:latin typeface="Trebuchet MS"/>
                <a:cs typeface="Trebuchet MS"/>
              </a:rPr>
              <a:t> locally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on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your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computer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or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as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50" dirty="0">
                <a:latin typeface="Trebuchet MS"/>
                <a:cs typeface="Trebuchet MS"/>
              </a:rPr>
              <a:t>remote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copy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on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another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computer.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 startAt="2"/>
              <a:tabLst>
                <a:tab pos="526415" algn="l"/>
                <a:tab pos="527050" algn="l"/>
              </a:tabLst>
            </a:pPr>
            <a:r>
              <a:rPr sz="1800" b="1" spc="85" dirty="0">
                <a:latin typeface="Arial"/>
                <a:cs typeface="Arial"/>
              </a:rPr>
              <a:t>Commit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spc="10" dirty="0">
                <a:latin typeface="Trebuchet MS"/>
                <a:cs typeface="Trebuchet MS"/>
              </a:rPr>
              <a:t>Git </a:t>
            </a:r>
            <a:r>
              <a:rPr lang="en-IE" sz="1600" spc="80" dirty="0">
                <a:latin typeface="Trebuchet MS"/>
                <a:cs typeface="Trebuchet MS"/>
              </a:rPr>
              <a:t>interprets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its data </a:t>
            </a:r>
            <a:r>
              <a:rPr lang="en-IE" sz="1600" spc="30" dirty="0">
                <a:latin typeface="Trebuchet MS"/>
                <a:cs typeface="Trebuchet MS"/>
              </a:rPr>
              <a:t>as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45" dirty="0">
                <a:latin typeface="Trebuchet MS"/>
                <a:cs typeface="Trebuchet MS"/>
              </a:rPr>
              <a:t>set </a:t>
            </a:r>
            <a:r>
              <a:rPr sz="1600" spc="60" dirty="0">
                <a:latin typeface="Trebuchet MS"/>
                <a:cs typeface="Trebuchet MS"/>
              </a:rPr>
              <a:t>of </a:t>
            </a:r>
            <a:r>
              <a:rPr sz="1600" spc="105" dirty="0">
                <a:latin typeface="Trebuchet MS"/>
                <a:cs typeface="Trebuchet MS"/>
              </a:rPr>
              <a:t>snapshots </a:t>
            </a:r>
            <a:r>
              <a:rPr sz="1600" spc="60" dirty="0">
                <a:latin typeface="Trebuchet MS"/>
                <a:cs typeface="Trebuchet MS"/>
              </a:rPr>
              <a:t>of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70" dirty="0">
                <a:latin typeface="Trebuchet MS"/>
                <a:cs typeface="Trebuchet MS"/>
              </a:rPr>
              <a:t>mini </a:t>
            </a:r>
            <a:r>
              <a:rPr sz="1600" spc="-5" dirty="0">
                <a:latin typeface="Trebuchet MS"/>
                <a:cs typeface="Trebuchet MS"/>
              </a:rPr>
              <a:t>file</a:t>
            </a:r>
            <a:r>
              <a:rPr sz="1600" spc="-28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system.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sz="1800" b="1" spc="-20" dirty="0">
                <a:latin typeface="Arial"/>
                <a:cs typeface="Arial"/>
              </a:rPr>
              <a:t>SHA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E" sz="1600" spc="160" dirty="0">
                <a:latin typeface="Trebuchet MS"/>
                <a:cs typeface="Trebuchet MS"/>
              </a:rPr>
              <a:t>A</a:t>
            </a:r>
            <a:r>
              <a:rPr sz="1600" spc="80" dirty="0">
                <a:latin typeface="Trebuchet MS"/>
                <a:cs typeface="Trebuchet MS"/>
              </a:rPr>
              <a:t>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ID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number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for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each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commit</a:t>
            </a:r>
            <a:r>
              <a:rPr lang="en-IE" sz="1600" spc="55" dirty="0">
                <a:latin typeface="Trebuchet MS"/>
                <a:cs typeface="Trebuchet MS"/>
              </a:rPr>
              <a:t>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lang="en-IE" sz="1600" spc="35" dirty="0">
                <a:latin typeface="Trebuchet MS"/>
                <a:cs typeface="Trebuchet MS"/>
              </a:rPr>
              <a:t>e.g.,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E2adf8ae3e2e4ed40add75cc44cf9d0a869afeb6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1800" b="1" spc="65" dirty="0">
                <a:latin typeface="Arial"/>
                <a:cs typeface="Arial"/>
              </a:rPr>
              <a:t>Working</a:t>
            </a:r>
            <a:r>
              <a:rPr sz="1800" b="1" spc="70" dirty="0">
                <a:latin typeface="Arial"/>
                <a:cs typeface="Arial"/>
              </a:rPr>
              <a:t> Directory</a:t>
            </a:r>
            <a:endParaRPr sz="1800" dirty="0">
              <a:latin typeface="Arial"/>
              <a:cs typeface="Arial"/>
            </a:endParaRPr>
          </a:p>
          <a:p>
            <a:pPr marL="12700" marR="175895">
              <a:lnSpc>
                <a:spcPct val="120000"/>
              </a:lnSpc>
              <a:spcBef>
                <a:spcPts val="655"/>
              </a:spcBef>
            </a:pPr>
            <a:r>
              <a:rPr sz="1600" spc="70" dirty="0">
                <a:latin typeface="Trebuchet MS"/>
                <a:cs typeface="Trebuchet MS"/>
              </a:rPr>
              <a:t>The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files </a:t>
            </a:r>
            <a:r>
              <a:rPr sz="1600" spc="20" dirty="0">
                <a:latin typeface="Trebuchet MS"/>
                <a:cs typeface="Trebuchet MS"/>
              </a:rPr>
              <a:t>that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you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see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in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your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computer's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file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system.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When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you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open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your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project</a:t>
            </a:r>
            <a:r>
              <a:rPr sz="1600" spc="30" dirty="0">
                <a:latin typeface="Trebuchet MS"/>
                <a:cs typeface="Trebuchet MS"/>
              </a:rPr>
              <a:t> files </a:t>
            </a:r>
            <a:r>
              <a:rPr sz="1600" spc="110" dirty="0">
                <a:latin typeface="Trebuchet MS"/>
                <a:cs typeface="Trebuchet MS"/>
              </a:rPr>
              <a:t>up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on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70" dirty="0">
                <a:latin typeface="Trebuchet MS"/>
                <a:cs typeface="Trebuchet MS"/>
              </a:rPr>
              <a:t>code</a:t>
            </a:r>
            <a:r>
              <a:rPr lang="en-IE" sz="1600" spc="7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editor, </a:t>
            </a:r>
            <a:r>
              <a:rPr sz="1600" spc="95" dirty="0">
                <a:latin typeface="Trebuchet MS"/>
                <a:cs typeface="Trebuchet MS"/>
              </a:rPr>
              <a:t>you </a:t>
            </a:r>
            <a:r>
              <a:rPr sz="1600" spc="25" dirty="0">
                <a:latin typeface="Trebuchet MS"/>
                <a:cs typeface="Trebuchet MS"/>
              </a:rPr>
              <a:t>are </a:t>
            </a:r>
            <a:r>
              <a:rPr sz="1600" spc="90" dirty="0">
                <a:latin typeface="Trebuchet MS"/>
                <a:cs typeface="Trebuchet MS"/>
              </a:rPr>
              <a:t>working </a:t>
            </a:r>
            <a:r>
              <a:rPr sz="1600" spc="30" dirty="0">
                <a:latin typeface="Trebuchet MS"/>
                <a:cs typeface="Trebuchet MS"/>
              </a:rPr>
              <a:t>with files </a:t>
            </a:r>
            <a:r>
              <a:rPr sz="1600" spc="60" dirty="0">
                <a:latin typeface="Trebuchet MS"/>
                <a:cs typeface="Trebuchet MS"/>
              </a:rPr>
              <a:t>in </a:t>
            </a:r>
            <a:r>
              <a:rPr sz="1600" spc="30" dirty="0">
                <a:latin typeface="Trebuchet MS"/>
                <a:cs typeface="Trebuchet MS"/>
              </a:rPr>
              <a:t>the </a:t>
            </a:r>
            <a:r>
              <a:rPr sz="1600" spc="85" dirty="0">
                <a:latin typeface="Trebuchet MS"/>
                <a:cs typeface="Trebuchet MS"/>
              </a:rPr>
              <a:t>Working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Directory.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4388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" dirty="0"/>
              <a:t>Git</a:t>
            </a:r>
            <a:r>
              <a:rPr sz="4400" spc="30" dirty="0"/>
              <a:t> </a:t>
            </a:r>
            <a:r>
              <a:rPr sz="4400" spc="220" dirty="0"/>
              <a:t>Terminology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2374"/>
            <a:ext cx="10325100" cy="35553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270"/>
              </a:spcBef>
              <a:buAutoNum type="arabicPeriod" startAt="5"/>
              <a:tabLst>
                <a:tab pos="526415" algn="l"/>
                <a:tab pos="527050" algn="l"/>
              </a:tabLst>
            </a:pPr>
            <a:r>
              <a:rPr sz="1800" b="1" spc="55" dirty="0">
                <a:latin typeface="Arial"/>
                <a:cs typeface="Arial"/>
              </a:rPr>
              <a:t>Checkout</a:t>
            </a:r>
            <a:endParaRPr sz="1800" dirty="0">
              <a:latin typeface="Arial"/>
              <a:cs typeface="Arial"/>
            </a:endParaRPr>
          </a:p>
          <a:p>
            <a:pPr marL="12700" marR="491490">
              <a:lnSpc>
                <a:spcPct val="120000"/>
              </a:lnSpc>
              <a:spcBef>
                <a:spcPts val="655"/>
              </a:spcBef>
            </a:pPr>
            <a:r>
              <a:rPr sz="1600" spc="60" dirty="0">
                <a:latin typeface="Trebuchet MS"/>
                <a:cs typeface="Trebuchet MS"/>
              </a:rPr>
              <a:t>When </a:t>
            </a:r>
            <a:r>
              <a:rPr lang="en-IE" sz="1600" spc="60" dirty="0">
                <a:latin typeface="Trebuchet MS"/>
                <a:cs typeface="Trebuchet MS"/>
              </a:rPr>
              <a:t>the </a:t>
            </a:r>
            <a:r>
              <a:rPr sz="1600" spc="45" dirty="0">
                <a:latin typeface="Trebuchet MS"/>
                <a:cs typeface="Trebuchet MS"/>
              </a:rPr>
              <a:t>content </a:t>
            </a:r>
            <a:r>
              <a:rPr sz="1600" spc="60" dirty="0">
                <a:latin typeface="Trebuchet MS"/>
                <a:cs typeface="Trebuchet MS"/>
              </a:rPr>
              <a:t>in </a:t>
            </a:r>
            <a:r>
              <a:rPr sz="1600" spc="30" dirty="0">
                <a:latin typeface="Trebuchet MS"/>
                <a:cs typeface="Trebuchet MS"/>
              </a:rPr>
              <a:t>the </a:t>
            </a:r>
            <a:r>
              <a:rPr sz="1600" spc="60" dirty="0">
                <a:latin typeface="Trebuchet MS"/>
                <a:cs typeface="Trebuchet MS"/>
              </a:rPr>
              <a:t>repository </a:t>
            </a:r>
            <a:r>
              <a:rPr sz="1600" spc="105" dirty="0">
                <a:latin typeface="Trebuchet MS"/>
                <a:cs typeface="Trebuchet MS"/>
              </a:rPr>
              <a:t>has </a:t>
            </a:r>
            <a:r>
              <a:rPr sz="1600" spc="65" dirty="0">
                <a:latin typeface="Trebuchet MS"/>
                <a:cs typeface="Trebuchet MS"/>
              </a:rPr>
              <a:t>been copied </a:t>
            </a:r>
            <a:r>
              <a:rPr sz="1600" spc="40" dirty="0">
                <a:latin typeface="Trebuchet MS"/>
                <a:cs typeface="Trebuchet MS"/>
              </a:rPr>
              <a:t>to </a:t>
            </a:r>
            <a:r>
              <a:rPr sz="1600" spc="30" dirty="0">
                <a:latin typeface="Trebuchet MS"/>
                <a:cs typeface="Trebuchet MS"/>
              </a:rPr>
              <a:t>the </a:t>
            </a:r>
            <a:r>
              <a:rPr sz="1600" spc="85" dirty="0">
                <a:latin typeface="Trebuchet MS"/>
                <a:cs typeface="Trebuchet MS"/>
              </a:rPr>
              <a:t>Working </a:t>
            </a:r>
            <a:r>
              <a:rPr sz="1600" spc="35" dirty="0">
                <a:latin typeface="Trebuchet MS"/>
                <a:cs typeface="Trebuchet MS"/>
              </a:rPr>
              <a:t>Directory. </a:t>
            </a:r>
            <a:r>
              <a:rPr sz="1600" spc="-15" dirty="0">
                <a:latin typeface="Trebuchet MS"/>
                <a:cs typeface="Trebuchet MS"/>
              </a:rPr>
              <a:t>It </a:t>
            </a:r>
            <a:r>
              <a:rPr sz="1600" spc="85" dirty="0">
                <a:latin typeface="Trebuchet MS"/>
                <a:cs typeface="Trebuchet MS"/>
              </a:rPr>
              <a:t>is possible </a:t>
            </a:r>
            <a:r>
              <a:rPr sz="1600" spc="40" dirty="0">
                <a:latin typeface="Trebuchet MS"/>
                <a:cs typeface="Trebuchet MS"/>
              </a:rPr>
              <a:t>to</a:t>
            </a:r>
            <a:r>
              <a:rPr sz="1600" spc="-27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checkout</a:t>
            </a:r>
            <a:r>
              <a:rPr lang="en-IE" sz="1600" spc="6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many things </a:t>
            </a:r>
            <a:r>
              <a:rPr sz="1600" spc="75" dirty="0">
                <a:latin typeface="Trebuchet MS"/>
                <a:cs typeface="Trebuchet MS"/>
              </a:rPr>
              <a:t>from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45" dirty="0">
                <a:latin typeface="Trebuchet MS"/>
                <a:cs typeface="Trebuchet MS"/>
              </a:rPr>
              <a:t>repository</a:t>
            </a:r>
            <a:r>
              <a:rPr lang="en-IE" sz="1600" spc="45" dirty="0">
                <a:latin typeface="Trebuchet MS"/>
                <a:cs typeface="Trebuchet MS"/>
              </a:rPr>
              <a:t>: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-20" dirty="0">
                <a:latin typeface="Trebuchet MS"/>
                <a:cs typeface="Trebuchet MS"/>
              </a:rPr>
              <a:t>file,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55" dirty="0">
                <a:latin typeface="Trebuchet MS"/>
                <a:cs typeface="Trebuchet MS"/>
              </a:rPr>
              <a:t>commit, </a:t>
            </a:r>
            <a:r>
              <a:rPr sz="1600" spc="40" dirty="0">
                <a:latin typeface="Trebuchet MS"/>
                <a:cs typeface="Trebuchet MS"/>
              </a:rPr>
              <a:t>a </a:t>
            </a:r>
            <a:r>
              <a:rPr sz="1600" spc="50" dirty="0">
                <a:latin typeface="Trebuchet MS"/>
                <a:cs typeface="Trebuchet MS"/>
              </a:rPr>
              <a:t>branch,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etc.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 startAt="6"/>
              <a:tabLst>
                <a:tab pos="526415" algn="l"/>
                <a:tab pos="527050" algn="l"/>
              </a:tabLst>
            </a:pPr>
            <a:r>
              <a:rPr sz="1800" b="1" spc="45" dirty="0">
                <a:latin typeface="Arial"/>
                <a:cs typeface="Arial"/>
              </a:rPr>
              <a:t>Staging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Area</a:t>
            </a:r>
            <a:endParaRPr sz="1800" dirty="0">
              <a:latin typeface="Arial"/>
              <a:cs typeface="Arial"/>
            </a:endParaRPr>
          </a:p>
          <a:p>
            <a:pPr marL="12700" marR="640715">
              <a:lnSpc>
                <a:spcPct val="120000"/>
              </a:lnSpc>
              <a:spcBef>
                <a:spcPts val="660"/>
              </a:spcBef>
            </a:pPr>
            <a:r>
              <a:rPr sz="1600" spc="105" dirty="0">
                <a:latin typeface="Trebuchet MS"/>
                <a:cs typeface="Trebuchet MS"/>
              </a:rPr>
              <a:t>You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can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think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of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the </a:t>
            </a:r>
            <a:r>
              <a:rPr sz="1600" spc="95" dirty="0">
                <a:latin typeface="Trebuchet MS"/>
                <a:cs typeface="Trebuchet MS"/>
              </a:rPr>
              <a:t>staging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area </a:t>
            </a:r>
            <a:r>
              <a:rPr sz="1600" spc="105" dirty="0">
                <a:latin typeface="Trebuchet MS"/>
                <a:cs typeface="Trebuchet MS"/>
              </a:rPr>
              <a:t>as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prep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table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where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Git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will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take</a:t>
            </a:r>
            <a:r>
              <a:rPr sz="1600" spc="30" dirty="0">
                <a:latin typeface="Trebuchet MS"/>
                <a:cs typeface="Trebuchet MS"/>
              </a:rPr>
              <a:t> the </a:t>
            </a:r>
            <a:r>
              <a:rPr sz="1600" spc="65" dirty="0">
                <a:latin typeface="Trebuchet MS"/>
                <a:cs typeface="Trebuchet MS"/>
              </a:rPr>
              <a:t>next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commit.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Files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on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the</a:t>
            </a:r>
            <a:r>
              <a:rPr lang="en-IE"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Staging Index </a:t>
            </a:r>
            <a:r>
              <a:rPr sz="1600" spc="25" dirty="0">
                <a:latin typeface="Trebuchet MS"/>
                <a:cs typeface="Trebuchet MS"/>
              </a:rPr>
              <a:t>are </a:t>
            </a:r>
            <a:r>
              <a:rPr sz="1600" spc="90" dirty="0">
                <a:latin typeface="Trebuchet MS"/>
                <a:cs typeface="Trebuchet MS"/>
              </a:rPr>
              <a:t>poised </a:t>
            </a:r>
            <a:r>
              <a:rPr sz="1600" spc="40" dirty="0">
                <a:latin typeface="Trebuchet MS"/>
                <a:cs typeface="Trebuchet MS"/>
              </a:rPr>
              <a:t>to </a:t>
            </a:r>
            <a:r>
              <a:rPr sz="1600" spc="65" dirty="0">
                <a:latin typeface="Trebuchet MS"/>
                <a:cs typeface="Trebuchet MS"/>
              </a:rPr>
              <a:t>be </a:t>
            </a:r>
            <a:r>
              <a:rPr sz="1600" spc="80" dirty="0">
                <a:latin typeface="Trebuchet MS"/>
                <a:cs typeface="Trebuchet MS"/>
              </a:rPr>
              <a:t>added </a:t>
            </a:r>
            <a:r>
              <a:rPr sz="1600" spc="40" dirty="0">
                <a:latin typeface="Trebuchet MS"/>
                <a:cs typeface="Trebuchet MS"/>
              </a:rPr>
              <a:t>to </a:t>
            </a:r>
            <a:r>
              <a:rPr sz="1600" spc="30" dirty="0">
                <a:latin typeface="Trebuchet MS"/>
                <a:cs typeface="Trebuchet MS"/>
              </a:rPr>
              <a:t>the</a:t>
            </a:r>
            <a:r>
              <a:rPr sz="1600" spc="-24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repository.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 startAt="7"/>
              <a:tabLst>
                <a:tab pos="526415" algn="l"/>
                <a:tab pos="527050" algn="l"/>
              </a:tabLst>
            </a:pPr>
            <a:r>
              <a:rPr sz="1800" b="1" spc="20" dirty="0">
                <a:latin typeface="Arial"/>
                <a:cs typeface="Arial"/>
              </a:rPr>
              <a:t>Branch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655"/>
              </a:spcBef>
            </a:pPr>
            <a:r>
              <a:rPr sz="1600" spc="160" dirty="0">
                <a:latin typeface="Trebuchet MS"/>
                <a:cs typeface="Trebuchet MS"/>
              </a:rPr>
              <a:t>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branch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is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when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new</a:t>
            </a:r>
            <a:r>
              <a:rPr sz="1600" spc="30" dirty="0">
                <a:latin typeface="Trebuchet MS"/>
                <a:cs typeface="Trebuchet MS"/>
              </a:rPr>
              <a:t> line </a:t>
            </a:r>
            <a:r>
              <a:rPr sz="1600" spc="60" dirty="0">
                <a:latin typeface="Trebuchet MS"/>
                <a:cs typeface="Trebuchet MS"/>
              </a:rPr>
              <a:t>of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development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is</a:t>
            </a:r>
            <a:r>
              <a:rPr sz="1600" spc="30" dirty="0">
                <a:latin typeface="Trebuchet MS"/>
                <a:cs typeface="Trebuchet MS"/>
              </a:rPr>
              <a:t> created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that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diverges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from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the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main</a:t>
            </a:r>
            <a:r>
              <a:rPr sz="1600" spc="30" dirty="0">
                <a:latin typeface="Trebuchet MS"/>
                <a:cs typeface="Trebuchet MS"/>
              </a:rPr>
              <a:t> line </a:t>
            </a:r>
            <a:r>
              <a:rPr sz="1600" spc="60" dirty="0">
                <a:latin typeface="Trebuchet MS"/>
                <a:cs typeface="Trebuchet MS"/>
              </a:rPr>
              <a:t>of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development.</a:t>
            </a:r>
            <a:r>
              <a:rPr lang="en-IE" sz="1600" spc="50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This </a:t>
            </a:r>
            <a:r>
              <a:rPr sz="1600" spc="15" dirty="0">
                <a:latin typeface="Trebuchet MS"/>
                <a:cs typeface="Trebuchet MS"/>
              </a:rPr>
              <a:t>alternative </a:t>
            </a:r>
            <a:r>
              <a:rPr sz="1600" spc="25" dirty="0">
                <a:latin typeface="Trebuchet MS"/>
                <a:cs typeface="Trebuchet MS"/>
              </a:rPr>
              <a:t>line </a:t>
            </a:r>
            <a:r>
              <a:rPr sz="1600" spc="60" dirty="0">
                <a:latin typeface="Trebuchet MS"/>
                <a:cs typeface="Trebuchet MS"/>
              </a:rPr>
              <a:t>of development can </a:t>
            </a:r>
            <a:r>
              <a:rPr sz="1600" spc="55" dirty="0">
                <a:latin typeface="Trebuchet MS"/>
                <a:cs typeface="Trebuchet MS"/>
              </a:rPr>
              <a:t>continue </a:t>
            </a:r>
            <a:r>
              <a:rPr sz="1600" spc="45" dirty="0">
                <a:latin typeface="Trebuchet MS"/>
                <a:cs typeface="Trebuchet MS"/>
              </a:rPr>
              <a:t>without </a:t>
            </a:r>
            <a:r>
              <a:rPr sz="1600" spc="40" dirty="0">
                <a:latin typeface="Trebuchet MS"/>
                <a:cs typeface="Trebuchet MS"/>
              </a:rPr>
              <a:t>altering </a:t>
            </a:r>
            <a:r>
              <a:rPr sz="1600" spc="30" dirty="0">
                <a:latin typeface="Trebuchet MS"/>
                <a:cs typeface="Trebuchet MS"/>
              </a:rPr>
              <a:t>the </a:t>
            </a:r>
            <a:r>
              <a:rPr sz="1600" spc="80" dirty="0">
                <a:latin typeface="Trebuchet MS"/>
                <a:cs typeface="Trebuchet MS"/>
              </a:rPr>
              <a:t>main</a:t>
            </a:r>
            <a:r>
              <a:rPr sz="1600" spc="-18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line.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6095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/>
              <a:t>Basic </a:t>
            </a:r>
            <a:r>
              <a:rPr sz="4400" spc="40" dirty="0"/>
              <a:t>Git </a:t>
            </a:r>
            <a:r>
              <a:rPr sz="4400" spc="225" dirty="0"/>
              <a:t>model</a:t>
            </a:r>
            <a:r>
              <a:rPr sz="4400" spc="-65" dirty="0"/>
              <a:t> </a:t>
            </a:r>
            <a:r>
              <a:rPr sz="4400" spc="80" dirty="0"/>
              <a:t>locally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28264" y="2136639"/>
            <a:ext cx="6535483" cy="377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6095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/>
              <a:t>Basic </a:t>
            </a:r>
            <a:r>
              <a:rPr sz="4400" spc="40" dirty="0"/>
              <a:t>Git </a:t>
            </a:r>
            <a:r>
              <a:rPr sz="4400" spc="225" dirty="0"/>
              <a:t>model</a:t>
            </a:r>
            <a:r>
              <a:rPr sz="4400" spc="-65" dirty="0"/>
              <a:t> </a:t>
            </a:r>
            <a:r>
              <a:rPr sz="4400" spc="80" dirty="0"/>
              <a:t>locally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60819"/>
            <a:ext cx="5410200" cy="33470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Trebuchet MS"/>
                <a:cs typeface="Trebuchet MS"/>
              </a:rPr>
              <a:t>Three </a:t>
            </a:r>
            <a:r>
              <a:rPr sz="2800" spc="70" dirty="0">
                <a:latin typeface="Trebuchet MS"/>
                <a:cs typeface="Trebuchet MS"/>
              </a:rPr>
              <a:t>trees </a:t>
            </a:r>
            <a:r>
              <a:rPr sz="2800" spc="105" dirty="0">
                <a:latin typeface="Trebuchet MS"/>
                <a:cs typeface="Trebuchet MS"/>
              </a:rPr>
              <a:t>of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Git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40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20" dirty="0">
                <a:latin typeface="Trebuchet MS"/>
                <a:cs typeface="Trebuchet MS"/>
              </a:rPr>
              <a:t>Git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Repository</a:t>
            </a:r>
            <a:endParaRPr sz="24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640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spc="45" dirty="0">
                <a:latin typeface="Trebuchet MS"/>
                <a:cs typeface="Trebuchet MS"/>
              </a:rPr>
              <a:t>last </a:t>
            </a:r>
            <a:r>
              <a:rPr sz="2000" spc="90" dirty="0">
                <a:latin typeface="Trebuchet MS"/>
                <a:cs typeface="Trebuchet MS"/>
              </a:rPr>
              <a:t>commit </a:t>
            </a:r>
            <a:r>
              <a:rPr sz="2000" spc="100" dirty="0">
                <a:latin typeface="Trebuchet MS"/>
                <a:cs typeface="Trebuchet MS"/>
              </a:rPr>
              <a:t>snapshot, </a:t>
            </a:r>
            <a:r>
              <a:rPr sz="2000" spc="80" dirty="0">
                <a:latin typeface="Trebuchet MS"/>
                <a:cs typeface="Trebuchet MS"/>
              </a:rPr>
              <a:t>next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parent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185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130" dirty="0">
                <a:latin typeface="Trebuchet MS"/>
                <a:cs typeface="Trebuchet MS"/>
              </a:rPr>
              <a:t>Staging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area</a:t>
            </a:r>
            <a:endParaRPr sz="24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615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spc="100" dirty="0">
                <a:latin typeface="Trebuchet MS"/>
                <a:cs typeface="Trebuchet MS"/>
              </a:rPr>
              <a:t>Proposed </a:t>
            </a:r>
            <a:r>
              <a:rPr sz="2000" spc="80" dirty="0">
                <a:latin typeface="Trebuchet MS"/>
                <a:cs typeface="Trebuchet MS"/>
              </a:rPr>
              <a:t>next </a:t>
            </a:r>
            <a:r>
              <a:rPr sz="2000" spc="85" dirty="0">
                <a:latin typeface="Trebuchet MS"/>
                <a:cs typeface="Trebuchet MS"/>
              </a:rPr>
              <a:t>commit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snapshot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10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125" dirty="0">
                <a:latin typeface="Trebuchet MS"/>
                <a:cs typeface="Trebuchet MS"/>
              </a:rPr>
              <a:t>Working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directory</a:t>
            </a:r>
            <a:endParaRPr sz="24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615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spc="135" dirty="0">
                <a:latin typeface="Trebuchet MS"/>
                <a:cs typeface="Trebuchet MS"/>
              </a:rPr>
              <a:t>Sandbox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1922" y="1981200"/>
            <a:ext cx="4235493" cy="3953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67602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/>
              <a:t>Basic </a:t>
            </a:r>
            <a:r>
              <a:rPr sz="4400" spc="40" dirty="0"/>
              <a:t>Git </a:t>
            </a:r>
            <a:r>
              <a:rPr sz="4400" spc="225" dirty="0"/>
              <a:t>model</a:t>
            </a:r>
            <a:r>
              <a:rPr sz="4400" spc="-55" dirty="0"/>
              <a:t> </a:t>
            </a:r>
            <a:r>
              <a:rPr sz="4400" spc="120" dirty="0"/>
              <a:t>remotely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06344" y="1825625"/>
            <a:ext cx="6579311" cy="4351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6256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85" dirty="0"/>
              <a:t>Task: </a:t>
            </a:r>
            <a:r>
              <a:rPr sz="4400" spc="220" dirty="0"/>
              <a:t>Clone</a:t>
            </a:r>
            <a:r>
              <a:rPr sz="4400" spc="-165" dirty="0"/>
              <a:t> </a:t>
            </a:r>
            <a:r>
              <a:rPr sz="4400" spc="185" dirty="0"/>
              <a:t>Repository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59787"/>
            <a:ext cx="10096500" cy="2923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IE" sz="1600" spc="35" dirty="0">
                <a:latin typeface="Trebuchet MS"/>
                <a:cs typeface="Trebuchet MS"/>
              </a:rPr>
              <a:t>Install </a:t>
            </a:r>
            <a:r>
              <a:rPr lang="en-IE" sz="1600" spc="15" dirty="0">
                <a:latin typeface="Trebuchet MS"/>
                <a:cs typeface="Trebuchet MS"/>
              </a:rPr>
              <a:t>Git </a:t>
            </a:r>
            <a:r>
              <a:rPr lang="en-IE" sz="1600" spc="45" dirty="0">
                <a:latin typeface="Trebuchet MS"/>
                <a:cs typeface="Trebuchet MS"/>
              </a:rPr>
              <a:t>for </a:t>
            </a:r>
            <a:r>
              <a:rPr lang="en-IE" sz="1600" spc="80" dirty="0">
                <a:latin typeface="Trebuchet MS"/>
                <a:cs typeface="Trebuchet MS"/>
              </a:rPr>
              <a:t>Windows</a:t>
            </a:r>
            <a:r>
              <a:rPr lang="en-IE" sz="1600" spc="15" dirty="0">
                <a:latin typeface="Trebuchet MS"/>
                <a:cs typeface="Trebuchet MS"/>
              </a:rPr>
              <a:t> </a:t>
            </a:r>
            <a:r>
              <a:rPr lang="en-IE" sz="1600" spc="45" dirty="0">
                <a:latin typeface="Trebuchet MS"/>
                <a:cs typeface="Trebuchet MS"/>
              </a:rPr>
              <a:t>(</a:t>
            </a:r>
            <a:r>
              <a:rPr lang="en-IE" sz="1600" u="sng" spc="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https://git-scm.com/downloads</a:t>
            </a:r>
            <a:r>
              <a:rPr lang="en-IE" sz="1600" spc="45" dirty="0">
                <a:latin typeface="Trebuchet MS"/>
                <a:cs typeface="Trebuchet MS"/>
              </a:rPr>
              <a:t>)</a:t>
            </a:r>
            <a:endParaRPr lang="en-IE"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lang="en-IE" sz="150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IE" sz="1600" spc="100" dirty="0">
                <a:latin typeface="Trebuchet MS"/>
                <a:cs typeface="Trebuchet MS"/>
              </a:rPr>
              <a:t>Open</a:t>
            </a:r>
            <a:r>
              <a:rPr lang="en-IE" sz="1600" spc="20" dirty="0">
                <a:latin typeface="Trebuchet MS"/>
                <a:cs typeface="Trebuchet MS"/>
              </a:rPr>
              <a:t> </a:t>
            </a:r>
            <a:r>
              <a:rPr lang="en-IE" sz="1600" spc="40" dirty="0">
                <a:latin typeface="Trebuchet MS"/>
                <a:cs typeface="Trebuchet MS"/>
              </a:rPr>
              <a:t>Terminal</a:t>
            </a:r>
            <a:r>
              <a:rPr lang="en-IE" sz="1600" spc="30" dirty="0">
                <a:latin typeface="Trebuchet MS"/>
                <a:cs typeface="Trebuchet MS"/>
              </a:rPr>
              <a:t>  (Mac) </a:t>
            </a:r>
            <a:r>
              <a:rPr lang="en-IE" sz="1600" spc="80" dirty="0">
                <a:latin typeface="Trebuchet MS"/>
                <a:cs typeface="Trebuchet MS"/>
              </a:rPr>
              <a:t>or</a:t>
            </a:r>
            <a:r>
              <a:rPr lang="en-IE" sz="1600" spc="25" dirty="0">
                <a:latin typeface="Trebuchet MS"/>
                <a:cs typeface="Trebuchet MS"/>
              </a:rPr>
              <a:t> G</a:t>
            </a:r>
            <a:r>
              <a:rPr lang="en-IE" sz="1600" spc="50" dirty="0">
                <a:latin typeface="Trebuchet MS"/>
                <a:cs typeface="Trebuchet MS"/>
              </a:rPr>
              <a:t>it B</a:t>
            </a:r>
            <a:r>
              <a:rPr lang="en-IE" sz="1600" spc="110" dirty="0">
                <a:latin typeface="Trebuchet MS"/>
                <a:cs typeface="Trebuchet MS"/>
              </a:rPr>
              <a:t>ash</a:t>
            </a:r>
            <a:r>
              <a:rPr lang="en-IE" sz="1600" spc="25" dirty="0">
                <a:latin typeface="Trebuchet MS"/>
                <a:cs typeface="Trebuchet MS"/>
              </a:rPr>
              <a:t> (W</a:t>
            </a:r>
            <a:r>
              <a:rPr lang="en-IE" sz="1600" spc="85" dirty="0">
                <a:latin typeface="Trebuchet MS"/>
                <a:cs typeface="Trebuchet MS"/>
              </a:rPr>
              <a:t>indows)</a:t>
            </a: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6415" algn="l"/>
                <a:tab pos="527050" algn="l"/>
              </a:tabLst>
            </a:pPr>
            <a:endParaRPr lang="en-IE" sz="1600" spc="85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IE" sz="1600" spc="85" dirty="0">
                <a:latin typeface="Trebuchet MS"/>
                <a:cs typeface="Trebuchet MS"/>
              </a:rPr>
              <a:t>In the application window type “cd Desktop”</a:t>
            </a:r>
            <a:endParaRPr lang="en-IE"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lang="en-IE" sz="150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lang="en-IE" sz="1600" spc="100" dirty="0">
                <a:latin typeface="Trebuchet MS"/>
                <a:cs typeface="Trebuchet MS"/>
              </a:rPr>
              <a:t>Run </a:t>
            </a:r>
            <a:r>
              <a:rPr lang="en-IE" sz="1600" spc="30" dirty="0">
                <a:latin typeface="Trebuchet MS"/>
                <a:cs typeface="Trebuchet MS"/>
              </a:rPr>
              <a:t>the </a:t>
            </a:r>
            <a:r>
              <a:rPr lang="en-IE" sz="1600" spc="105" dirty="0">
                <a:latin typeface="Trebuchet MS"/>
                <a:cs typeface="Trebuchet MS"/>
              </a:rPr>
              <a:t>command </a:t>
            </a:r>
            <a:r>
              <a:rPr lang="en-IE" sz="1600" spc="-20" dirty="0">
                <a:latin typeface="Trebuchet MS"/>
                <a:cs typeface="Trebuchet MS"/>
              </a:rPr>
              <a:t>“git </a:t>
            </a:r>
            <a:r>
              <a:rPr lang="en-IE" sz="1600" spc="50" dirty="0">
                <a:latin typeface="Trebuchet MS"/>
                <a:cs typeface="Trebuchet MS"/>
              </a:rPr>
              <a:t>clone</a:t>
            </a:r>
            <a:r>
              <a:rPr lang="en-IE" sz="1600" spc="-50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lang="en-IE" sz="1600" u="sng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https://github.com/</a:t>
            </a:r>
            <a:r>
              <a:rPr lang="en-IE" sz="1600" u="sng" spc="5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joshuacassidy</a:t>
            </a:r>
            <a:r>
              <a:rPr lang="en-IE" sz="1600" u="sng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/</a:t>
            </a:r>
            <a:r>
              <a:rPr lang="en-IE" sz="1600" u="sng" spc="5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ClassExample.git</a:t>
            </a:r>
            <a:r>
              <a:rPr lang="en-IE" sz="1600" spc="50" dirty="0">
                <a:latin typeface="Trebuchet MS"/>
                <a:cs typeface="Trebuchet MS"/>
              </a:rPr>
              <a:t>”</a:t>
            </a:r>
            <a:endParaRPr lang="en-IE"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lang="en-IE" sz="1600" dirty="0">
              <a:latin typeface="Trebuchet MS"/>
              <a:cs typeface="Trebuchet MS"/>
            </a:endParaRPr>
          </a:p>
          <a:p>
            <a:pPr marL="527050" marR="5080" indent="-514350">
              <a:lnSpc>
                <a:spcPts val="19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lang="en-IE" sz="1600" spc="100" dirty="0">
                <a:latin typeface="Trebuchet MS"/>
                <a:cs typeface="Trebuchet MS"/>
              </a:rPr>
              <a:t>Run </a:t>
            </a:r>
            <a:r>
              <a:rPr lang="en-IE" sz="1600" spc="30" dirty="0">
                <a:latin typeface="Trebuchet MS"/>
                <a:cs typeface="Trebuchet MS"/>
              </a:rPr>
              <a:t>the </a:t>
            </a:r>
            <a:r>
              <a:rPr lang="en-IE" sz="1600" spc="105" dirty="0">
                <a:latin typeface="Trebuchet MS"/>
                <a:cs typeface="Trebuchet MS"/>
              </a:rPr>
              <a:t>command </a:t>
            </a:r>
            <a:r>
              <a:rPr lang="en-IE" sz="1600" spc="-15" dirty="0">
                <a:latin typeface="Trebuchet MS"/>
                <a:cs typeface="Trebuchet MS"/>
              </a:rPr>
              <a:t>“start </a:t>
            </a:r>
            <a:r>
              <a:rPr lang="en-IE" sz="1600" spc="-160" dirty="0">
                <a:latin typeface="Trebuchet MS"/>
                <a:cs typeface="Trebuchet MS"/>
              </a:rPr>
              <a:t>.” </a:t>
            </a:r>
            <a:r>
              <a:rPr lang="en-IE" sz="1600" spc="120" dirty="0">
                <a:latin typeface="Trebuchet MS"/>
                <a:cs typeface="Trebuchet MS"/>
              </a:rPr>
              <a:t>on </a:t>
            </a:r>
            <a:r>
              <a:rPr lang="en-IE" sz="1600" spc="85" dirty="0">
                <a:latin typeface="Trebuchet MS"/>
                <a:cs typeface="Trebuchet MS"/>
              </a:rPr>
              <a:t>windows </a:t>
            </a:r>
            <a:r>
              <a:rPr lang="en-IE" sz="1600" spc="75" dirty="0">
                <a:latin typeface="Trebuchet MS"/>
                <a:cs typeface="Trebuchet MS"/>
              </a:rPr>
              <a:t>or </a:t>
            </a:r>
            <a:r>
              <a:rPr lang="en-IE" sz="1600" spc="25" dirty="0">
                <a:latin typeface="Trebuchet MS"/>
                <a:cs typeface="Trebuchet MS"/>
              </a:rPr>
              <a:t>“open </a:t>
            </a:r>
            <a:r>
              <a:rPr lang="en-IE" sz="1600" spc="-160" dirty="0">
                <a:latin typeface="Trebuchet MS"/>
                <a:cs typeface="Trebuchet MS"/>
              </a:rPr>
              <a:t>.” </a:t>
            </a:r>
            <a:r>
              <a:rPr lang="en-IE" sz="1600" spc="120" dirty="0">
                <a:latin typeface="Trebuchet MS"/>
                <a:cs typeface="Trebuchet MS"/>
              </a:rPr>
              <a:t>on </a:t>
            </a:r>
            <a:r>
              <a:rPr lang="en-IE" sz="1600" spc="180" dirty="0">
                <a:latin typeface="Trebuchet MS"/>
                <a:cs typeface="Trebuchet MS"/>
              </a:rPr>
              <a:t>MAC </a:t>
            </a:r>
            <a:r>
              <a:rPr lang="en-IE" sz="1600" spc="40" dirty="0">
                <a:latin typeface="Trebuchet MS"/>
                <a:cs typeface="Trebuchet MS"/>
              </a:rPr>
              <a:t>to </a:t>
            </a:r>
            <a:r>
              <a:rPr lang="en-IE" sz="1600" spc="20" dirty="0">
                <a:latin typeface="Trebuchet MS"/>
                <a:cs typeface="Trebuchet MS"/>
              </a:rPr>
              <a:t>view </a:t>
            </a:r>
            <a:r>
              <a:rPr lang="en-IE" sz="1600" spc="30" dirty="0">
                <a:latin typeface="Trebuchet MS"/>
                <a:cs typeface="Trebuchet MS"/>
              </a:rPr>
              <a:t>the </a:t>
            </a:r>
            <a:r>
              <a:rPr lang="en-IE" sz="1600" spc="60" dirty="0">
                <a:latin typeface="Trebuchet MS"/>
                <a:cs typeface="Trebuchet MS"/>
              </a:rPr>
              <a:t>contents of </a:t>
            </a:r>
            <a:r>
              <a:rPr lang="en-IE" sz="1600" spc="30" dirty="0">
                <a:latin typeface="Trebuchet MS"/>
                <a:cs typeface="Trebuchet MS"/>
              </a:rPr>
              <a:t>the</a:t>
            </a:r>
            <a:r>
              <a:rPr lang="en-IE" sz="1600" spc="-170" dirty="0">
                <a:latin typeface="Trebuchet MS"/>
                <a:cs typeface="Trebuchet MS"/>
              </a:rPr>
              <a:t> </a:t>
            </a:r>
            <a:r>
              <a:rPr lang="en-IE" sz="1600" spc="60" dirty="0">
                <a:latin typeface="Trebuchet MS"/>
                <a:cs typeface="Trebuchet MS"/>
              </a:rPr>
              <a:t>repository </a:t>
            </a:r>
            <a:r>
              <a:rPr lang="en-IE" sz="1600" spc="120" dirty="0">
                <a:latin typeface="Trebuchet MS"/>
                <a:cs typeface="Trebuchet MS"/>
              </a:rPr>
              <a:t>on </a:t>
            </a:r>
            <a:r>
              <a:rPr lang="en-IE" sz="1600" spc="75" dirty="0">
                <a:latin typeface="Trebuchet MS"/>
                <a:cs typeface="Trebuchet MS"/>
              </a:rPr>
              <a:t>your</a:t>
            </a:r>
            <a:r>
              <a:rPr lang="en-IE" sz="1600" spc="-80" dirty="0">
                <a:latin typeface="Trebuchet MS"/>
                <a:cs typeface="Trebuchet MS"/>
              </a:rPr>
              <a:t> </a:t>
            </a:r>
            <a:r>
              <a:rPr lang="en-IE" sz="1600" spc="65" dirty="0">
                <a:latin typeface="Trebuchet MS"/>
                <a:cs typeface="Trebuchet MS"/>
              </a:rPr>
              <a:t>machine</a:t>
            </a:r>
            <a:endParaRPr lang="en-IE"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lang="en-IE" sz="155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IE" sz="1600" spc="100" dirty="0">
                <a:latin typeface="Trebuchet MS"/>
                <a:cs typeface="Trebuchet MS"/>
              </a:rPr>
              <a:t>Open </a:t>
            </a:r>
            <a:r>
              <a:rPr lang="en-IE" sz="1600" spc="30" dirty="0">
                <a:latin typeface="Trebuchet MS"/>
                <a:cs typeface="Trebuchet MS"/>
              </a:rPr>
              <a:t>the</a:t>
            </a:r>
            <a:r>
              <a:rPr lang="en-IE" sz="1600" spc="-55" dirty="0">
                <a:latin typeface="Trebuchet MS"/>
                <a:cs typeface="Trebuchet MS"/>
              </a:rPr>
              <a:t> </a:t>
            </a:r>
            <a:r>
              <a:rPr lang="en-IE" sz="1600" b="1" spc="40" dirty="0">
                <a:latin typeface="Arial"/>
                <a:cs typeface="Arial"/>
              </a:rPr>
              <a:t>SampleFile.txt</a:t>
            </a:r>
            <a:endParaRPr lang="en-IE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2612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10" dirty="0"/>
              <a:t>Ex</a:t>
            </a:r>
            <a:r>
              <a:rPr sz="4400" spc="204" dirty="0"/>
              <a:t>a</a:t>
            </a:r>
            <a:r>
              <a:rPr sz="4400" spc="459" dirty="0"/>
              <a:t>m</a:t>
            </a:r>
            <a:r>
              <a:rPr sz="4400" spc="315" dirty="0"/>
              <a:t>p</a:t>
            </a:r>
            <a:r>
              <a:rPr sz="4400" spc="5" dirty="0"/>
              <a:t>l</a:t>
            </a:r>
            <a:r>
              <a:rPr sz="4400" spc="10" dirty="0"/>
              <a:t>e</a:t>
            </a:r>
            <a:r>
              <a:rPr sz="4400" spc="459" dirty="0"/>
              <a:t>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6939" y="1786636"/>
            <a:ext cx="3192779" cy="39004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40" dirty="0"/>
              <a:t>Email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55" dirty="0">
                <a:latin typeface="Trebuchet MS"/>
                <a:cs typeface="Trebuchet MS"/>
              </a:rPr>
              <a:t>Gmail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95" dirty="0">
                <a:latin typeface="Trebuchet MS"/>
                <a:cs typeface="Trebuchet MS"/>
              </a:rPr>
              <a:t>Yahoo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60" dirty="0">
                <a:latin typeface="Trebuchet MS"/>
                <a:cs typeface="Trebuchet MS"/>
              </a:rPr>
              <a:t>Hotmail</a:t>
            </a:r>
            <a:endParaRPr sz="16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65" dirty="0"/>
              <a:t>Office </a:t>
            </a:r>
            <a:r>
              <a:rPr spc="55" dirty="0"/>
              <a:t>Productivity</a:t>
            </a:r>
            <a:r>
              <a:rPr spc="5" dirty="0"/>
              <a:t> </a:t>
            </a:r>
            <a:r>
              <a:rPr spc="55" dirty="0"/>
              <a:t>Software</a:t>
            </a: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75" dirty="0">
                <a:latin typeface="Trebuchet MS"/>
                <a:cs typeface="Trebuchet MS"/>
              </a:rPr>
              <a:t>Microsoft </a:t>
            </a:r>
            <a:r>
              <a:rPr sz="1600" spc="30" dirty="0">
                <a:latin typeface="Trebuchet MS"/>
                <a:cs typeface="Trebuchet MS"/>
              </a:rPr>
              <a:t>Office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70" dirty="0">
                <a:latin typeface="Trebuchet MS"/>
                <a:cs typeface="Trebuchet MS"/>
              </a:rPr>
              <a:t>365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85" dirty="0">
                <a:latin typeface="Trebuchet MS"/>
                <a:cs typeface="Trebuchet MS"/>
              </a:rPr>
              <a:t>Google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135" dirty="0">
                <a:latin typeface="Trebuchet MS"/>
                <a:cs typeface="Trebuchet MS"/>
              </a:rPr>
              <a:t>Docs</a:t>
            </a:r>
            <a:endParaRPr sz="1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35" dirty="0"/>
              <a:t>Storage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90" dirty="0">
                <a:latin typeface="Trebuchet MS"/>
                <a:cs typeface="Trebuchet MS"/>
              </a:rPr>
              <a:t>One</a:t>
            </a:r>
            <a:r>
              <a:rPr sz="1600" spc="60" dirty="0">
                <a:latin typeface="Trebuchet MS"/>
                <a:cs typeface="Trebuchet MS"/>
              </a:rPr>
              <a:t>Drive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85" dirty="0">
                <a:latin typeface="Trebuchet MS"/>
                <a:cs typeface="Trebuchet MS"/>
              </a:rPr>
              <a:t>Google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Drive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114" dirty="0">
                <a:latin typeface="Trebuchet MS"/>
                <a:cs typeface="Trebuchet MS"/>
              </a:rPr>
              <a:t>DropBox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55" dirty="0"/>
              <a:t>Video Conferencing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75" dirty="0">
                <a:latin typeface="Trebuchet MS"/>
                <a:cs typeface="Trebuchet MS"/>
              </a:rPr>
              <a:t>Microsoft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Teams</a:t>
            </a:r>
            <a:endParaRPr sz="1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125" dirty="0">
                <a:latin typeface="Trebuchet MS"/>
                <a:cs typeface="Trebuchet MS"/>
              </a:rPr>
              <a:t>Zoom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55" dirty="0"/>
              <a:t>Software</a:t>
            </a:r>
            <a:r>
              <a:rPr spc="50" dirty="0"/>
              <a:t> Repository</a:t>
            </a: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65" dirty="0">
                <a:latin typeface="Trebuchet MS"/>
                <a:cs typeface="Trebuchet MS"/>
              </a:rPr>
              <a:t>GitHub</a:t>
            </a:r>
            <a:endParaRPr sz="1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25" dirty="0">
                <a:latin typeface="Trebuchet MS"/>
                <a:cs typeface="Trebuchet MS"/>
              </a:rPr>
              <a:t>BitBucket</a:t>
            </a:r>
            <a:endParaRPr sz="1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40" dirty="0">
                <a:latin typeface="Trebuchet MS"/>
                <a:cs typeface="Trebuchet MS"/>
              </a:rPr>
              <a:t>GitLab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65" dirty="0"/>
              <a:t>Document</a:t>
            </a:r>
            <a:r>
              <a:rPr spc="45" dirty="0"/>
              <a:t> </a:t>
            </a:r>
            <a:r>
              <a:rPr spc="55" dirty="0"/>
              <a:t>Preparation</a:t>
            </a: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35" dirty="0">
                <a:latin typeface="Trebuchet MS"/>
                <a:cs typeface="Trebuchet MS"/>
              </a:rPr>
              <a:t>Overleaf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40" dirty="0"/>
              <a:t>Reference</a:t>
            </a:r>
            <a:r>
              <a:rPr spc="20" dirty="0"/>
              <a:t> </a:t>
            </a:r>
            <a:r>
              <a:rPr spc="70" dirty="0"/>
              <a:t>Management</a:t>
            </a: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55" dirty="0">
                <a:latin typeface="Trebuchet MS"/>
                <a:cs typeface="Trebuchet MS"/>
              </a:rPr>
              <a:t>Zotero</a:t>
            </a:r>
            <a:endParaRPr sz="1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65" dirty="0">
                <a:latin typeface="Trebuchet MS"/>
                <a:cs typeface="Trebuchet MS"/>
              </a:rPr>
              <a:t>Mendeley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949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/>
              <a:t>Microsoft </a:t>
            </a:r>
            <a:r>
              <a:rPr sz="4400" spc="385" dirty="0"/>
              <a:t>Apps </a:t>
            </a:r>
            <a:r>
              <a:rPr sz="4400" dirty="0"/>
              <a:t>at</a:t>
            </a:r>
            <a:r>
              <a:rPr sz="4400" spc="-425" dirty="0"/>
              <a:t> </a:t>
            </a:r>
            <a:r>
              <a:rPr sz="4400" spc="295" dirty="0"/>
              <a:t>NCI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83626"/>
            <a:ext cx="103822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2400" spc="135" dirty="0">
                <a:latin typeface="Trebuchet MS"/>
                <a:cs typeface="Trebuchet MS"/>
              </a:rPr>
              <a:t>Access </a:t>
            </a:r>
            <a:r>
              <a:rPr sz="2400" spc="120" dirty="0">
                <a:latin typeface="Trebuchet MS"/>
                <a:cs typeface="Trebuchet MS"/>
              </a:rPr>
              <a:t>NCI’s </a:t>
            </a:r>
            <a:r>
              <a:rPr sz="2400" spc="110" dirty="0">
                <a:latin typeface="Trebuchet MS"/>
                <a:cs typeface="Trebuchet MS"/>
              </a:rPr>
              <a:t>Microsoft </a:t>
            </a:r>
            <a:r>
              <a:rPr sz="2400" spc="204" dirty="0">
                <a:latin typeface="Trebuchet MS"/>
                <a:cs typeface="Trebuchet MS"/>
              </a:rPr>
              <a:t>Apps </a:t>
            </a:r>
            <a:r>
              <a:rPr sz="2400" spc="45" dirty="0">
                <a:latin typeface="Trebuchet MS"/>
                <a:cs typeface="Trebuchet MS"/>
              </a:rPr>
              <a:t>via</a:t>
            </a:r>
            <a:r>
              <a:rPr lang="en-IE" sz="2400" spc="45" dirty="0">
                <a:latin typeface="Trebuchet MS"/>
                <a:cs typeface="Trebuchet MS"/>
              </a:rPr>
              <a:t> </a:t>
            </a:r>
            <a:r>
              <a:rPr lang="en-IE" sz="2400" spc="45" dirty="0">
                <a:latin typeface="Trebuchet MS"/>
                <a:cs typeface="Trebuchet MS"/>
                <a:hlinkClick r:id="rId2"/>
              </a:rPr>
              <a:t>https://www.office.com/apps?auth=2</a:t>
            </a:r>
            <a:endParaRPr lang="en-IE" sz="2400" spc="45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0FE4F1-1CB6-D715-4437-423856F0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212457"/>
            <a:ext cx="8915400" cy="43707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306571"/>
            <a:ext cx="10234930" cy="166878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6000" spc="130" dirty="0">
                <a:latin typeface="Trebuchet MS"/>
                <a:cs typeface="Trebuchet MS"/>
              </a:rPr>
              <a:t>Office </a:t>
            </a:r>
            <a:r>
              <a:rPr sz="6000" spc="135" dirty="0">
                <a:latin typeface="Trebuchet MS"/>
                <a:cs typeface="Trebuchet MS"/>
              </a:rPr>
              <a:t>Productivity</a:t>
            </a:r>
            <a:r>
              <a:rPr sz="6000" dirty="0">
                <a:latin typeface="Trebuchet MS"/>
                <a:cs typeface="Trebuchet MS"/>
              </a:rPr>
              <a:t> </a:t>
            </a:r>
            <a:r>
              <a:rPr sz="6000" spc="145" dirty="0">
                <a:latin typeface="Trebuchet MS"/>
                <a:cs typeface="Trebuchet MS"/>
              </a:rPr>
              <a:t>Software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110" dirty="0">
                <a:solidFill>
                  <a:srgbClr val="898989"/>
                </a:solidFill>
                <a:latin typeface="Trebuchet MS"/>
                <a:cs typeface="Trebuchet MS"/>
              </a:rPr>
              <a:t>Microsoft </a:t>
            </a:r>
            <a:r>
              <a:rPr sz="2400" spc="50" dirty="0">
                <a:solidFill>
                  <a:srgbClr val="898989"/>
                </a:solidFill>
                <a:latin typeface="Trebuchet MS"/>
                <a:cs typeface="Trebuchet MS"/>
              </a:rPr>
              <a:t>Office</a:t>
            </a:r>
            <a:r>
              <a:rPr sz="2400" spc="-40" dirty="0">
                <a:solidFill>
                  <a:srgbClr val="898989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rgbClr val="898989"/>
                </a:solidFill>
                <a:latin typeface="Trebuchet MS"/>
                <a:cs typeface="Trebuchet MS"/>
              </a:rPr>
              <a:t>365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/>
              <a:t>Microsoft </a:t>
            </a:r>
            <a:r>
              <a:rPr sz="4400" spc="90" dirty="0"/>
              <a:t>Office</a:t>
            </a:r>
            <a:r>
              <a:rPr sz="4400" spc="-105" dirty="0"/>
              <a:t> </a:t>
            </a:r>
            <a:r>
              <a:rPr sz="4400" spc="475" dirty="0"/>
              <a:t>365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57756"/>
            <a:ext cx="10320655" cy="3577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90" dirty="0">
                <a:latin typeface="Trebuchet MS"/>
                <a:cs typeface="Trebuchet MS"/>
              </a:rPr>
              <a:t>Microsoft </a:t>
            </a:r>
            <a:r>
              <a:rPr sz="2000" spc="40" dirty="0">
                <a:latin typeface="Trebuchet MS"/>
                <a:cs typeface="Trebuchet MS"/>
              </a:rPr>
              <a:t>Office </a:t>
            </a:r>
            <a:r>
              <a:rPr sz="2000" spc="210" dirty="0">
                <a:latin typeface="Trebuchet MS"/>
                <a:cs typeface="Trebuchet MS"/>
              </a:rPr>
              <a:t>365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is </a:t>
            </a:r>
            <a:r>
              <a:rPr sz="2000" spc="50" dirty="0">
                <a:latin typeface="Trebuchet MS"/>
                <a:cs typeface="Trebuchet MS"/>
              </a:rPr>
              <a:t>a </a:t>
            </a:r>
            <a:r>
              <a:rPr sz="2000" spc="35" dirty="0">
                <a:latin typeface="Trebuchet MS"/>
                <a:cs typeface="Trebuchet MS"/>
              </a:rPr>
              <a:t>line </a:t>
            </a:r>
            <a:r>
              <a:rPr sz="2000" spc="70" dirty="0">
                <a:latin typeface="Trebuchet MS"/>
                <a:cs typeface="Trebuchet MS"/>
              </a:rPr>
              <a:t>of </a:t>
            </a:r>
            <a:r>
              <a:rPr sz="2000" spc="95" dirty="0">
                <a:latin typeface="Trebuchet MS"/>
                <a:cs typeface="Trebuchet MS"/>
              </a:rPr>
              <a:t>subscription </a:t>
            </a:r>
            <a:r>
              <a:rPr sz="2000" spc="70" dirty="0">
                <a:latin typeface="Trebuchet MS"/>
                <a:cs typeface="Trebuchet MS"/>
              </a:rPr>
              <a:t>services </a:t>
            </a:r>
            <a:r>
              <a:rPr sz="2000" spc="50" dirty="0">
                <a:latin typeface="Trebuchet MS"/>
                <a:cs typeface="Trebuchet MS"/>
              </a:rPr>
              <a:t>offered </a:t>
            </a:r>
            <a:r>
              <a:rPr sz="2000" spc="100" dirty="0">
                <a:latin typeface="Trebuchet MS"/>
                <a:cs typeface="Trebuchet MS"/>
              </a:rPr>
              <a:t>by </a:t>
            </a:r>
            <a:r>
              <a:rPr sz="2000" spc="90" dirty="0">
                <a:latin typeface="Trebuchet MS"/>
                <a:cs typeface="Trebuchet MS"/>
              </a:rPr>
              <a:t>Microsoft </a:t>
            </a:r>
            <a:r>
              <a:rPr sz="2000" spc="125" dirty="0">
                <a:latin typeface="Trebuchet MS"/>
                <a:cs typeface="Trebuchet MS"/>
              </a:rPr>
              <a:t>as </a:t>
            </a:r>
            <a:r>
              <a:rPr sz="2000" spc="40" dirty="0">
                <a:latin typeface="Trebuchet MS"/>
                <a:cs typeface="Trebuchet MS"/>
              </a:rPr>
              <a:t>part</a:t>
            </a:r>
            <a:r>
              <a:rPr lang="en-IE" sz="2000" spc="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of </a:t>
            </a:r>
            <a:r>
              <a:rPr sz="2000" spc="40" dirty="0">
                <a:latin typeface="Trebuchet MS"/>
                <a:cs typeface="Trebuchet MS"/>
              </a:rPr>
              <a:t>the </a:t>
            </a:r>
            <a:r>
              <a:rPr sz="2000" spc="90" dirty="0">
                <a:latin typeface="Trebuchet MS"/>
                <a:cs typeface="Trebuchet MS"/>
              </a:rPr>
              <a:t>Microsoft </a:t>
            </a:r>
            <a:r>
              <a:rPr sz="2000" spc="40" dirty="0">
                <a:latin typeface="Trebuchet MS"/>
                <a:cs typeface="Trebuchet MS"/>
              </a:rPr>
              <a:t>Office </a:t>
            </a:r>
            <a:r>
              <a:rPr sz="2000" spc="85" dirty="0">
                <a:latin typeface="Trebuchet MS"/>
                <a:cs typeface="Trebuchet MS"/>
              </a:rPr>
              <a:t>product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line.</a:t>
            </a:r>
            <a:endParaRPr sz="2000" dirty="0">
              <a:latin typeface="Trebuchet MS"/>
              <a:cs typeface="Trebuchet MS"/>
            </a:endParaRPr>
          </a:p>
          <a:p>
            <a:pPr marL="241300" marR="553720" indent="-2286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85" dirty="0">
                <a:latin typeface="Trebuchet MS"/>
                <a:cs typeface="Trebuchet MS"/>
              </a:rPr>
              <a:t>The </a:t>
            </a:r>
            <a:r>
              <a:rPr sz="2000" spc="100" dirty="0">
                <a:latin typeface="Trebuchet MS"/>
                <a:cs typeface="Trebuchet MS"/>
              </a:rPr>
              <a:t>brand </a:t>
            </a:r>
            <a:r>
              <a:rPr sz="2000" spc="125" dirty="0">
                <a:latin typeface="Trebuchet MS"/>
                <a:cs typeface="Trebuchet MS"/>
              </a:rPr>
              <a:t>encompasses </a:t>
            </a:r>
            <a:r>
              <a:rPr sz="2000" spc="105" dirty="0">
                <a:latin typeface="Trebuchet MS"/>
                <a:cs typeface="Trebuchet MS"/>
              </a:rPr>
              <a:t>plans </a:t>
            </a:r>
            <a:r>
              <a:rPr sz="2000" spc="25" dirty="0">
                <a:latin typeface="Trebuchet MS"/>
                <a:cs typeface="Trebuchet MS"/>
              </a:rPr>
              <a:t>that </a:t>
            </a:r>
            <a:r>
              <a:rPr sz="2000" spc="40" dirty="0">
                <a:latin typeface="Trebuchet MS"/>
                <a:cs typeface="Trebuchet MS"/>
              </a:rPr>
              <a:t>allow </a:t>
            </a:r>
            <a:r>
              <a:rPr sz="2000" spc="125" dirty="0">
                <a:latin typeface="Trebuchet MS"/>
                <a:cs typeface="Trebuchet MS"/>
              </a:rPr>
              <a:t>use </a:t>
            </a:r>
            <a:r>
              <a:rPr sz="2000" spc="70" dirty="0">
                <a:latin typeface="Trebuchet MS"/>
                <a:cs typeface="Trebuchet MS"/>
              </a:rPr>
              <a:t>of </a:t>
            </a:r>
            <a:r>
              <a:rPr sz="2000" spc="40" dirty="0">
                <a:latin typeface="Trebuchet MS"/>
                <a:cs typeface="Trebuchet MS"/>
              </a:rPr>
              <a:t>the </a:t>
            </a:r>
            <a:r>
              <a:rPr sz="2000" spc="90" dirty="0">
                <a:latin typeface="Trebuchet MS"/>
                <a:cs typeface="Trebuchet MS"/>
              </a:rPr>
              <a:t>Microsoft </a:t>
            </a:r>
            <a:r>
              <a:rPr sz="2000" spc="40" dirty="0">
                <a:latin typeface="Trebuchet MS"/>
                <a:cs typeface="Trebuchet MS"/>
              </a:rPr>
              <a:t>Office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lang="en-IE" sz="2000" spc="-39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software</a:t>
            </a:r>
            <a:r>
              <a:rPr lang="en-IE" sz="2000" spc="5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suite </a:t>
            </a:r>
            <a:r>
              <a:rPr sz="2000" spc="125" dirty="0">
                <a:latin typeface="Trebuchet MS"/>
                <a:cs typeface="Trebuchet MS"/>
              </a:rPr>
              <a:t>as </a:t>
            </a:r>
            <a:r>
              <a:rPr sz="2000" spc="5" dirty="0">
                <a:latin typeface="Trebuchet MS"/>
                <a:cs typeface="Trebuchet MS"/>
              </a:rPr>
              <a:t>well </a:t>
            </a:r>
            <a:r>
              <a:rPr sz="2000" spc="125" dirty="0">
                <a:latin typeface="Trebuchet MS"/>
                <a:cs typeface="Trebuchet MS"/>
              </a:rPr>
              <a:t>as </a:t>
            </a:r>
            <a:r>
              <a:rPr sz="2000" spc="85" dirty="0">
                <a:latin typeface="Trebuchet MS"/>
                <a:cs typeface="Trebuchet MS"/>
              </a:rPr>
              <a:t>cloud-based </a:t>
            </a:r>
            <a:r>
              <a:rPr sz="2000" spc="55" dirty="0">
                <a:latin typeface="Trebuchet MS"/>
                <a:cs typeface="Trebuchet MS"/>
              </a:rPr>
              <a:t>software </a:t>
            </a:r>
            <a:r>
              <a:rPr sz="2000" spc="125" dirty="0">
                <a:latin typeface="Trebuchet MS"/>
                <a:cs typeface="Trebuchet MS"/>
              </a:rPr>
              <a:t>as </a:t>
            </a:r>
            <a:r>
              <a:rPr sz="2000" spc="50" dirty="0">
                <a:latin typeface="Trebuchet MS"/>
                <a:cs typeface="Trebuchet MS"/>
              </a:rPr>
              <a:t>a service</a:t>
            </a:r>
            <a:r>
              <a:rPr sz="2000" spc="-325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products</a:t>
            </a:r>
            <a:endParaRPr sz="20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1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65" dirty="0">
                <a:latin typeface="Trebuchet MS"/>
                <a:cs typeface="Trebuchet MS"/>
              </a:rPr>
              <a:t>Word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37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45" dirty="0">
                <a:latin typeface="Trebuchet MS"/>
                <a:cs typeface="Trebuchet MS"/>
              </a:rPr>
              <a:t>Excel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39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40" dirty="0">
                <a:latin typeface="Trebuchet MS"/>
                <a:cs typeface="Trebuchet MS"/>
              </a:rPr>
              <a:t>PowerPoint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37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70" dirty="0">
                <a:latin typeface="Trebuchet MS"/>
                <a:cs typeface="Trebuchet MS"/>
              </a:rPr>
              <a:t>OneDrive</a:t>
            </a:r>
            <a:endParaRPr sz="16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39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45" dirty="0">
                <a:latin typeface="Trebuchet MS"/>
                <a:cs typeface="Trebuchet MS"/>
              </a:rPr>
              <a:t>SharePoint</a:t>
            </a:r>
            <a:r>
              <a:rPr lang="en-IE" sz="1600" spc="45" dirty="0">
                <a:latin typeface="Trebuchet MS"/>
                <a:cs typeface="Trebuchet MS"/>
              </a:rPr>
              <a:t>, etc.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8557"/>
            <a:ext cx="59499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4400" spc="200" dirty="0"/>
              <a:t>Open </a:t>
            </a:r>
            <a:r>
              <a:rPr sz="4400" spc="200" dirty="0"/>
              <a:t>Microsoft </a:t>
            </a:r>
            <a:r>
              <a:rPr lang="en-IE" sz="4400" spc="385" dirty="0"/>
              <a:t>Word</a:t>
            </a:r>
            <a:endParaRPr sz="4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68C069-3528-2AE8-8AD4-B0F2A20C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" y="1600200"/>
            <a:ext cx="10093276" cy="4948220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EE83E0D3-6B74-0D7C-4567-CC4355318011}"/>
              </a:ext>
            </a:extLst>
          </p:cNvPr>
          <p:cNvSpPr/>
          <p:nvPr/>
        </p:nvSpPr>
        <p:spPr>
          <a:xfrm>
            <a:off x="3429000" y="5965858"/>
            <a:ext cx="762000" cy="582562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8557"/>
            <a:ext cx="8684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E" sz="4400" spc="105" dirty="0"/>
              <a:t>Create </a:t>
            </a:r>
            <a:r>
              <a:rPr lang="en-IE" sz="4400" spc="114" dirty="0"/>
              <a:t>a </a:t>
            </a:r>
            <a:r>
              <a:rPr lang="en-IE" sz="4400" spc="160" dirty="0"/>
              <a:t>new</a:t>
            </a:r>
            <a:r>
              <a:rPr lang="en-IE" sz="4400" spc="-130" dirty="0"/>
              <a:t> blank d</a:t>
            </a:r>
            <a:r>
              <a:rPr lang="en-IE" sz="4400" spc="254" dirty="0"/>
              <a:t>ocument</a:t>
            </a:r>
            <a:endParaRPr lang="en-IE"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EE37E-04DF-07C4-EF9A-A2CED0EE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3" y="1595102"/>
            <a:ext cx="9589869" cy="5045272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B2C205F9-B576-89B1-95AF-CF703AE61CEF}"/>
              </a:ext>
            </a:extLst>
          </p:cNvPr>
          <p:cNvSpPr/>
          <p:nvPr/>
        </p:nvSpPr>
        <p:spPr>
          <a:xfrm>
            <a:off x="1670538" y="2286000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310640" h="280670">
                <a:moveTo>
                  <a:pt x="0" y="140223"/>
                </a:moveTo>
                <a:lnTo>
                  <a:pt x="33400" y="95901"/>
                </a:lnTo>
                <a:lnTo>
                  <a:pt x="89448" y="69449"/>
                </a:lnTo>
                <a:lnTo>
                  <a:pt x="126408" y="57409"/>
                </a:lnTo>
                <a:lnTo>
                  <a:pt x="168791" y="46272"/>
                </a:lnTo>
                <a:lnTo>
                  <a:pt x="216199" y="36126"/>
                </a:lnTo>
                <a:lnTo>
                  <a:pt x="268231" y="27054"/>
                </a:lnTo>
                <a:lnTo>
                  <a:pt x="324489" y="19144"/>
                </a:lnTo>
                <a:lnTo>
                  <a:pt x="384572" y="12480"/>
                </a:lnTo>
                <a:lnTo>
                  <a:pt x="448080" y="7148"/>
                </a:lnTo>
                <a:lnTo>
                  <a:pt x="514614" y="3234"/>
                </a:lnTo>
                <a:lnTo>
                  <a:pt x="583775" y="822"/>
                </a:lnTo>
                <a:lnTo>
                  <a:pt x="655162" y="0"/>
                </a:lnTo>
                <a:lnTo>
                  <a:pt x="726549" y="822"/>
                </a:lnTo>
                <a:lnTo>
                  <a:pt x="795710" y="3234"/>
                </a:lnTo>
                <a:lnTo>
                  <a:pt x="862244" y="7148"/>
                </a:lnTo>
                <a:lnTo>
                  <a:pt x="925752" y="12480"/>
                </a:lnTo>
                <a:lnTo>
                  <a:pt x="985835" y="19144"/>
                </a:lnTo>
                <a:lnTo>
                  <a:pt x="1042092" y="27054"/>
                </a:lnTo>
                <a:lnTo>
                  <a:pt x="1094124" y="36126"/>
                </a:lnTo>
                <a:lnTo>
                  <a:pt x="1141531" y="46272"/>
                </a:lnTo>
                <a:lnTo>
                  <a:pt x="1183914" y="57409"/>
                </a:lnTo>
                <a:lnTo>
                  <a:pt x="1220873" y="69449"/>
                </a:lnTo>
                <a:lnTo>
                  <a:pt x="1276920" y="95901"/>
                </a:lnTo>
                <a:lnTo>
                  <a:pt x="1306476" y="124944"/>
                </a:lnTo>
                <a:lnTo>
                  <a:pt x="1310320" y="140223"/>
                </a:lnTo>
                <a:lnTo>
                  <a:pt x="1306476" y="155502"/>
                </a:lnTo>
                <a:lnTo>
                  <a:pt x="1276920" y="184544"/>
                </a:lnTo>
                <a:lnTo>
                  <a:pt x="1220873" y="210997"/>
                </a:lnTo>
                <a:lnTo>
                  <a:pt x="1183914" y="223037"/>
                </a:lnTo>
                <a:lnTo>
                  <a:pt x="1141531" y="234174"/>
                </a:lnTo>
                <a:lnTo>
                  <a:pt x="1094124" y="244320"/>
                </a:lnTo>
                <a:lnTo>
                  <a:pt x="1042092" y="253392"/>
                </a:lnTo>
                <a:lnTo>
                  <a:pt x="985835" y="261302"/>
                </a:lnTo>
                <a:lnTo>
                  <a:pt x="925752" y="267966"/>
                </a:lnTo>
                <a:lnTo>
                  <a:pt x="862244" y="273298"/>
                </a:lnTo>
                <a:lnTo>
                  <a:pt x="795710" y="277212"/>
                </a:lnTo>
                <a:lnTo>
                  <a:pt x="726549" y="279624"/>
                </a:lnTo>
                <a:lnTo>
                  <a:pt x="655162" y="280447"/>
                </a:lnTo>
                <a:lnTo>
                  <a:pt x="583775" y="279624"/>
                </a:lnTo>
                <a:lnTo>
                  <a:pt x="514614" y="277212"/>
                </a:lnTo>
                <a:lnTo>
                  <a:pt x="448080" y="273298"/>
                </a:lnTo>
                <a:lnTo>
                  <a:pt x="384572" y="267966"/>
                </a:lnTo>
                <a:lnTo>
                  <a:pt x="324489" y="261302"/>
                </a:lnTo>
                <a:lnTo>
                  <a:pt x="268231" y="253392"/>
                </a:lnTo>
                <a:lnTo>
                  <a:pt x="216199" y="244320"/>
                </a:lnTo>
                <a:lnTo>
                  <a:pt x="168791" y="234174"/>
                </a:lnTo>
                <a:lnTo>
                  <a:pt x="126408" y="223037"/>
                </a:lnTo>
                <a:lnTo>
                  <a:pt x="89448" y="210997"/>
                </a:lnTo>
                <a:lnTo>
                  <a:pt x="33400" y="184544"/>
                </a:lnTo>
                <a:lnTo>
                  <a:pt x="3844" y="155502"/>
                </a:lnTo>
                <a:lnTo>
                  <a:pt x="0" y="14022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1195</Words>
  <Application>Microsoft Office PowerPoint</Application>
  <PresentationFormat>Widescreen</PresentationFormat>
  <Paragraphs>252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Carlito</vt:lpstr>
      <vt:lpstr>Courier New</vt:lpstr>
      <vt:lpstr>Lucida Sans</vt:lpstr>
      <vt:lpstr>Trebuchet MS</vt:lpstr>
      <vt:lpstr>Wingdings</vt:lpstr>
      <vt:lpstr>Office Theme</vt:lpstr>
      <vt:lpstr>PowerPoint Presentation</vt:lpstr>
      <vt:lpstr>Introduction</vt:lpstr>
      <vt:lpstr>PowerPoint Presentation</vt:lpstr>
      <vt:lpstr>Examples</vt:lpstr>
      <vt:lpstr>Microsoft Apps at NCI</vt:lpstr>
      <vt:lpstr>PowerPoint Presentation</vt:lpstr>
      <vt:lpstr>Microsoft Office 365</vt:lpstr>
      <vt:lpstr>Open Microsoft Word</vt:lpstr>
      <vt:lpstr>Create a new blank document</vt:lpstr>
      <vt:lpstr>Share the document</vt:lpstr>
      <vt:lpstr>Share the document</vt:lpstr>
      <vt:lpstr>PowerPoint Presentation</vt:lpstr>
      <vt:lpstr>OneDrive</vt:lpstr>
      <vt:lpstr>Open OneDrive</vt:lpstr>
      <vt:lpstr>Navigate on OneDrive</vt:lpstr>
      <vt:lpstr>Manage files on OneDrive</vt:lpstr>
      <vt:lpstr>Restore Files on OneDrive</vt:lpstr>
      <vt:lpstr>PowerPoint Presentation</vt:lpstr>
      <vt:lpstr>Microsoft Teams</vt:lpstr>
      <vt:lpstr>Check for updates regularly</vt:lpstr>
      <vt:lpstr>Add a Channel and set privacy</vt:lpstr>
      <vt:lpstr>Meet through a Channel</vt:lpstr>
      <vt:lpstr>Schedule a Meeting</vt:lpstr>
      <vt:lpstr>PowerPoint Presentation</vt:lpstr>
      <vt:lpstr>What is Version Control System?</vt:lpstr>
      <vt:lpstr>What is Version Control System?</vt:lpstr>
      <vt:lpstr>When VCS is needed?</vt:lpstr>
      <vt:lpstr>Why Version Control?</vt:lpstr>
      <vt:lpstr>Network Architecture</vt:lpstr>
      <vt:lpstr>Software</vt:lpstr>
      <vt:lpstr>Installing Git</vt:lpstr>
      <vt:lpstr>Version Control Hosting Services</vt:lpstr>
      <vt:lpstr>Git Terminology</vt:lpstr>
      <vt:lpstr>Git Terminology</vt:lpstr>
      <vt:lpstr>Basic Git model locally</vt:lpstr>
      <vt:lpstr>Basic Git model locally</vt:lpstr>
      <vt:lpstr>Basic Git model remotely</vt:lpstr>
      <vt:lpstr>Task: Clone Repository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Hamilton Niculescu</cp:lastModifiedBy>
  <cp:revision>21</cp:revision>
  <dcterms:created xsi:type="dcterms:W3CDTF">2022-10-11T07:18:14Z</dcterms:created>
  <dcterms:modified xsi:type="dcterms:W3CDTF">2022-10-11T09:08:26Z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2022-10-11T00:00:00Z</vt:filetime>
  </property>
</Properties>
</file>