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1" r:id="rId4"/>
    <p:sldId id="257" r:id="rId5"/>
    <p:sldId id="262" r:id="rId6"/>
    <p:sldId id="259" r:id="rId7"/>
    <p:sldId id="260" r:id="rId8"/>
    <p:sldId id="266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17/3/2013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3948A2C-A351-44A5-9543-EA3B6BD94DE1}" type="datetimeFigureOut">
              <a:rPr lang="pt-BR" smtClean="0"/>
              <a:t>17/3/2013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F.A.D.D.V.M.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/>
          <a:p>
            <a:r>
              <a:rPr lang="pt-BR" dirty="0" smtClean="0"/>
              <a:t>Hamilton Santos</a:t>
            </a:r>
          </a:p>
          <a:p>
            <a:r>
              <a:rPr lang="en-US" dirty="0" err="1" smtClean="0"/>
              <a:t>Talles</a:t>
            </a:r>
            <a:r>
              <a:rPr lang="en-US" dirty="0" smtClean="0"/>
              <a:t> Borges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6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984175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Assunto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 que é o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 minuto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Macro Fluxo do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 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Requisitos Funcionais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 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Vantagens Competitivas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 Conceitual de 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Conclusão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1minuto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Dúvidas e Considerações da Banca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 minutos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8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 projeto tem como objetivo, criar um sistema especialista que auxiliará o profissional fisioterapeuta de UTI, na tomada de </a:t>
            </a:r>
            <a:r>
              <a:rPr lang="pt-BR" dirty="0" err="1" smtClean="0"/>
              <a:t>decisao</a:t>
            </a:r>
            <a:r>
              <a:rPr lang="pt-BR" dirty="0" smtClean="0"/>
              <a:t> sobre </a:t>
            </a:r>
            <a:r>
              <a:rPr lang="pt-BR" dirty="0" err="1" smtClean="0"/>
              <a:t>utilizaçao</a:t>
            </a:r>
            <a:r>
              <a:rPr lang="pt-BR" dirty="0" smtClean="0"/>
              <a:t> da </a:t>
            </a:r>
            <a:r>
              <a:rPr lang="pt-BR" dirty="0" err="1" smtClean="0"/>
              <a:t>ventilaçao</a:t>
            </a:r>
            <a:r>
              <a:rPr lang="pt-BR" dirty="0" smtClean="0"/>
              <a:t> </a:t>
            </a:r>
            <a:r>
              <a:rPr lang="pt-BR" dirty="0" err="1" smtClean="0"/>
              <a:t>mecanica</a:t>
            </a:r>
            <a:r>
              <a:rPr lang="pt-BR" dirty="0" smtClean="0"/>
              <a:t> e do desmame da mesma, dando um </a:t>
            </a:r>
            <a:r>
              <a:rPr lang="pt-BR" dirty="0" err="1" smtClean="0"/>
              <a:t>indice</a:t>
            </a:r>
            <a:r>
              <a:rPr lang="pt-BR" dirty="0" smtClean="0"/>
              <a:t> de sucesso e explicando como este resultado foi obtido.</a:t>
            </a:r>
          </a:p>
        </p:txBody>
      </p:sp>
    </p:spTree>
    <p:extLst>
      <p:ext uri="{BB962C8B-B14F-4D97-AF65-F5344CB8AC3E}">
        <p14:creationId xmlns:p14="http://schemas.microsoft.com/office/powerpoint/2010/main" val="30436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Macro Fluxo dos Processos de 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em um slide com os macro fluxo do negócio e suas interações com as entidades (pessoas, empresas, governo, </a:t>
            </a:r>
            <a:r>
              <a:rPr lang="pt-BR" dirty="0" err="1" smtClean="0"/>
              <a:t>etc</a:t>
            </a:r>
            <a:r>
              <a:rPr lang="pt-BR" dirty="0" smtClean="0"/>
              <a:t>) que fornecerão ou receberão informações do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9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lista todos os requisitos funcionais dentro de uma visão negócio que o sistema deverá atender.</a:t>
            </a:r>
          </a:p>
          <a:p>
            <a:r>
              <a:rPr lang="pt-BR" dirty="0" smtClean="0"/>
              <a:t>O que apresentar de cada requisito:</a:t>
            </a:r>
          </a:p>
          <a:p>
            <a:pPr lvl="1"/>
            <a:r>
              <a:rPr lang="pt-BR" dirty="0" smtClean="0"/>
              <a:t>Breve explicação do requisito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4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Conceitual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entidade relacionamento com as expectativas das entidades identificadas neste momento e seus relacionamentos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49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Competitivas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a utilização do sistema especialista, o fisioterapeuta tera ganho de tempo no desmame do paciente, como também mais segurança em efetuar o mesmo.</a:t>
            </a:r>
          </a:p>
          <a:p>
            <a:r>
              <a:rPr lang="pt-BR" dirty="0" smtClean="0"/>
              <a:t>Nas UTIs irão ter mais vagas livres, pois não só ira diminuir o tempo de um paciente em ventilação mecanica, trará maiores chances de o mesmo precisar voltar a ventilação.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041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Sabemos que a area de saude no Brasil é precaria, com a ideia do sistema teriamos mais tranquilidade em realizar as ações necessarias para a instalação do ventilador mecanico nos pacientes.</a:t>
            </a:r>
          </a:p>
          <a:p>
            <a:r>
              <a:rPr lang="pt-BR" dirty="0" smtClean="0"/>
              <a:t>A idéa do sistema trara beneficio não só a UTI como tambem ao fisioterapeuta que ficara mais seguro efetuando um desmame, sabendo que a chance do paciente precisar voltar a ventilação mecanica é menor.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88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101</TotalTime>
  <Words>313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Ápice</vt:lpstr>
      <vt:lpstr>F.A.D.D.V.M.</vt:lpstr>
      <vt:lpstr>Roteiro</vt:lpstr>
      <vt:lpstr>O que é o Projeto</vt:lpstr>
      <vt:lpstr>Macro Fluxo dos Processos de Negócio</vt:lpstr>
      <vt:lpstr>Requisitos Funcionais</vt:lpstr>
      <vt:lpstr>Diagrama Conceitual de Dados</vt:lpstr>
      <vt:lpstr>Vantagens Competitivas</vt:lpstr>
      <vt:lpstr>Conclusão</vt:lpstr>
    </vt:vector>
  </TitlesOfParts>
  <Company>PUCPR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Projeto</dc:title>
  <dc:creator>PUCPR</dc:creator>
  <cp:lastModifiedBy>Talles</cp:lastModifiedBy>
  <cp:revision>13</cp:revision>
  <dcterms:created xsi:type="dcterms:W3CDTF">2012-04-03T23:11:37Z</dcterms:created>
  <dcterms:modified xsi:type="dcterms:W3CDTF">2013-03-18T06:47:30Z</dcterms:modified>
</cp:coreProperties>
</file>