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1" r:id="rId4"/>
    <p:sldId id="257" r:id="rId5"/>
    <p:sldId id="262" r:id="rId6"/>
    <p:sldId id="259" r:id="rId7"/>
    <p:sldId id="260" r:id="rId8"/>
    <p:sldId id="266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8A2C-A351-44A5-9543-EA3B6BD94DE1}" type="datetimeFigureOut">
              <a:rPr lang="pt-BR" smtClean="0"/>
              <a:t>26/02/2013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F5D9-4674-4F21-ABEA-BCF3C230FA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0369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8A2C-A351-44A5-9543-EA3B6BD94DE1}" type="datetimeFigureOut">
              <a:rPr lang="pt-BR" smtClean="0"/>
              <a:t>26/02/2013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F5D9-4674-4F21-ABEA-BCF3C230FA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4691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8A2C-A351-44A5-9543-EA3B6BD94DE1}" type="datetimeFigureOut">
              <a:rPr lang="pt-BR" smtClean="0"/>
              <a:t>26/02/2013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F5D9-4674-4F21-ABEA-BCF3C230FA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8271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8A2C-A351-44A5-9543-EA3B6BD94DE1}" type="datetimeFigureOut">
              <a:rPr lang="pt-BR" smtClean="0"/>
              <a:t>26/02/2013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F5D9-4674-4F21-ABEA-BCF3C230FA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6639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8A2C-A351-44A5-9543-EA3B6BD94DE1}" type="datetimeFigureOut">
              <a:rPr lang="pt-BR" smtClean="0"/>
              <a:t>26/02/2013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F5D9-4674-4F21-ABEA-BCF3C230FA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244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8A2C-A351-44A5-9543-EA3B6BD94DE1}" type="datetimeFigureOut">
              <a:rPr lang="pt-BR" smtClean="0"/>
              <a:t>26/02/2013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F5D9-4674-4F21-ABEA-BCF3C230FA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1072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8A2C-A351-44A5-9543-EA3B6BD94DE1}" type="datetimeFigureOut">
              <a:rPr lang="pt-BR" smtClean="0"/>
              <a:t>26/02/2013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F5D9-4674-4F21-ABEA-BCF3C230FA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840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8A2C-A351-44A5-9543-EA3B6BD94DE1}" type="datetimeFigureOut">
              <a:rPr lang="pt-BR" smtClean="0"/>
              <a:t>26/02/2013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F5D9-4674-4F21-ABEA-BCF3C230FA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1176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8A2C-A351-44A5-9543-EA3B6BD94DE1}" type="datetimeFigureOut">
              <a:rPr lang="pt-BR" smtClean="0"/>
              <a:t>26/02/2013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F5D9-4674-4F21-ABEA-BCF3C230FA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361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8A2C-A351-44A5-9543-EA3B6BD94DE1}" type="datetimeFigureOut">
              <a:rPr lang="pt-BR" smtClean="0"/>
              <a:t>26/02/2013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F5D9-4674-4F21-ABEA-BCF3C230FA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2556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8A2C-A351-44A5-9543-EA3B6BD94DE1}" type="datetimeFigureOut">
              <a:rPr lang="pt-BR" smtClean="0"/>
              <a:t>26/02/2013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F5D9-4674-4F21-ABEA-BCF3C230FA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0534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48A2C-A351-44A5-9543-EA3B6BD94DE1}" type="datetimeFigureOut">
              <a:rPr lang="pt-BR" smtClean="0"/>
              <a:t>26/02/2013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FF5D9-4674-4F21-ABEA-BCF3C230FA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031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Nome do Projeto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03648" y="3861048"/>
            <a:ext cx="6400800" cy="1752600"/>
          </a:xfrm>
        </p:spPr>
        <p:txBody>
          <a:bodyPr/>
          <a:lstStyle/>
          <a:p>
            <a:r>
              <a:rPr lang="pt-BR" dirty="0" smtClean="0"/>
              <a:t>Nome dos alunos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360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Roteiro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9984175"/>
              </p:ext>
            </p:extLst>
          </p:nvPr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Assunto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Tempo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O que é o Projeto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 </a:t>
                      </a:r>
                      <a:r>
                        <a:rPr lang="pt-BR" dirty="0" smtClean="0"/>
                        <a:t>minuto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Macro Fluxo do Projeto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 minutos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Requisitos Funcionais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 </a:t>
                      </a:r>
                      <a:r>
                        <a:rPr lang="pt-BR" dirty="0" smtClean="0"/>
                        <a:t>minutos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Vantagens Competitivas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2minutos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Diagrama Conceitual de Dados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2minutos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Conclusão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1minuto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Dúvidas e Considerações da Banca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 minutos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082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o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Apresentar a </a:t>
            </a:r>
            <a:r>
              <a:rPr lang="pt-BR" dirty="0" err="1" smtClean="0"/>
              <a:t>idéia</a:t>
            </a:r>
            <a:r>
              <a:rPr lang="pt-BR" dirty="0" smtClean="0"/>
              <a:t> do projeto, sua finalidade e seu público alvo.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361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Macro Fluxo dos Processos de Negócio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Apresentar em um slide com os macro fluxo do negócio e suas interações com as entidades (pessoas, empresas, governo, </a:t>
            </a:r>
            <a:r>
              <a:rPr lang="pt-BR" dirty="0" err="1" smtClean="0"/>
              <a:t>etc</a:t>
            </a:r>
            <a:r>
              <a:rPr lang="pt-BR" dirty="0" smtClean="0"/>
              <a:t>) que fornecerão ou receberão informações do sistema.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697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Requisitos Funcionais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Apresentar lista todos os requisitos funcionais dentro de uma visão negócio que o sistema deverá atender.</a:t>
            </a:r>
          </a:p>
          <a:p>
            <a:r>
              <a:rPr lang="pt-BR" dirty="0" smtClean="0"/>
              <a:t>O que apresentar de cada requisito:</a:t>
            </a:r>
          </a:p>
          <a:p>
            <a:pPr lvl="1"/>
            <a:r>
              <a:rPr lang="pt-BR" dirty="0" smtClean="0"/>
              <a:t>Breve explicação do requisito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941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Diagrama Conceitual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Diagrama entidade relacionamento com as expectativas das entidades identificadas neste momento e seus relacionamentos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499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Vantagens Competitivas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que sua proposta tem de diferente no contexto escolhido com o hoje existente no mercado.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413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Expectativa de sucesso e justificativa.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8884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174</Words>
  <Application>Microsoft Office PowerPoint</Application>
  <PresentationFormat>Apresentação na tela (4:3)</PresentationFormat>
  <Paragraphs>33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Nome do Projeto</vt:lpstr>
      <vt:lpstr>Roteiro</vt:lpstr>
      <vt:lpstr>O que é o Projeto</vt:lpstr>
      <vt:lpstr>Macro Fluxo dos Processos de Negócio</vt:lpstr>
      <vt:lpstr>Requisitos Funcionais</vt:lpstr>
      <vt:lpstr>Diagrama Conceitual de Dados</vt:lpstr>
      <vt:lpstr>Vantagens Competitivas</vt:lpstr>
      <vt:lpstr>Conclusão</vt:lpstr>
    </vt:vector>
  </TitlesOfParts>
  <Company>PUCPR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do Projeto</dc:title>
  <dc:creator>PUCPR</dc:creator>
  <cp:lastModifiedBy>Attilio Zanelatto Neto</cp:lastModifiedBy>
  <cp:revision>11</cp:revision>
  <dcterms:created xsi:type="dcterms:W3CDTF">2012-04-03T23:11:37Z</dcterms:created>
  <dcterms:modified xsi:type="dcterms:W3CDTF">2013-02-26T23:22:33Z</dcterms:modified>
</cp:coreProperties>
</file>