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5" r:id="rId3"/>
    <p:sldId id="261" r:id="rId4"/>
    <p:sldId id="257" r:id="rId5"/>
    <p:sldId id="262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77" r:id="rId20"/>
    <p:sldId id="278" r:id="rId21"/>
    <p:sldId id="279" r:id="rId22"/>
    <p:sldId id="259" r:id="rId23"/>
    <p:sldId id="26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948A2C-A351-44A5-9543-EA3B6BD94DE1}" type="datetimeFigureOut">
              <a:rPr lang="pt-BR" smtClean="0"/>
              <a:t>02/05/2013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F.A.D.D.V.M.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pt-BR" dirty="0" smtClean="0"/>
              <a:t>Hamilton Santos</a:t>
            </a:r>
          </a:p>
          <a:p>
            <a:r>
              <a:rPr lang="pt-BR" dirty="0" smtClean="0"/>
              <a:t>Talles Borges</a:t>
            </a:r>
          </a:p>
        </p:txBody>
      </p:sp>
    </p:spTree>
    <p:extLst>
      <p:ext uri="{BB962C8B-B14F-4D97-AF65-F5344CB8AC3E}">
        <p14:creationId xmlns:p14="http://schemas.microsoft.com/office/powerpoint/2010/main" val="7836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alternativos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 </a:t>
            </a:r>
            <a:r>
              <a:rPr lang="pt-BR" dirty="0" smtClean="0"/>
              <a:t>A01</a:t>
            </a:r>
            <a:endParaRPr lang="pt-BR" dirty="0"/>
          </a:p>
          <a:p>
            <a:pPr lvl="1"/>
            <a:r>
              <a:rPr lang="pt-BR" dirty="0"/>
              <a:t>Fisioterapeuta Seleciona a aba intercorrências.</a:t>
            </a:r>
            <a:endParaRPr lang="pt-BR" sz="2400" dirty="0"/>
          </a:p>
          <a:p>
            <a:pPr lvl="1"/>
            <a:r>
              <a:rPr lang="pt-BR" dirty="0"/>
              <a:t>Fisioterapeuta seleciona uma intercorrência.</a:t>
            </a:r>
            <a:endParaRPr lang="pt-BR" sz="2400" dirty="0"/>
          </a:p>
          <a:p>
            <a:pPr lvl="1"/>
            <a:r>
              <a:rPr lang="pt-BR" dirty="0"/>
              <a:t>Fisioterapeuta seleciona uma data e hora.(E03,RN01)</a:t>
            </a:r>
            <a:endParaRPr lang="pt-BR" sz="2400" dirty="0"/>
          </a:p>
          <a:p>
            <a:pPr lvl="0"/>
            <a:r>
              <a:rPr lang="pt-BR" dirty="0"/>
              <a:t> </a:t>
            </a:r>
            <a:r>
              <a:rPr lang="pt-BR" dirty="0" smtClean="0"/>
              <a:t>A02</a:t>
            </a:r>
            <a:endParaRPr lang="pt-BR" dirty="0"/>
          </a:p>
          <a:p>
            <a:pPr lvl="1"/>
            <a:r>
              <a:rPr lang="pt-BR" dirty="0"/>
              <a:t>Fisioterapeuta Seleciona a aba ocorrências.</a:t>
            </a:r>
            <a:endParaRPr lang="pt-BR" sz="2400" dirty="0"/>
          </a:p>
          <a:p>
            <a:pPr lvl="1"/>
            <a:r>
              <a:rPr lang="pt-BR" dirty="0"/>
              <a:t>Fisioterapeuta Seleciona uma Ocorrência.</a:t>
            </a:r>
            <a:endParaRPr lang="pt-BR" sz="2400" dirty="0"/>
          </a:p>
          <a:p>
            <a:pPr lvl="1"/>
            <a:r>
              <a:rPr lang="pt-BR" dirty="0"/>
              <a:t>Fisioterapeuta seleciona uma data e hora. (E03, RN01)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9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E01</a:t>
            </a:r>
            <a:r>
              <a:rPr lang="pt-BR" dirty="0"/>
              <a:t>. Sistema informa necessidade de selecionar um paciente.</a:t>
            </a:r>
          </a:p>
          <a:p>
            <a:r>
              <a:rPr lang="pt-BR" dirty="0"/>
              <a:t>E02. Sistema informa que nenhuma alteração nos dados do paciente foi constatada.</a:t>
            </a:r>
          </a:p>
          <a:p>
            <a:r>
              <a:rPr lang="pt-BR" dirty="0"/>
              <a:t>E03. Sistema informa que data e hora são obrigatórias para aquele tipo de dado.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9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RN01</a:t>
            </a:r>
            <a:r>
              <a:rPr lang="pt-BR" dirty="0"/>
              <a:t>. Campos “data” e “hora” são de preenchimento obrigatório.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63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Desenho da Interface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272807" cy="5738700"/>
          </a:xfrm>
        </p:spPr>
      </p:pic>
    </p:spTree>
    <p:extLst>
      <p:ext uri="{BB962C8B-B14F-4D97-AF65-F5344CB8AC3E}">
        <p14:creationId xmlns:p14="http://schemas.microsoft.com/office/powerpoint/2010/main" val="24363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UC05-Manter Categorias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5" y="2178272"/>
            <a:ext cx="6171429" cy="3552381"/>
          </a:xfrm>
        </p:spPr>
      </p:pic>
    </p:spTree>
    <p:extLst>
      <p:ext uri="{BB962C8B-B14F-4D97-AF65-F5344CB8AC3E}">
        <p14:creationId xmlns:p14="http://schemas.microsoft.com/office/powerpoint/2010/main" val="19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UC02-Manter </a:t>
            </a:r>
            <a:r>
              <a:rPr lang="pt-BR" dirty="0" smtClean="0"/>
              <a:t>Categorias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cap="all" dirty="0" smtClean="0"/>
              <a:t>Escopo</a:t>
            </a:r>
            <a:endParaRPr lang="pt-BR" b="1" cap="all" dirty="0"/>
          </a:p>
          <a:p>
            <a:pPr lvl="1"/>
            <a:r>
              <a:rPr lang="pt-BR" dirty="0" smtClean="0"/>
              <a:t>Permitir </a:t>
            </a:r>
            <a:r>
              <a:rPr lang="pt-BR" dirty="0"/>
              <a:t>que o usuário com perfil de administrador adicione ou altere e exclua uma categoria e suas </a:t>
            </a:r>
            <a:r>
              <a:rPr lang="pt-BR" dirty="0" smtClean="0"/>
              <a:t>variáveis.</a:t>
            </a:r>
          </a:p>
          <a:p>
            <a:r>
              <a:rPr lang="pt-BR" b="1" cap="all" dirty="0" smtClean="0"/>
              <a:t>descrição</a:t>
            </a:r>
            <a:endParaRPr lang="pt-BR" b="1" cap="all" dirty="0"/>
          </a:p>
          <a:p>
            <a:pPr lvl="1"/>
            <a:r>
              <a:rPr lang="pt-BR" dirty="0"/>
              <a:t>Este caso de uso é executado toda vez que o fisioterapeuta que tiver perfil de administrador desejar alterar, excluir, e criar uma nova categoria e suas variáveis.</a:t>
            </a:r>
            <a:endParaRPr lang="pt-BR" sz="2400" dirty="0"/>
          </a:p>
          <a:p>
            <a:r>
              <a:rPr lang="pt-BR" b="1" cap="all" dirty="0" smtClean="0"/>
              <a:t>atores</a:t>
            </a:r>
            <a:endParaRPr lang="pt-BR" b="1" cap="all" dirty="0"/>
          </a:p>
          <a:p>
            <a:pPr lvl="1"/>
            <a:r>
              <a:rPr lang="pt-BR" dirty="0"/>
              <a:t>Usuário com perfil de administrador</a:t>
            </a:r>
            <a:r>
              <a:rPr lang="pt-BR" dirty="0" smtClean="0"/>
              <a:t>.</a:t>
            </a:r>
            <a:r>
              <a:rPr lang="pt-BR" b="1" cap="all" dirty="0"/>
              <a:t> </a:t>
            </a:r>
            <a:endParaRPr lang="pt-BR" b="1" cap="all" dirty="0" smtClean="0"/>
          </a:p>
          <a:p>
            <a:r>
              <a:rPr lang="pt-BR" b="1" cap="all" dirty="0" smtClean="0"/>
              <a:t>pré-condições</a:t>
            </a:r>
            <a:endParaRPr lang="pt-BR" b="1" cap="all" dirty="0"/>
          </a:p>
          <a:p>
            <a:pPr lvl="1"/>
            <a:r>
              <a:rPr lang="pt-BR" dirty="0"/>
              <a:t>Usuário com perfil de administrador estar </a:t>
            </a:r>
            <a:r>
              <a:rPr lang="pt-BR" dirty="0" err="1"/>
              <a:t>logado</a:t>
            </a:r>
            <a:r>
              <a:rPr lang="pt-BR" dirty="0"/>
              <a:t> no </a:t>
            </a:r>
            <a:r>
              <a:rPr lang="pt-BR" dirty="0" smtClean="0"/>
              <a:t>sistema.</a:t>
            </a:r>
          </a:p>
          <a:p>
            <a:r>
              <a:rPr lang="pt-BR" b="1" cap="all" dirty="0" smtClean="0"/>
              <a:t>pós-condições</a:t>
            </a:r>
            <a:endParaRPr lang="pt-BR" b="1" cap="all" dirty="0"/>
          </a:p>
          <a:p>
            <a:pPr lvl="1"/>
            <a:r>
              <a:rPr lang="pt-BR" dirty="0"/>
              <a:t>Após a execução deste caso de uso o sistema deve inserir a nova categoria junto com suas variáveis dinamicamente na tela do manter histórico do paciente.</a:t>
            </a:r>
            <a:endParaRPr lang="pt-BR" sz="4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9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O Administrador abre a tela “cadastro de categoria”.</a:t>
            </a:r>
          </a:p>
          <a:p>
            <a:pPr lvl="0"/>
            <a:r>
              <a:rPr lang="pt-BR" dirty="0"/>
              <a:t>O Administrado clica no botão “nova categoria”. (A01, A02,A03, A04,A05 )</a:t>
            </a:r>
          </a:p>
          <a:p>
            <a:pPr lvl="0"/>
            <a:r>
              <a:rPr lang="pt-BR" dirty="0"/>
              <a:t>O Sistema habilita os campos “nome categoria”, “Categoria Pai”, “Tipo categoria“.</a:t>
            </a:r>
          </a:p>
          <a:p>
            <a:pPr lvl="0"/>
            <a:r>
              <a:rPr lang="pt-BR" dirty="0"/>
              <a:t>O Administrador preenche os campos da tela sobre a categoria. (RN01)(E01)</a:t>
            </a:r>
          </a:p>
          <a:p>
            <a:pPr lvl="0"/>
            <a:r>
              <a:rPr lang="pt-BR" dirty="0"/>
              <a:t>Administrador clica em “salvar variável”.</a:t>
            </a:r>
          </a:p>
          <a:p>
            <a:pPr lvl="0"/>
            <a:r>
              <a:rPr lang="pt-BR" dirty="0"/>
              <a:t>Sistema informa que categoria foi salva com sucesso.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2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alternativos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b="1" dirty="0" smtClean="0"/>
              <a:t>A01</a:t>
            </a:r>
            <a:r>
              <a:rPr lang="pt-BR" b="1" dirty="0"/>
              <a:t> </a:t>
            </a:r>
            <a:r>
              <a:rPr lang="pt-BR" dirty="0"/>
              <a:t> </a:t>
            </a:r>
            <a:endParaRPr lang="pt-BR" sz="2800" dirty="0"/>
          </a:p>
          <a:p>
            <a:pPr lvl="1"/>
            <a:r>
              <a:rPr lang="pt-BR" dirty="0"/>
              <a:t>Administrador seleciona uma categoria e clica em editar. (E02)</a:t>
            </a:r>
            <a:endParaRPr lang="pt-BR" sz="2400" dirty="0"/>
          </a:p>
          <a:p>
            <a:pPr lvl="1"/>
            <a:r>
              <a:rPr lang="pt-BR" dirty="0"/>
              <a:t>Sistema preenche categoria correspondente na tela.</a:t>
            </a:r>
            <a:endParaRPr lang="pt-BR" sz="2400" dirty="0"/>
          </a:p>
          <a:p>
            <a:pPr lvl="1"/>
            <a:r>
              <a:rPr lang="pt-BR" dirty="0"/>
              <a:t>Administrador altera os dados desejados e clica em salvar. (RN01,RN05 E01)</a:t>
            </a:r>
            <a:endParaRPr lang="pt-BR" sz="2400" dirty="0"/>
          </a:p>
          <a:p>
            <a:pPr lvl="1"/>
            <a:r>
              <a:rPr lang="pt-BR" dirty="0"/>
              <a:t>Sistema informa que categoria foi atualizada com sucesso.</a:t>
            </a:r>
            <a:endParaRPr lang="pt-BR" sz="2400" dirty="0"/>
          </a:p>
          <a:p>
            <a:pPr lvl="1"/>
            <a:r>
              <a:rPr lang="pt-BR" dirty="0"/>
              <a:t>Administrador seleciona uma categoria e clica em excluir.(E02,RN02)</a:t>
            </a:r>
            <a:endParaRPr lang="pt-BR" sz="2400" dirty="0"/>
          </a:p>
          <a:p>
            <a:pPr lvl="1"/>
            <a:r>
              <a:rPr lang="pt-BR" dirty="0"/>
              <a:t>Sistema informa que categoria foi excluída com sucesso.</a:t>
            </a:r>
            <a:endParaRPr lang="pt-BR" sz="2400" dirty="0"/>
          </a:p>
          <a:p>
            <a:pPr lvl="0"/>
            <a:r>
              <a:rPr lang="pt-BR" dirty="0"/>
              <a:t> </a:t>
            </a:r>
            <a:r>
              <a:rPr lang="pt-BR" b="1" dirty="0" smtClean="0"/>
              <a:t>A02</a:t>
            </a:r>
            <a:endParaRPr lang="pt-BR" sz="2800" b="1" dirty="0"/>
          </a:p>
          <a:p>
            <a:pPr lvl="1"/>
            <a:r>
              <a:rPr lang="pt-BR" dirty="0"/>
              <a:t>Administrador seleciona uma categoria.</a:t>
            </a:r>
            <a:endParaRPr lang="pt-BR" sz="2400" dirty="0"/>
          </a:p>
          <a:p>
            <a:pPr lvl="1"/>
            <a:r>
              <a:rPr lang="pt-BR" dirty="0"/>
              <a:t>	Sistema carrega dados da categoria selecionada.</a:t>
            </a:r>
            <a:endParaRPr lang="pt-BR" sz="2400" dirty="0"/>
          </a:p>
          <a:p>
            <a:pPr lvl="1"/>
            <a:r>
              <a:rPr lang="pt-BR" dirty="0"/>
              <a:t>	Administrador clica em nova variável.</a:t>
            </a:r>
            <a:endParaRPr lang="pt-BR" sz="2400" dirty="0"/>
          </a:p>
          <a:p>
            <a:pPr lvl="1"/>
            <a:r>
              <a:rPr lang="pt-BR" dirty="0"/>
              <a:t>	Sistema habilita os campos: “nome variável”, “tipo variável”, “peso variável”.</a:t>
            </a:r>
            <a:endParaRPr lang="pt-BR" sz="2400" dirty="0"/>
          </a:p>
          <a:p>
            <a:pPr lvl="1"/>
            <a:r>
              <a:rPr lang="pt-BR" dirty="0"/>
              <a:t>	Administrador preenche os dados da nova variável e clica em “adicionar variável”.(E01,RN01)</a:t>
            </a:r>
            <a:endParaRPr lang="pt-BR" sz="2400" dirty="0"/>
          </a:p>
          <a:p>
            <a:pPr lvl="1"/>
            <a:r>
              <a:rPr lang="pt-BR" dirty="0"/>
              <a:t>	Sistema informa que variável foi adicionada a categoria com sucesso</a:t>
            </a:r>
            <a:r>
              <a:rPr lang="pt-BR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65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Fluxos alternativos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/>
              <a:t> A03</a:t>
            </a:r>
            <a:endParaRPr lang="pt-BR" sz="2800" dirty="0"/>
          </a:p>
          <a:p>
            <a:pPr lvl="1"/>
            <a:r>
              <a:rPr lang="pt-BR" dirty="0"/>
              <a:t>Administrador seleciona uma categoria.</a:t>
            </a:r>
            <a:endParaRPr lang="pt-BR" sz="2400" dirty="0"/>
          </a:p>
          <a:p>
            <a:pPr lvl="1"/>
            <a:r>
              <a:rPr lang="pt-BR" dirty="0"/>
              <a:t>	Sistema carrega categoria selecionada.</a:t>
            </a:r>
            <a:endParaRPr lang="pt-BR" sz="2400" dirty="0"/>
          </a:p>
          <a:p>
            <a:pPr lvl="1"/>
            <a:r>
              <a:rPr lang="pt-BR" dirty="0"/>
              <a:t>	Administrador seleciona uma variável e clica em editar.(E03)</a:t>
            </a:r>
            <a:endParaRPr lang="pt-BR" sz="2400" dirty="0"/>
          </a:p>
          <a:p>
            <a:pPr lvl="1"/>
            <a:r>
              <a:rPr lang="pt-BR" dirty="0"/>
              <a:t>	Sistema carrega dados da variável e habilita os campos: “nome variável”, “tipo variável”, “peso variável”.(RN03)</a:t>
            </a:r>
            <a:endParaRPr lang="pt-BR" sz="2400" dirty="0"/>
          </a:p>
          <a:p>
            <a:pPr lvl="1"/>
            <a:r>
              <a:rPr lang="pt-BR" dirty="0"/>
              <a:t>	Administrador altera dados da variável e clica em “salvar”. (E01, RN03)</a:t>
            </a:r>
            <a:endParaRPr lang="pt-BR" sz="2400" dirty="0"/>
          </a:p>
          <a:p>
            <a:pPr lvl="1"/>
            <a:r>
              <a:rPr lang="pt-BR" dirty="0"/>
              <a:t>	Sistema informa que variável foi alterada com sucesso.</a:t>
            </a:r>
            <a:endParaRPr lang="pt-BR" sz="2400" dirty="0"/>
          </a:p>
          <a:p>
            <a:pPr lvl="0"/>
            <a:r>
              <a:rPr lang="pt-BR" dirty="0"/>
              <a:t> A04</a:t>
            </a:r>
            <a:endParaRPr lang="pt-BR" sz="2800" dirty="0"/>
          </a:p>
          <a:p>
            <a:pPr lvl="1"/>
            <a:r>
              <a:rPr lang="pt-BR" dirty="0"/>
              <a:t>Administrador seleciona uma categoria.</a:t>
            </a:r>
            <a:endParaRPr lang="pt-BR" sz="2400" dirty="0"/>
          </a:p>
          <a:p>
            <a:pPr lvl="1"/>
            <a:r>
              <a:rPr lang="pt-BR" dirty="0"/>
              <a:t>Sistema carrega categoria selecionada.</a:t>
            </a:r>
            <a:endParaRPr lang="pt-BR" sz="2400" dirty="0"/>
          </a:p>
          <a:p>
            <a:pPr lvl="1"/>
            <a:r>
              <a:rPr lang="pt-BR" dirty="0"/>
              <a:t>Administrador seleciona uma variável e clica em “excluir variável”.(E03, RN04)</a:t>
            </a:r>
            <a:endParaRPr lang="pt-BR" sz="2400" dirty="0"/>
          </a:p>
          <a:p>
            <a:pPr lvl="1"/>
            <a:r>
              <a:rPr lang="pt-BR" dirty="0"/>
              <a:t>Sistema informa que variável foi excluída com sucesso.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5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E01 Sistema </a:t>
            </a:r>
            <a:r>
              <a:rPr lang="pt-BR" dirty="0"/>
              <a:t>informa que campos obrigatórios não foram preenchidos.</a:t>
            </a:r>
          </a:p>
          <a:p>
            <a:pPr lvl="0"/>
            <a:r>
              <a:rPr lang="pt-BR" dirty="0" smtClean="0"/>
              <a:t>E02 Sistema </a:t>
            </a:r>
            <a:r>
              <a:rPr lang="pt-BR" dirty="0"/>
              <a:t>informa que nenhuma categoria foi selecionada.</a:t>
            </a:r>
          </a:p>
          <a:p>
            <a:pPr lvl="0"/>
            <a:r>
              <a:rPr lang="pt-BR" dirty="0" smtClean="0"/>
              <a:t>E03 Sistema </a:t>
            </a:r>
            <a:r>
              <a:rPr lang="pt-BR" dirty="0"/>
              <a:t>informa que nenhuma variável foi selecionada.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0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99969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Assunto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 que é 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Modelagem dos Processos de Negócio BPM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 de Uso de Casos Geral da 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Realização dos Casos de Uso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 de Classes Geral da 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Modelo de Dados da 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Conclusão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minuto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 smtClean="0"/>
              <a:t>RN01 Campos </a:t>
            </a:r>
            <a:r>
              <a:rPr lang="pt-BR" dirty="0"/>
              <a:t>“nome categoria”, “categoria pai” e “tipo categoria” são obrigatórios para categoria.</a:t>
            </a:r>
          </a:p>
          <a:p>
            <a:pPr lvl="0"/>
            <a:r>
              <a:rPr lang="pt-BR" dirty="0" smtClean="0"/>
              <a:t>RN02 Não </a:t>
            </a:r>
            <a:r>
              <a:rPr lang="pt-BR" dirty="0"/>
              <a:t>é possível deletar uma categoria que contem variáveis cadastradas.</a:t>
            </a:r>
          </a:p>
          <a:p>
            <a:pPr lvl="0"/>
            <a:r>
              <a:rPr lang="pt-BR" dirty="0" smtClean="0"/>
              <a:t>RN03 Campos </a:t>
            </a:r>
            <a:r>
              <a:rPr lang="pt-BR" dirty="0"/>
              <a:t>“nome variável”, “tipo variável” e “peso variável” são obrigatórios para variável.</a:t>
            </a:r>
          </a:p>
          <a:p>
            <a:pPr lvl="0"/>
            <a:r>
              <a:rPr lang="pt-BR" dirty="0" smtClean="0"/>
              <a:t>RN04 Não </a:t>
            </a:r>
            <a:r>
              <a:rPr lang="pt-BR" dirty="0"/>
              <a:t>é possível deletar uma variável que já foi usada por um paciente.</a:t>
            </a:r>
          </a:p>
          <a:p>
            <a:r>
              <a:rPr lang="pt-BR" dirty="0" smtClean="0"/>
              <a:t>RN05 Não </a:t>
            </a:r>
            <a:r>
              <a:rPr lang="pt-BR" dirty="0"/>
              <a:t>é possível alterar o tipo de uma categoria, depois que a mesma já se encontra com variáveis cadastradas.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3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Desenho da Interface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9" y="1600200"/>
            <a:ext cx="7529721" cy="4708525"/>
          </a:xfrm>
        </p:spPr>
      </p:pic>
    </p:spTree>
    <p:extLst>
      <p:ext uri="{BB962C8B-B14F-4D97-AF65-F5344CB8AC3E}">
        <p14:creationId xmlns:p14="http://schemas.microsoft.com/office/powerpoint/2010/main" val="1819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Geral da Aplicação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5583860" cy="6627746"/>
          </a:xfrm>
        </p:spPr>
      </p:pic>
    </p:spTree>
    <p:extLst>
      <p:ext uri="{BB962C8B-B14F-4D97-AF65-F5344CB8AC3E}">
        <p14:creationId xmlns:p14="http://schemas.microsoft.com/office/powerpoint/2010/main" val="2714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Dados da Aplicação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43588"/>
            <a:ext cx="4680520" cy="5893769"/>
          </a:xfrm>
        </p:spPr>
      </p:pic>
    </p:spTree>
    <p:extLst>
      <p:ext uri="{BB962C8B-B14F-4D97-AF65-F5344CB8AC3E}">
        <p14:creationId xmlns:p14="http://schemas.microsoft.com/office/powerpoint/2010/main" val="30041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Este projeto tem por objetivo criar um sistema especialista eu irá auxiliar o fisioterapeuta de </a:t>
            </a:r>
            <a:r>
              <a:rPr lang="pt-BR" dirty="0" err="1" smtClean="0"/>
              <a:t>UTIs</a:t>
            </a:r>
            <a:r>
              <a:rPr lang="pt-BR" dirty="0" smtClean="0"/>
              <a:t> no processo de decisão do desmame do paciente em ventilação mecânica, este processo tende a ser muito perigoso e custoso, e a padronização deste processo assim como a decisão encima de parâmetros pré-definidos irá gerar uma maior garantia no sucesso do desmame assim como uma redução nos gastos da UTI.</a:t>
            </a:r>
          </a:p>
          <a:p>
            <a:r>
              <a:rPr lang="pt-BR" dirty="0" smtClean="0"/>
              <a:t>O sistema foi solicitado pela doutora Andréa Muller, fisioterapeuta e responsável técnica do setor de fisioterapia da Santa Casa de Curitiba, com o intuito de ter um maior </a:t>
            </a:r>
            <a:r>
              <a:rPr lang="pt-BR" dirty="0" err="1" smtClean="0"/>
              <a:t>indice</a:t>
            </a:r>
            <a:r>
              <a:rPr lang="pt-BR" dirty="0" smtClean="0"/>
              <a:t> de sucesso na UTI do hospital, assim como utilizar o sistema como uma ferramenta de auxilio dos fisioterapeutas em inicio de carreira, aumentando a confiança dos mesmos nas tomadas de decisão.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6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dos Processos de Negócio BPM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738990" cy="5861852"/>
          </a:xfrm>
        </p:spPr>
      </p:pic>
    </p:spTree>
    <p:extLst>
      <p:ext uri="{BB962C8B-B14F-4D97-AF65-F5344CB8AC3E}">
        <p14:creationId xmlns:p14="http://schemas.microsoft.com/office/powerpoint/2010/main" val="1286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Casos de Uso Geral da Aplicação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20" y="1600200"/>
            <a:ext cx="5601160" cy="4708525"/>
          </a:xfrm>
        </p:spPr>
      </p:pic>
    </p:spTree>
    <p:extLst>
      <p:ext uri="{BB962C8B-B14F-4D97-AF65-F5344CB8AC3E}">
        <p14:creationId xmlns:p14="http://schemas.microsoft.com/office/powerpoint/2010/main" val="5594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Realização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casos de uso da aplicação:</a:t>
            </a:r>
          </a:p>
          <a:p>
            <a:pPr lvl="1"/>
            <a:r>
              <a:rPr lang="pt-BR" dirty="0"/>
              <a:t>UC02-Manter histórico do </a:t>
            </a:r>
            <a:r>
              <a:rPr lang="pt-BR" dirty="0" smtClean="0"/>
              <a:t>paciente</a:t>
            </a:r>
          </a:p>
          <a:p>
            <a:pPr lvl="1"/>
            <a:r>
              <a:rPr lang="pt-BR" dirty="0"/>
              <a:t>UC05 - Manter Categorias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UC02-Manter histórico do </a:t>
            </a:r>
            <a:r>
              <a:rPr lang="pt-BR" dirty="0" smtClean="0"/>
              <a:t>paciente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9" y="1600200"/>
            <a:ext cx="6971601" cy="4708525"/>
          </a:xfrm>
        </p:spPr>
      </p:pic>
    </p:spTree>
    <p:extLst>
      <p:ext uri="{BB962C8B-B14F-4D97-AF65-F5344CB8AC3E}">
        <p14:creationId xmlns:p14="http://schemas.microsoft.com/office/powerpoint/2010/main" val="9347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UC02-Manter histórico do paciente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ESCOPO</a:t>
            </a:r>
            <a:endParaRPr lang="pt-BR" dirty="0"/>
          </a:p>
          <a:p>
            <a:pPr lvl="1"/>
            <a:r>
              <a:rPr lang="pt-BR" dirty="0"/>
              <a:t>Permitir que o fisioterapeuta registre uma atualização no histórico do paciente.</a:t>
            </a:r>
          </a:p>
          <a:p>
            <a:endParaRPr lang="pt-BR" dirty="0" smtClean="0"/>
          </a:p>
          <a:p>
            <a:r>
              <a:rPr lang="pt-BR" dirty="0" smtClean="0"/>
              <a:t>DESCRIÇÃO</a:t>
            </a:r>
            <a:endParaRPr lang="pt-BR" dirty="0"/>
          </a:p>
          <a:p>
            <a:pPr lvl="1"/>
            <a:r>
              <a:rPr lang="pt-BR" dirty="0"/>
              <a:t>Este caso de uso é executado toda vez que o Fisioterapeuta tiver novas informações sobre o paciente para cadastrar ou alterar.</a:t>
            </a:r>
          </a:p>
          <a:p>
            <a:endParaRPr lang="pt-BR" dirty="0"/>
          </a:p>
          <a:p>
            <a:r>
              <a:rPr lang="pt-BR" dirty="0" smtClean="0"/>
              <a:t>ATORES</a:t>
            </a:r>
            <a:endParaRPr lang="pt-BR" dirty="0"/>
          </a:p>
          <a:p>
            <a:pPr lvl="1"/>
            <a:r>
              <a:rPr lang="pt-BR" dirty="0" smtClean="0"/>
              <a:t>Usuário </a:t>
            </a:r>
            <a:r>
              <a:rPr lang="pt-BR" dirty="0"/>
              <a:t>com perfil de fisioterapeuta.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PRÉ-CONDIÇÕES</a:t>
            </a:r>
            <a:endParaRPr lang="pt-BR" dirty="0"/>
          </a:p>
          <a:p>
            <a:pPr lvl="1"/>
            <a:r>
              <a:rPr lang="pt-BR" dirty="0" smtClean="0"/>
              <a:t>Usuário </a:t>
            </a:r>
            <a:r>
              <a:rPr lang="pt-BR" dirty="0"/>
              <a:t>com perfil de fisioterapeuta </a:t>
            </a:r>
            <a:r>
              <a:rPr lang="pt-BR" dirty="0" err="1"/>
              <a:t>logado</a:t>
            </a:r>
            <a:r>
              <a:rPr lang="pt-BR" dirty="0"/>
              <a:t> no sistema</a:t>
            </a:r>
          </a:p>
          <a:p>
            <a:pPr lvl="1"/>
            <a:r>
              <a:rPr lang="pt-BR" dirty="0" smtClean="0"/>
              <a:t>Paciente </a:t>
            </a:r>
            <a:r>
              <a:rPr lang="pt-BR" dirty="0"/>
              <a:t>deve estar cadastrado no sistema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PÓS-CONDIÇÕES</a:t>
            </a:r>
            <a:endParaRPr lang="pt-BR" dirty="0"/>
          </a:p>
          <a:p>
            <a:pPr lvl="1"/>
            <a:r>
              <a:rPr lang="pt-BR" dirty="0"/>
              <a:t>Após a execução deste caso de uso o sistema deve atualizar o histórico do paciente e atualizar a indicação e índice de desmame.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9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dirty="0" smtClean="0"/>
              <a:t>O </a:t>
            </a:r>
            <a:r>
              <a:rPr lang="pt-BR" dirty="0"/>
              <a:t>fisioterapeuta clica no botão “buscar”.</a:t>
            </a:r>
            <a:endParaRPr lang="pt-BR" sz="2800" dirty="0"/>
          </a:p>
          <a:p>
            <a:pPr lvl="0"/>
            <a:r>
              <a:rPr lang="pt-BR" dirty="0"/>
              <a:t>Sistema abre uma “pop-up” de busca de paciente.</a:t>
            </a:r>
            <a:endParaRPr lang="pt-BR" sz="2800" dirty="0"/>
          </a:p>
          <a:p>
            <a:pPr lvl="0"/>
            <a:r>
              <a:rPr lang="pt-BR" dirty="0"/>
              <a:t>O fisioterapeuta preenche o campo “nome” e clica em filtrar.</a:t>
            </a:r>
            <a:endParaRPr lang="pt-BR" sz="2800" dirty="0"/>
          </a:p>
          <a:p>
            <a:pPr lvl="0"/>
            <a:r>
              <a:rPr lang="pt-BR" dirty="0"/>
              <a:t>O sistema mostra uma lista de pacientes correspondentes ao nome digitado.</a:t>
            </a:r>
            <a:endParaRPr lang="pt-BR" sz="2800" dirty="0"/>
          </a:p>
          <a:p>
            <a:pPr lvl="0"/>
            <a:r>
              <a:rPr lang="pt-BR" dirty="0"/>
              <a:t>O fisioterapeuta seleciona um paciente da lista e clica em “selecionar”. (E01)</a:t>
            </a:r>
            <a:endParaRPr lang="pt-BR" sz="2800" dirty="0"/>
          </a:p>
          <a:p>
            <a:pPr lvl="0"/>
            <a:r>
              <a:rPr lang="pt-BR" dirty="0"/>
              <a:t>O sistema volta para a tela anterior com os dados do paciente preenchidos.</a:t>
            </a:r>
            <a:endParaRPr lang="pt-BR" sz="2800" dirty="0"/>
          </a:p>
          <a:p>
            <a:pPr lvl="0"/>
            <a:r>
              <a:rPr lang="pt-BR" dirty="0"/>
              <a:t>O fisioterapeuta atualiza os valores do histórico desejados e clica em salvar. (A01, A02)</a:t>
            </a:r>
            <a:endParaRPr lang="pt-BR" sz="2800" dirty="0"/>
          </a:p>
          <a:p>
            <a:pPr lvl="0"/>
            <a:r>
              <a:rPr lang="pt-BR" dirty="0"/>
              <a:t>Sistema percorre todas as variáveis verificando quais foram alteradas e realiza um registro no histórico do paciente com estas alterações.</a:t>
            </a:r>
            <a:endParaRPr lang="pt-BR" sz="2800" dirty="0"/>
          </a:p>
          <a:p>
            <a:r>
              <a:rPr lang="pt-BR" dirty="0"/>
              <a:t>Sistema informa que atualização do histórico foi realizada com sucesso. (E02)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7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</TotalTime>
  <Words>794</Words>
  <Application>Microsoft Office PowerPoint</Application>
  <PresentationFormat>Apresentação na tela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Ápice</vt:lpstr>
      <vt:lpstr>F.A.D.D.V.M.</vt:lpstr>
      <vt:lpstr>Roteiro</vt:lpstr>
      <vt:lpstr>O que é o Projeto</vt:lpstr>
      <vt:lpstr>Modelagem dos Processos de Negócio BPM</vt:lpstr>
      <vt:lpstr>Diagrama de Casos de Uso Geral da Aplicação</vt:lpstr>
      <vt:lpstr>Realização dos Casos de Uso</vt:lpstr>
      <vt:lpstr>UC02-Manter histórico do paciente</vt:lpstr>
      <vt:lpstr>UC02-Manter histórico do paciente</vt:lpstr>
      <vt:lpstr>Fluxo Principal</vt:lpstr>
      <vt:lpstr>Fluxos alternativos</vt:lpstr>
      <vt:lpstr>Exceções</vt:lpstr>
      <vt:lpstr>Regras de Negócio</vt:lpstr>
      <vt:lpstr>Desenho da Interface</vt:lpstr>
      <vt:lpstr>UC05-Manter Categorias</vt:lpstr>
      <vt:lpstr>UC02-Manter Categorias</vt:lpstr>
      <vt:lpstr>Fluxo Principal</vt:lpstr>
      <vt:lpstr>Fluxos alternativos</vt:lpstr>
      <vt:lpstr>Fluxos alternativos</vt:lpstr>
      <vt:lpstr>Exceções</vt:lpstr>
      <vt:lpstr>Regras de Negócio</vt:lpstr>
      <vt:lpstr>Desenho da Interface</vt:lpstr>
      <vt:lpstr>Diagrama de Classes Geral da Aplicação</vt:lpstr>
      <vt:lpstr>Modelo de Dados da Aplicação</vt:lpstr>
    </vt:vector>
  </TitlesOfParts>
  <Company>PUCPR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PUCPR</dc:creator>
  <cp:lastModifiedBy>Hamilton</cp:lastModifiedBy>
  <cp:revision>13</cp:revision>
  <dcterms:created xsi:type="dcterms:W3CDTF">2012-04-03T23:11:37Z</dcterms:created>
  <dcterms:modified xsi:type="dcterms:W3CDTF">2013-05-02T22:01:45Z</dcterms:modified>
</cp:coreProperties>
</file>