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1" r:id="rId4"/>
    <p:sldId id="257" r:id="rId5"/>
    <p:sldId id="267" r:id="rId6"/>
    <p:sldId id="258" r:id="rId7"/>
    <p:sldId id="268" r:id="rId8"/>
    <p:sldId id="259" r:id="rId9"/>
    <p:sldId id="260" r:id="rId10"/>
    <p:sldId id="266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pPr/>
              <a:t>13/6/2013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pPr/>
              <a:t>13/6/2013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pPr/>
              <a:t>13/6/2013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pPr/>
              <a:t>13/6/2013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pPr/>
              <a:t>13/6/2013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93FF5D9-4674-4F21-ABEA-BCF3C230FAB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pPr/>
              <a:t>13/6/2013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pPr/>
              <a:t>13/6/2013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pPr/>
              <a:t>13/6/2013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pPr/>
              <a:t>13/6/2013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pPr/>
              <a:t>13/6/2013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pPr/>
              <a:t>13/6/2013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3948A2C-A351-44A5-9543-EA3B6BD94DE1}" type="datetimeFigureOut">
              <a:rPr lang="pt-BR" smtClean="0"/>
              <a:pPr/>
              <a:t>13/6/2013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93FF5D9-4674-4F21-ABEA-BCF3C230FAB2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F.A.D.D.V.M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/>
          <a:lstStyle/>
          <a:p>
            <a:r>
              <a:rPr lang="pt-BR" dirty="0" smtClean="0"/>
              <a:t>Hamilton Santos</a:t>
            </a:r>
          </a:p>
          <a:p>
            <a:r>
              <a:rPr lang="pt-BR" dirty="0" smtClean="0"/>
              <a:t>Talles Borges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36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Protótipo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Apresentação em sala.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49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99969"/>
              </p:ext>
            </p:extLst>
          </p:nvPr>
        </p:nvGraphicFramePr>
        <p:xfrm>
          <a:off x="457200" y="1600200"/>
          <a:ext cx="8229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Assunto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Tempo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 que é o 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 minuto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Arquitetura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 minuto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Realização dos Casos de Uso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 minutos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Diagrama de Classes Geral da Aplicação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 minutos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Modelo de Dados da Aplicação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 minutos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Apresentação do Protótipo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 minuto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8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ferramenta de auxilio na decisão do desmame de ventilação mecânica ou F.A.D.D.V.M. é um sistema especialista que irá apoiar o profissional fisioterapeuta intensivista na tarefa de decisão quanto à retirada de um paciente da ventilação mecânica, a fim de reduzir os riscos que a decisão precipitada nesse momento pode causar ao paciente, a intensão do sistema é também reduzir os gastos extras que podem ser causados por esta decisão.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61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Arquitetura 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Java / JSF</a:t>
            </a:r>
          </a:p>
          <a:p>
            <a:r>
              <a:rPr lang="pt-BR" dirty="0" smtClean="0"/>
              <a:t>MySQL</a:t>
            </a:r>
          </a:p>
          <a:p>
            <a:r>
              <a:rPr lang="pt-BR" dirty="0" err="1" smtClean="0"/>
              <a:t>Glassfish</a:t>
            </a:r>
            <a:endParaRPr lang="pt-BR" dirty="0" smtClean="0"/>
          </a:p>
          <a:p>
            <a:r>
              <a:rPr lang="pt-BR" dirty="0" err="1" smtClean="0"/>
              <a:t>Git</a:t>
            </a:r>
            <a:r>
              <a:rPr lang="pt-BR" dirty="0" smtClean="0"/>
              <a:t> 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87096"/>
            <a:ext cx="6624736" cy="5568982"/>
          </a:xfrm>
        </p:spPr>
      </p:pic>
    </p:spTree>
    <p:extLst>
      <p:ext uri="{BB962C8B-B14F-4D97-AF65-F5344CB8AC3E}">
        <p14:creationId xmlns:p14="http://schemas.microsoft.com/office/powerpoint/2010/main" val="189098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CASO </a:t>
            </a:r>
            <a:r>
              <a:rPr lang="pt-BR" dirty="0"/>
              <a:t>DE USO 02 – MANTER HISTÓRICO DO PACIENTE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37959" y="1118260"/>
            <a:ext cx="5268079" cy="5904656"/>
          </a:xfrm>
        </p:spPr>
      </p:pic>
    </p:spTree>
    <p:extLst>
      <p:ext uri="{BB962C8B-B14F-4D97-AF65-F5344CB8AC3E}">
        <p14:creationId xmlns:p14="http://schemas.microsoft.com/office/powerpoint/2010/main" val="28976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CASO </a:t>
            </a:r>
            <a:r>
              <a:rPr lang="pt-BR" dirty="0"/>
              <a:t>DE USO 05 – MANTER CATEGORIA</a:t>
            </a:r>
            <a:endParaRPr lang="pt-B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412776"/>
            <a:ext cx="3755775" cy="5356598"/>
          </a:xfrm>
        </p:spPr>
      </p:pic>
    </p:spTree>
    <p:extLst>
      <p:ext uri="{BB962C8B-B14F-4D97-AF65-F5344CB8AC3E}">
        <p14:creationId xmlns:p14="http://schemas.microsoft.com/office/powerpoint/2010/main" val="5299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de Classes Geral da Aplicação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421590"/>
            <a:ext cx="4896544" cy="5275776"/>
          </a:xfrm>
        </p:spPr>
      </p:pic>
    </p:spTree>
    <p:extLst>
      <p:ext uri="{BB962C8B-B14F-4D97-AF65-F5344CB8AC3E}">
        <p14:creationId xmlns:p14="http://schemas.microsoft.com/office/powerpoint/2010/main" val="27149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de Dados da Aplicação</a:t>
            </a:r>
            <a:endParaRPr lang="pt-B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8216373" cy="5330335"/>
          </a:xfrm>
        </p:spPr>
      </p:pic>
    </p:spTree>
    <p:extLst>
      <p:ext uri="{BB962C8B-B14F-4D97-AF65-F5344CB8AC3E}">
        <p14:creationId xmlns:p14="http://schemas.microsoft.com/office/powerpoint/2010/main" val="300413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110</TotalTime>
  <Words>165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F.A.D.D.V.M</vt:lpstr>
      <vt:lpstr>Roteiro</vt:lpstr>
      <vt:lpstr>O que é o Projeto</vt:lpstr>
      <vt:lpstr>Arquitetura </vt:lpstr>
      <vt:lpstr>Arquitetura</vt:lpstr>
      <vt:lpstr>CASO DE USO 02 – MANTER HISTÓRICO DO PACIENTE</vt:lpstr>
      <vt:lpstr>CASO DE USO 05 – MANTER CATEGORIA</vt:lpstr>
      <vt:lpstr>Diagrama de Classes Geral da Aplicação</vt:lpstr>
      <vt:lpstr>Modelo de Dados da Aplicação</vt:lpstr>
      <vt:lpstr>Protótipo</vt:lpstr>
    </vt:vector>
  </TitlesOfParts>
  <Company>PUCPR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Projeto</dc:title>
  <dc:creator>PUCPR</dc:creator>
  <cp:lastModifiedBy>Talles</cp:lastModifiedBy>
  <cp:revision>15</cp:revision>
  <dcterms:created xsi:type="dcterms:W3CDTF">2012-04-03T23:11:37Z</dcterms:created>
  <dcterms:modified xsi:type="dcterms:W3CDTF">2013-06-13T21:49:05Z</dcterms:modified>
</cp:coreProperties>
</file>