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57" r:id="rId5"/>
    <p:sldId id="262" r:id="rId6"/>
    <p:sldId id="259" r:id="rId7"/>
    <p:sldId id="260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948A2C-A351-44A5-9543-EA3B6BD94DE1}" type="datetimeFigureOut">
              <a:rPr lang="pt-BR" smtClean="0"/>
              <a:t>17/03/2013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F.A.D.D.V.M.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Hamilton Santos</a:t>
            </a:r>
          </a:p>
          <a:p>
            <a:r>
              <a:rPr lang="en-US" dirty="0" err="1" smtClean="0"/>
              <a:t>Talles</a:t>
            </a:r>
            <a:r>
              <a:rPr lang="en-US" dirty="0" smtClean="0"/>
              <a:t> Borges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84175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 Fluxo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Funcionais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 Competitivas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Conceitual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Conclusão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Dúvidas e Considerações da Banca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projeto tem como objetivo, criar um sistema especialista que auxiliará o profissional fisioterapeuta de UTI, na tomada de </a:t>
            </a:r>
            <a:r>
              <a:rPr lang="pt-BR" dirty="0" err="1" smtClean="0"/>
              <a:t>decisao</a:t>
            </a:r>
            <a:r>
              <a:rPr lang="pt-BR" dirty="0" smtClean="0"/>
              <a:t> sobre </a:t>
            </a:r>
            <a:r>
              <a:rPr lang="pt-BR" dirty="0" err="1" smtClean="0"/>
              <a:t>utilizaçao</a:t>
            </a:r>
            <a:r>
              <a:rPr lang="pt-BR" dirty="0" smtClean="0"/>
              <a:t> da </a:t>
            </a:r>
            <a:r>
              <a:rPr lang="pt-BR" dirty="0" err="1" smtClean="0"/>
              <a:t>ventilaçao</a:t>
            </a:r>
            <a:r>
              <a:rPr lang="pt-BR" dirty="0" smtClean="0"/>
              <a:t> </a:t>
            </a:r>
            <a:r>
              <a:rPr lang="pt-BR" dirty="0" err="1" smtClean="0"/>
              <a:t>mecanica</a:t>
            </a:r>
            <a:r>
              <a:rPr lang="pt-BR" dirty="0" smtClean="0"/>
              <a:t> e do desmame da mesma</a:t>
            </a:r>
            <a:r>
              <a:rPr lang="pt-BR" dirty="0" smtClean="0"/>
              <a:t>, dando um </a:t>
            </a:r>
            <a:r>
              <a:rPr lang="pt-BR" dirty="0" err="1" smtClean="0"/>
              <a:t>indice</a:t>
            </a:r>
            <a:r>
              <a:rPr lang="pt-BR" dirty="0" smtClean="0"/>
              <a:t> de sucesso e explicando como este resultado foi obtido.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Macro Fluxo dos Processos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em um slide com os macro fluxo do negócio e suas interações com as entidades (pessoas, empresas, governo, </a:t>
            </a:r>
            <a:r>
              <a:rPr lang="pt-BR" dirty="0" err="1" smtClean="0"/>
              <a:t>etc</a:t>
            </a:r>
            <a:r>
              <a:rPr lang="pt-BR" dirty="0" smtClean="0"/>
              <a:t>) que fornecerão ou receberão informações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lista todos os requisitos funcionais dentro de uma visão negócio que o sistema deverá atender.</a:t>
            </a:r>
          </a:p>
          <a:p>
            <a:r>
              <a:rPr lang="pt-BR" dirty="0" smtClean="0"/>
              <a:t>O que apresentar de cada requisito:</a:t>
            </a:r>
          </a:p>
          <a:p>
            <a:pPr lvl="1"/>
            <a:r>
              <a:rPr lang="pt-BR" dirty="0" smtClean="0"/>
              <a:t>Breve explicação do requisito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Conceitual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entidade relacionamento com as expectativas das entidades identificadas neste momento e seus relacionamentos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sua proposta tem de diferente no contexto escolhido com o hoje existente no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Expectativa de sucesso e justificativa.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207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Ápice</vt:lpstr>
      <vt:lpstr>F.A.D.D.V.M.</vt:lpstr>
      <vt:lpstr>Roteiro</vt:lpstr>
      <vt:lpstr>O que é o Projeto</vt:lpstr>
      <vt:lpstr>Macro Fluxo dos Processos de Negócio</vt:lpstr>
      <vt:lpstr>Requisitos Funcionais</vt:lpstr>
      <vt:lpstr>Diagrama Conceitual de Dados</vt:lpstr>
      <vt:lpstr>Vantagens Competitivas</vt:lpstr>
      <vt:lpstr>Conclusão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Hamilton</cp:lastModifiedBy>
  <cp:revision>12</cp:revision>
  <dcterms:created xsi:type="dcterms:W3CDTF">2012-04-03T23:11:37Z</dcterms:created>
  <dcterms:modified xsi:type="dcterms:W3CDTF">2013-03-17T08:15:14Z</dcterms:modified>
</cp:coreProperties>
</file>