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5" r:id="rId3"/>
    <p:sldId id="267" r:id="rId4"/>
    <p:sldId id="261" r:id="rId5"/>
    <p:sldId id="257" r:id="rId6"/>
    <p:sldId id="262" r:id="rId7"/>
    <p:sldId id="268" r:id="rId8"/>
    <p:sldId id="269" r:id="rId9"/>
    <p:sldId id="270" r:id="rId10"/>
    <p:sldId id="271" r:id="rId11"/>
    <p:sldId id="259" r:id="rId12"/>
    <p:sldId id="260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6" d="100"/>
          <a:sy n="76" d="100"/>
        </p:scale>
        <p:origin x="-12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3948A2C-A351-44A5-9543-EA3B6BD94DE1}" type="datetimeFigureOut">
              <a:rPr lang="pt-BR" smtClean="0"/>
              <a:t>19/3/2013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3FF5D9-4674-4F21-ABEA-BCF3C230FAB2}" type="slidenum">
              <a:rPr lang="pt-BR" smtClean="0"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F.A.D.D.V.M.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Hamilton Santos</a:t>
            </a:r>
          </a:p>
          <a:p>
            <a:r>
              <a:rPr lang="en-US" dirty="0" err="1" smtClean="0"/>
              <a:t>Talles</a:t>
            </a:r>
            <a:r>
              <a:rPr lang="en-US" dirty="0" smtClean="0"/>
              <a:t> Borges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RF10 </a:t>
            </a:r>
            <a:r>
              <a:rPr lang="pt-BR" dirty="0"/>
              <a:t>Todos os diagnósticos fornecidos pelo sistema, devem apresentar um relatório de como chegou aquele resultado informando quais foram as principais variáveis de analise e como elas influenciaram no resultado.</a:t>
            </a:r>
            <a:endParaRPr lang="en-US" dirty="0"/>
          </a:p>
          <a:p>
            <a:pPr lvl="0"/>
            <a:r>
              <a:rPr lang="pt-BR" b="1" dirty="0"/>
              <a:t>RF11 </a:t>
            </a:r>
            <a:r>
              <a:rPr lang="pt-BR" dirty="0"/>
              <a:t>Os resultados de diagnósticos devem ser mantidos no sistema para futuras analises.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0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Conceitual de Dados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08912" cy="5112568"/>
          </a:xfrm>
        </p:spPr>
      </p:pic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Redução significativa no tempo de desmame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Diminuição dos índices de insucessos</a:t>
            </a:r>
            <a:r>
              <a:rPr lang="pt-BR" dirty="0"/>
              <a:t> </a:t>
            </a:r>
            <a:r>
              <a:rPr lang="pt-BR" dirty="0" smtClean="0"/>
              <a:t>e reintubações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Menor tempo na UTI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Redução dos custos hospitalares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Evolução dos estudos na área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ideia </a:t>
            </a:r>
            <a:r>
              <a:rPr lang="pt-BR" dirty="0" smtClean="0"/>
              <a:t>do sistema trara beneficio não só a UTI como tambem ao fisioterapeuta que ficara mais seguro efetuando um </a:t>
            </a:r>
            <a:r>
              <a:rPr lang="pt-BR" dirty="0" smtClean="0"/>
              <a:t>desmame, tendo de forma rápida o conhecimento de outros fisioterapeutas.</a:t>
            </a:r>
          </a:p>
          <a:p>
            <a:r>
              <a:rPr lang="pt-BR" dirty="0" smtClean="0"/>
              <a:t>A ideia do sistema também ira contribuir para o desenvolvimento de estudos nessa área que é considerada por muitos fisioterapeutas a “área da penumbra da terapia intensiva”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8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984175"/>
              </p:ext>
            </p:extLst>
          </p:nvPr>
        </p:nvGraphicFramePr>
        <p:xfrm>
          <a:off x="457200" y="164623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Assunto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 que é 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 Fluxo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Requisitos Funcionais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Vantagens Competitivas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 Conceitual de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2minutos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Conclusão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1minuto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Dúvidas e Considerações da Banca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minutos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necessidade de suporte ventilatório é decorrente da incapacidade temporária ou não, do sistema respiratório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A ventilação mecânica pode induzir diversas complicações ao paciente.</a:t>
            </a:r>
          </a:p>
          <a:p>
            <a:r>
              <a:rPr lang="pt-BR" dirty="0" smtClean="0"/>
              <a:t>Retirar o paciente da ventilação é mais difícil do que mantê-lo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42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projeto tem como objetivo, criar um sistema especialista que auxiliará o profissional fisioterapeuta </a:t>
            </a:r>
            <a:r>
              <a:rPr lang="pt-BR" dirty="0" smtClean="0"/>
              <a:t>intensivista, na tomada de decisão sobre utilização da ventilação mecânica e do desmame da mesma,  assim como também auxiliar a futuros estudos da área.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Macro Fluxo dos Processos de Negócio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280920" cy="5184576"/>
          </a:xfrm>
        </p:spPr>
      </p:pic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RF01</a:t>
            </a:r>
            <a:r>
              <a:rPr lang="pt-BR" dirty="0"/>
              <a:t> O sistema deverá apresentar um questionário para entrar com as informações necessárias ao diagnostico.</a:t>
            </a:r>
            <a:endParaRPr lang="en-US" dirty="0"/>
          </a:p>
          <a:p>
            <a:pPr lvl="0"/>
            <a:r>
              <a:rPr lang="pt-BR" b="1" dirty="0"/>
              <a:t>RF02</a:t>
            </a:r>
            <a:r>
              <a:rPr lang="pt-BR" dirty="0"/>
              <a:t> O sistema deverá gerar um relatório nos padrões utilizados anteriormente à implantação do mesmo, a fim de prosseguir o fluxo normal das informações do paciente.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4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RF03</a:t>
            </a:r>
            <a:r>
              <a:rPr lang="pt-BR" dirty="0"/>
              <a:t> O sistema deverá ter a opção de diagnostico para paciente recém chegado, informando se há a necessidade de colocá-lo em ventilação mecânica</a:t>
            </a:r>
            <a:endParaRPr lang="en-US" dirty="0"/>
          </a:p>
          <a:p>
            <a:pPr lvl="0"/>
            <a:r>
              <a:rPr lang="pt-BR" b="1" dirty="0"/>
              <a:t>RF04</a:t>
            </a:r>
            <a:r>
              <a:rPr lang="pt-BR" dirty="0"/>
              <a:t> O sistema deverá ter a opção de diagnostico para paciente em ventilação informando se o desmame é recomendado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3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RF05</a:t>
            </a:r>
            <a:r>
              <a:rPr lang="pt-BR" dirty="0"/>
              <a:t> O sistema devera apresentar o índice de sucesso do desmame.</a:t>
            </a:r>
            <a:endParaRPr lang="en-US" dirty="0"/>
          </a:p>
          <a:p>
            <a:pPr lvl="0"/>
            <a:r>
              <a:rPr lang="pt-BR" b="1" dirty="0"/>
              <a:t>RF06</a:t>
            </a:r>
            <a:r>
              <a:rPr lang="pt-BR" dirty="0"/>
              <a:t> O sistema deverá justificar o valor apresentado no índice de desmame para que o fisioterapeuta possa ter mais certeza da precisão do diagnostico passado e decidir se concorda</a:t>
            </a:r>
            <a:endParaRPr lang="en-US" dirty="0"/>
          </a:p>
          <a:p>
            <a:pPr lvl="0"/>
            <a:r>
              <a:rPr lang="pt-BR" b="1" dirty="0"/>
              <a:t>RF07</a:t>
            </a:r>
            <a:r>
              <a:rPr lang="pt-BR" dirty="0"/>
              <a:t> O sistema deverá permitir a inclusão de novas regras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RF08</a:t>
            </a:r>
            <a:r>
              <a:rPr lang="pt-BR" dirty="0"/>
              <a:t> O sistema deverá a partir das respostas dadas no questionário, dar o diagnóstico de desmame junto com os motivos para o mesmo.</a:t>
            </a:r>
            <a:endParaRPr lang="en-US" dirty="0"/>
          </a:p>
          <a:p>
            <a:pPr lvl="0"/>
            <a:r>
              <a:rPr lang="pt-BR" b="1" dirty="0"/>
              <a:t>RF09 </a:t>
            </a:r>
            <a:r>
              <a:rPr lang="pt-BR" dirty="0"/>
              <a:t>O sistema devera informar qual a chance do paciente precisar voltar a ventilação mecânica, se o diagnostico for desmame.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209</TotalTime>
  <Words>475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F.A.D.D.V.M.</vt:lpstr>
      <vt:lpstr>Roteiro</vt:lpstr>
      <vt:lpstr>O que é o Projeto</vt:lpstr>
      <vt:lpstr>O que é o Projeto</vt:lpstr>
      <vt:lpstr>Macro Fluxo dos Processos de Negócio</vt:lpstr>
      <vt:lpstr>Requisitos Funcionais</vt:lpstr>
      <vt:lpstr>Requisitos Funcionais</vt:lpstr>
      <vt:lpstr>Requisitos Funcionais</vt:lpstr>
      <vt:lpstr>Requisitos Funcionais</vt:lpstr>
      <vt:lpstr>Requisitos Funcionais</vt:lpstr>
      <vt:lpstr>Diagrama Conceitual de Dados</vt:lpstr>
      <vt:lpstr>Vantagens Competitivas</vt:lpstr>
      <vt:lpstr>Conclusão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Talles</cp:lastModifiedBy>
  <cp:revision>20</cp:revision>
  <dcterms:created xsi:type="dcterms:W3CDTF">2012-04-03T23:11:37Z</dcterms:created>
  <dcterms:modified xsi:type="dcterms:W3CDTF">2013-03-19T15:41:42Z</dcterms:modified>
</cp:coreProperties>
</file>