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57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954ECA"/>
    <a:srgbClr val="EF2819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1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AD881-722B-4751-9A84-D986447A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D290A-4ADE-4309-8945-0F1E981C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C74B5-28D8-444D-B721-DCCD33EC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F9D65-2658-4FB1-A404-F6D08E7D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4F10C-DCAD-45DD-9116-EE4C4801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3150-0A0B-421E-80D9-86721C33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8D28C-B2BC-48FE-AA64-F407547C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9CDDC-1E1B-4097-86BE-B793C027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384F-B433-4CD3-AFAC-11A547B2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55381-B9D4-46DF-8DEA-39FDCC56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C6A2A-4B5E-4037-9A82-8E5E42AC0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008CD-4D95-40DA-B77D-96EF18F2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4D5DD-E4DA-463B-AEFA-E5439494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721AC-1FF9-4FF7-B67F-02CF4976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2EAE7-DDCC-47D8-8DA6-F58CEBBF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0566-9627-471A-A6A3-79ABC7BD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C077C-147E-4CC5-8350-620DE7A6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741B2-7019-4F99-9137-B2CCC090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46EDF-4BE4-4994-9A47-DC96BE3A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8DC11-E04C-48F0-9C2C-01F0CAE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4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F49D2-33FD-4D51-9F56-29EBE0A2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D24EC-B95E-4EA0-8DA3-5CBE09D5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94052-4CD4-4CB8-B241-B7334A56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C547D-6F4A-4C06-B805-DB54C370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A8AD6-3CFD-4B9E-93A5-60D746E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8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B70BD-613C-460A-B056-7FEB81BF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8DE9-11F9-48FB-91E3-B1B8DA7F0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EFDA9-D819-48D0-B17B-48807C2F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7A6E5-F153-48A7-A2BD-0B0A950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6B6BB-F6F3-40C9-8CBF-167E89F9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738CE-D7E7-4EAA-91BC-C974C5A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AE997-00D8-4659-A8CD-A3EA4460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3E34-BCEE-4714-AA17-A3AEDCBC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D6D16-CAEA-42E6-B334-775EF2AB4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75E444-B9B3-42E3-BEA5-D68A698C8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A7BD7-1492-4C22-8642-697392868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837BC-96FA-4D1B-840B-9F6C4FD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62C09-9E7D-4E48-B624-3BF5B6FD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D4A7D-58C6-4365-91D1-431A38C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9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0928-808E-404C-AA25-9E0E9590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B1AC2-0D90-420E-A38E-CE45592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FD0A0-70F8-44C3-BB72-41A91A6C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AA8E6-9D91-4763-A02F-12B794C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2E1C2-513E-412F-847C-05BEDF6A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F1DD9-1E62-4FB2-B6D2-D2622EE8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54D8D-DFF0-4ED3-816F-7DA5A417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22F73-3EF9-4B4A-AB89-B31A1D0C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D1734-C80F-4105-8FF2-50A588E8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7EC7A-22D6-4F3A-A90D-A8E69E22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2CDBB-B398-4DBD-A081-AEDD4FD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729FD-3B8A-43CB-A7AD-3B6B81B2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459D8-443C-442D-9D85-C36BDC4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3F5C-3F9F-4FCE-8255-2D56EBB1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C225E-6F6F-49C8-9F3D-4E93678E1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796EC-1E92-4004-8660-18AA5392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58FA0-0E9E-425A-8213-D0FBD24B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83E05-AB45-488C-BAC7-CEC4920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BE63E-152C-471A-9D99-1A59E22A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E9182C-B2C6-443D-B5BE-6570DD8C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84804-A0E9-48B6-BC18-8A7FF498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4C615-D70B-4310-B3CF-4B5757F6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B62-3A3B-48F7-92FD-244AE66E86E3}" type="datetimeFigureOut">
              <a:rPr lang="zh-CN" altLang="en-US" smtClean="0"/>
              <a:t>2021/12/5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356DB-F46D-4436-88C6-F1B786B12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DC3DE-4049-4531-8F42-2243290B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12A3-D6A5-4BD2-938A-1BEFD5AC9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73F98-9213-43CC-B0A5-B1547DC754EC}"/>
              </a:ext>
            </a:extLst>
          </p:cNvPr>
          <p:cNvGrpSpPr>
            <a:grpSpLocks noChangeAspect="1"/>
          </p:cNvGrpSpPr>
          <p:nvPr/>
        </p:nvGrpSpPr>
        <p:grpSpPr>
          <a:xfrm>
            <a:off x="411595" y="116533"/>
            <a:ext cx="684000" cy="1055289"/>
            <a:chOff x="5196841" y="996216"/>
            <a:chExt cx="1750423" cy="2700574"/>
          </a:xfrm>
          <a:effectLst>
            <a:outerShdw blurRad="787400" dist="38100" dir="5400000" sx="113000" sy="113000" algn="t" rotWithShape="0">
              <a:schemeClr val="bg1">
                <a:alpha val="38000"/>
              </a:schemeClr>
            </a:outerShdw>
          </a:effectLst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76B04D-327F-4FB8-91D6-0D435473A54D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83B686F-6E66-40DF-B18A-1CC5F658ED49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659A51A-513A-4016-A2F6-280F317CBFBF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FFBD254-3B54-47F3-A7A2-DC60799515A8}"/>
                  </a:ext>
                </a:extLst>
              </p:cNvPr>
              <p:cNvSpPr/>
              <p:nvPr/>
            </p:nvSpPr>
            <p:spPr>
              <a:xfrm flipV="1">
                <a:off x="2897782" y="3435529"/>
                <a:ext cx="404948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15BC810-6852-48D2-B6BF-2EF3A551053B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ACCFE5-EBCF-49C3-9EC3-7FD0B1750EFC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6080B7-3435-4AC8-9E98-6A3C2DEEC70F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B47B62-ED55-4BAA-8A96-110C972B0A9B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EF633D7-E6B5-413E-8F4F-24FCA41B0FD6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5BF38CC-0F84-43A2-AF2F-54BBE09F5A06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6" name="云形 25">
              <a:extLst>
                <a:ext uri="{FF2B5EF4-FFF2-40B4-BE49-F238E27FC236}">
                  <a16:creationId xmlns:a16="http://schemas.microsoft.com/office/drawing/2014/main" id="{0C2508CE-B89E-4C01-A33D-2F79FB730C55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33CCAE-5C94-4A38-BE56-6BC972E0F9E7}"/>
              </a:ext>
            </a:extLst>
          </p:cNvPr>
          <p:cNvCxnSpPr/>
          <p:nvPr/>
        </p:nvCxnSpPr>
        <p:spPr>
          <a:xfrm flipV="1">
            <a:off x="10874625" y="-1606001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8334E66F-89A6-48A7-B04F-749D106C254D}"/>
              </a:ext>
            </a:extLst>
          </p:cNvPr>
          <p:cNvSpPr>
            <a:spLocks noChangeAspect="1"/>
          </p:cNvSpPr>
          <p:nvPr/>
        </p:nvSpPr>
        <p:spPr>
          <a:xfrm>
            <a:off x="966650" y="159809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9FC2C42-E924-4061-8468-27CE570CA8D5}"/>
              </a:ext>
            </a:extLst>
          </p:cNvPr>
          <p:cNvSpPr>
            <a:spLocks noChangeAspect="1"/>
          </p:cNvSpPr>
          <p:nvPr/>
        </p:nvSpPr>
        <p:spPr>
          <a:xfrm>
            <a:off x="663595" y="31260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21497C5-7984-4AD4-8963-D60502348B82}"/>
              </a:ext>
            </a:extLst>
          </p:cNvPr>
          <p:cNvSpPr>
            <a:spLocks noChangeAspect="1"/>
          </p:cNvSpPr>
          <p:nvPr/>
        </p:nvSpPr>
        <p:spPr>
          <a:xfrm>
            <a:off x="2878181" y="204014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4BBA32C-CE0A-4047-8B39-898989A045A6}"/>
              </a:ext>
            </a:extLst>
          </p:cNvPr>
          <p:cNvSpPr>
            <a:spLocks noChangeAspect="1"/>
          </p:cNvSpPr>
          <p:nvPr/>
        </p:nvSpPr>
        <p:spPr>
          <a:xfrm>
            <a:off x="1940293" y="2489694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5181518-12DE-4202-8880-BCD63A5F9C57}"/>
              </a:ext>
            </a:extLst>
          </p:cNvPr>
          <p:cNvSpPr>
            <a:spLocks noChangeAspect="1"/>
          </p:cNvSpPr>
          <p:nvPr/>
        </p:nvSpPr>
        <p:spPr>
          <a:xfrm>
            <a:off x="3533070" y="42056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D008390-B976-4EF6-AA57-D8DECAB4E7F5}"/>
              </a:ext>
            </a:extLst>
          </p:cNvPr>
          <p:cNvSpPr>
            <a:spLocks noChangeAspect="1"/>
          </p:cNvSpPr>
          <p:nvPr/>
        </p:nvSpPr>
        <p:spPr>
          <a:xfrm>
            <a:off x="3411052" y="40334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47BFAFE-C327-4F2D-BF09-7DD291F4B7DF}"/>
              </a:ext>
            </a:extLst>
          </p:cNvPr>
          <p:cNvSpPr>
            <a:spLocks noChangeAspect="1"/>
          </p:cNvSpPr>
          <p:nvPr/>
        </p:nvSpPr>
        <p:spPr>
          <a:xfrm>
            <a:off x="8591005" y="59017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8554144-CD27-48C4-8CF1-F11797E51ACC}"/>
              </a:ext>
            </a:extLst>
          </p:cNvPr>
          <p:cNvSpPr>
            <a:spLocks noChangeAspect="1"/>
          </p:cNvSpPr>
          <p:nvPr/>
        </p:nvSpPr>
        <p:spPr>
          <a:xfrm>
            <a:off x="1940293" y="42680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F103F16-0E18-49EF-B427-D2C5F9CBB57F}"/>
              </a:ext>
            </a:extLst>
          </p:cNvPr>
          <p:cNvSpPr>
            <a:spLocks noChangeAspect="1"/>
          </p:cNvSpPr>
          <p:nvPr/>
        </p:nvSpPr>
        <p:spPr>
          <a:xfrm>
            <a:off x="7143424" y="558326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D12E230-3AC8-4950-9A74-93DF247E5BAB}"/>
              </a:ext>
            </a:extLst>
          </p:cNvPr>
          <p:cNvSpPr>
            <a:spLocks noChangeAspect="1"/>
          </p:cNvSpPr>
          <p:nvPr/>
        </p:nvSpPr>
        <p:spPr>
          <a:xfrm>
            <a:off x="2380076" y="826357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59ECB96-2E58-4DC0-AEC0-BB43B0799AD6}"/>
              </a:ext>
            </a:extLst>
          </p:cNvPr>
          <p:cNvSpPr>
            <a:spLocks noChangeAspect="1"/>
          </p:cNvSpPr>
          <p:nvPr/>
        </p:nvSpPr>
        <p:spPr>
          <a:xfrm>
            <a:off x="4289214" y="55562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ECAE05-B6A0-4285-A602-5496913D0125}"/>
              </a:ext>
            </a:extLst>
          </p:cNvPr>
          <p:cNvSpPr>
            <a:spLocks noChangeAspect="1"/>
          </p:cNvSpPr>
          <p:nvPr/>
        </p:nvSpPr>
        <p:spPr>
          <a:xfrm>
            <a:off x="4351614" y="127419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2DCF1A2-CDFE-45C6-BE00-AC8AF62EDD99}"/>
              </a:ext>
            </a:extLst>
          </p:cNvPr>
          <p:cNvSpPr>
            <a:spLocks noChangeAspect="1"/>
          </p:cNvSpPr>
          <p:nvPr/>
        </p:nvSpPr>
        <p:spPr>
          <a:xfrm>
            <a:off x="7215424" y="1894396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4C15FF9-F94D-4253-9DB9-61AB0C2503F5}"/>
              </a:ext>
            </a:extLst>
          </p:cNvPr>
          <p:cNvSpPr>
            <a:spLocks noChangeAspect="1"/>
          </p:cNvSpPr>
          <p:nvPr/>
        </p:nvSpPr>
        <p:spPr>
          <a:xfrm>
            <a:off x="8074964" y="21449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C2848C3-6102-4181-B183-2F2491A21D9C}"/>
              </a:ext>
            </a:extLst>
          </p:cNvPr>
          <p:cNvSpPr>
            <a:spLocks noChangeAspect="1"/>
          </p:cNvSpPr>
          <p:nvPr/>
        </p:nvSpPr>
        <p:spPr>
          <a:xfrm>
            <a:off x="10257599" y="229111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76AD3A4-2F9C-444C-BD2A-C364FF06F96E}"/>
              </a:ext>
            </a:extLst>
          </p:cNvPr>
          <p:cNvSpPr>
            <a:spLocks noChangeAspect="1"/>
          </p:cNvSpPr>
          <p:nvPr/>
        </p:nvSpPr>
        <p:spPr>
          <a:xfrm>
            <a:off x="8189067" y="2785993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8683C4F-C383-40A2-9975-3B5E7212F9DD}"/>
              </a:ext>
            </a:extLst>
          </p:cNvPr>
          <p:cNvSpPr>
            <a:spLocks noChangeAspect="1"/>
          </p:cNvSpPr>
          <p:nvPr/>
        </p:nvSpPr>
        <p:spPr>
          <a:xfrm>
            <a:off x="9781844" y="45019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7A815E0-04B5-47AF-AB62-D90BF9BE2492}"/>
              </a:ext>
            </a:extLst>
          </p:cNvPr>
          <p:cNvSpPr>
            <a:spLocks noChangeAspect="1"/>
          </p:cNvSpPr>
          <p:nvPr/>
        </p:nvSpPr>
        <p:spPr>
          <a:xfrm>
            <a:off x="10447988" y="14180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810F395-B3C4-4F16-9148-EAE965AD4E85}"/>
              </a:ext>
            </a:extLst>
          </p:cNvPr>
          <p:cNvSpPr>
            <a:spLocks noChangeAspect="1"/>
          </p:cNvSpPr>
          <p:nvPr/>
        </p:nvSpPr>
        <p:spPr>
          <a:xfrm>
            <a:off x="8005785" y="355796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68E9A61-61D0-49DD-A907-A8F93175EC93}"/>
              </a:ext>
            </a:extLst>
          </p:cNvPr>
          <p:cNvSpPr>
            <a:spLocks noChangeAspect="1"/>
          </p:cNvSpPr>
          <p:nvPr/>
        </p:nvSpPr>
        <p:spPr>
          <a:xfrm>
            <a:off x="8865325" y="380856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31307E6-06A2-4ECD-ACA3-DC56A679035E}"/>
              </a:ext>
            </a:extLst>
          </p:cNvPr>
          <p:cNvSpPr>
            <a:spLocks noChangeAspect="1"/>
          </p:cNvSpPr>
          <p:nvPr/>
        </p:nvSpPr>
        <p:spPr>
          <a:xfrm>
            <a:off x="9917316" y="400000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91475317-07AA-47D7-BBBB-39939D2BFB9B}"/>
              </a:ext>
            </a:extLst>
          </p:cNvPr>
          <p:cNvSpPr>
            <a:spLocks noChangeAspect="1"/>
          </p:cNvSpPr>
          <p:nvPr/>
        </p:nvSpPr>
        <p:spPr>
          <a:xfrm>
            <a:off x="8979428" y="4449557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7F4DAAA-E979-4A63-939C-CE933E414A35}"/>
              </a:ext>
            </a:extLst>
          </p:cNvPr>
          <p:cNvSpPr>
            <a:spLocks noChangeAspect="1"/>
          </p:cNvSpPr>
          <p:nvPr/>
        </p:nvSpPr>
        <p:spPr>
          <a:xfrm>
            <a:off x="10572205" y="61655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447B6E3-79DA-4A4B-BF7F-2569B7CEF97F}"/>
              </a:ext>
            </a:extLst>
          </p:cNvPr>
          <p:cNvSpPr>
            <a:spLocks noChangeAspect="1"/>
          </p:cNvSpPr>
          <p:nvPr/>
        </p:nvSpPr>
        <p:spPr>
          <a:xfrm>
            <a:off x="11238349" y="308166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780BC85-3A9E-4AD8-8E38-C89B4119C537}"/>
              </a:ext>
            </a:extLst>
          </p:cNvPr>
          <p:cNvSpPr>
            <a:spLocks noChangeAspect="1"/>
          </p:cNvSpPr>
          <p:nvPr/>
        </p:nvSpPr>
        <p:spPr>
          <a:xfrm>
            <a:off x="-665704" y="565148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CBF1EC0-3739-469A-8E77-B356A4E74E82}"/>
              </a:ext>
            </a:extLst>
          </p:cNvPr>
          <p:cNvSpPr>
            <a:spLocks noChangeAspect="1"/>
          </p:cNvSpPr>
          <p:nvPr/>
        </p:nvSpPr>
        <p:spPr>
          <a:xfrm>
            <a:off x="193836" y="590208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7C3FDD4-A1D0-4CAE-A61C-187B8BEBD248}"/>
              </a:ext>
            </a:extLst>
          </p:cNvPr>
          <p:cNvSpPr>
            <a:spLocks noChangeAspect="1"/>
          </p:cNvSpPr>
          <p:nvPr/>
        </p:nvSpPr>
        <p:spPr>
          <a:xfrm>
            <a:off x="11042969" y="51817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0F545080-F8E9-4A09-B2AA-69C3972957DF}"/>
              </a:ext>
            </a:extLst>
          </p:cNvPr>
          <p:cNvSpPr>
            <a:spLocks noChangeAspect="1"/>
          </p:cNvSpPr>
          <p:nvPr/>
        </p:nvSpPr>
        <p:spPr>
          <a:xfrm>
            <a:off x="8627005" y="6349061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6D96078-CE72-4BBA-A5CC-B7002D1B3B80}"/>
              </a:ext>
            </a:extLst>
          </p:cNvPr>
          <p:cNvSpPr>
            <a:spLocks noChangeAspect="1"/>
          </p:cNvSpPr>
          <p:nvPr/>
        </p:nvSpPr>
        <p:spPr>
          <a:xfrm>
            <a:off x="1900716" y="825905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D6FD933-6083-45EC-B572-9C2D07066362}"/>
              </a:ext>
            </a:extLst>
          </p:cNvPr>
          <p:cNvSpPr>
            <a:spLocks noChangeAspect="1"/>
          </p:cNvSpPr>
          <p:nvPr/>
        </p:nvSpPr>
        <p:spPr>
          <a:xfrm>
            <a:off x="2566860" y="51751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96ADF9C-2ED4-412C-B8A5-5A655C727E6C}"/>
              </a:ext>
            </a:extLst>
          </p:cNvPr>
          <p:cNvCxnSpPr/>
          <p:nvPr/>
        </p:nvCxnSpPr>
        <p:spPr>
          <a:xfrm flipV="1">
            <a:off x="6746538" y="-2213059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888494-87E7-4D01-ABC0-4B0B6D505E09}"/>
              </a:ext>
            </a:extLst>
          </p:cNvPr>
          <p:cNvCxnSpPr/>
          <p:nvPr/>
        </p:nvCxnSpPr>
        <p:spPr>
          <a:xfrm flipV="1">
            <a:off x="12740640" y="-1247366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AA2435-CE86-4DC9-A031-F101CC75D246}"/>
              </a:ext>
            </a:extLst>
          </p:cNvPr>
          <p:cNvCxnSpPr/>
          <p:nvPr/>
        </p:nvCxnSpPr>
        <p:spPr>
          <a:xfrm flipV="1">
            <a:off x="3840953" y="-2323452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4917954-B424-439F-8F8D-40EB1DFAA8F7}"/>
              </a:ext>
            </a:extLst>
          </p:cNvPr>
          <p:cNvCxnSpPr/>
          <p:nvPr/>
        </p:nvCxnSpPr>
        <p:spPr>
          <a:xfrm flipV="1">
            <a:off x="13161951" y="1460018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53AE09-829D-4FE4-943A-1A49A8BBD816}"/>
              </a:ext>
            </a:extLst>
          </p:cNvPr>
          <p:cNvSpPr/>
          <p:nvPr/>
        </p:nvSpPr>
        <p:spPr>
          <a:xfrm>
            <a:off x="508743" y="1564650"/>
            <a:ext cx="3303339" cy="40533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EFF2F7C-8812-4E04-97D1-0327FE80BD1C}"/>
              </a:ext>
            </a:extLst>
          </p:cNvPr>
          <p:cNvSpPr/>
          <p:nvPr/>
        </p:nvSpPr>
        <p:spPr>
          <a:xfrm>
            <a:off x="4528708" y="1598097"/>
            <a:ext cx="3303339" cy="40533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8881569-ADBA-41A4-AC32-9F1B833A37C7}"/>
              </a:ext>
            </a:extLst>
          </p:cNvPr>
          <p:cNvSpPr/>
          <p:nvPr/>
        </p:nvSpPr>
        <p:spPr>
          <a:xfrm>
            <a:off x="8508199" y="1605462"/>
            <a:ext cx="3303339" cy="40533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E01E70-5B6E-497A-95BD-654E7CE1F74E}"/>
              </a:ext>
            </a:extLst>
          </p:cNvPr>
          <p:cNvSpPr txBox="1"/>
          <p:nvPr/>
        </p:nvSpPr>
        <p:spPr>
          <a:xfrm>
            <a:off x="1367392" y="318319"/>
            <a:ext cx="30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INDEX </a:t>
            </a:r>
            <a:r>
              <a:rPr lang="zh-CN" altLang="en-US" sz="40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848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4 1.28379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10" y="5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53AE09-829D-4FE4-943A-1A49A8BBD816}"/>
              </a:ext>
            </a:extLst>
          </p:cNvPr>
          <p:cNvSpPr/>
          <p:nvPr/>
        </p:nvSpPr>
        <p:spPr>
          <a:xfrm>
            <a:off x="4167113" y="1301798"/>
            <a:ext cx="3303339" cy="3380171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汉仪力量黑简" panose="00020600040101010101" pitchFamily="18" charset="-122"/>
              <a:ea typeface="汉仪力量黑简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E01E70-5B6E-497A-95BD-654E7CE1F74E}"/>
              </a:ext>
            </a:extLst>
          </p:cNvPr>
          <p:cNvSpPr txBox="1"/>
          <p:nvPr/>
        </p:nvSpPr>
        <p:spPr>
          <a:xfrm>
            <a:off x="4260608" y="4880630"/>
            <a:ext cx="30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remark</a:t>
            </a:r>
            <a:endParaRPr lang="zh-CN" altLang="en-US" sz="4000" dirty="0">
              <a:solidFill>
                <a:schemeClr val="bg1"/>
              </a:solidFill>
              <a:latin typeface="汉仪力量黑简" panose="00020600040101010101" pitchFamily="18" charset="-122"/>
              <a:ea typeface="汉仪力量黑简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73F98-9213-43CC-B0A5-B1547DC754EC}"/>
              </a:ext>
            </a:extLst>
          </p:cNvPr>
          <p:cNvGrpSpPr>
            <a:grpSpLocks noChangeAspect="1"/>
          </p:cNvGrpSpPr>
          <p:nvPr/>
        </p:nvGrpSpPr>
        <p:grpSpPr>
          <a:xfrm>
            <a:off x="5551150" y="452808"/>
            <a:ext cx="684000" cy="1055289"/>
            <a:chOff x="5196841" y="996216"/>
            <a:chExt cx="1750423" cy="2700574"/>
          </a:xfrm>
          <a:effectLst>
            <a:outerShdw blurRad="787400" dist="38100" dir="5400000" sx="113000" sy="113000" algn="t" rotWithShape="0">
              <a:schemeClr val="bg1">
                <a:alpha val="38000"/>
              </a:schemeClr>
            </a:outerShdw>
          </a:effectLst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76B04D-327F-4FB8-91D6-0D435473A54D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83B686F-6E66-40DF-B18A-1CC5F658ED49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659A51A-513A-4016-A2F6-280F317CBFBF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FFBD254-3B54-47F3-A7A2-DC60799515A8}"/>
                  </a:ext>
                </a:extLst>
              </p:cNvPr>
              <p:cNvSpPr/>
              <p:nvPr/>
            </p:nvSpPr>
            <p:spPr>
              <a:xfrm flipV="1">
                <a:off x="2897782" y="3435529"/>
                <a:ext cx="404948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15BC810-6852-48D2-B6BF-2EF3A551053B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ACCFE5-EBCF-49C3-9EC3-7FD0B1750EFC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6080B7-3435-4AC8-9E98-6A3C2DEEC70F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B47B62-ED55-4BAA-8A96-110C972B0A9B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EF633D7-E6B5-413E-8F4F-24FCA41B0FD6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5BF38CC-0F84-43A2-AF2F-54BBE09F5A06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6" name="云形 25">
              <a:extLst>
                <a:ext uri="{FF2B5EF4-FFF2-40B4-BE49-F238E27FC236}">
                  <a16:creationId xmlns:a16="http://schemas.microsoft.com/office/drawing/2014/main" id="{0C2508CE-B89E-4C01-A33D-2F79FB730C55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33CCAE-5C94-4A38-BE56-6BC972E0F9E7}"/>
              </a:ext>
            </a:extLst>
          </p:cNvPr>
          <p:cNvCxnSpPr/>
          <p:nvPr/>
        </p:nvCxnSpPr>
        <p:spPr>
          <a:xfrm flipV="1">
            <a:off x="10874625" y="-1606001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D12E230-3AC8-4950-9A74-93DF247E5BAB}"/>
              </a:ext>
            </a:extLst>
          </p:cNvPr>
          <p:cNvSpPr>
            <a:spLocks noChangeAspect="1"/>
          </p:cNvSpPr>
          <p:nvPr/>
        </p:nvSpPr>
        <p:spPr>
          <a:xfrm>
            <a:off x="2380076" y="826357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526075-BE89-4B3F-B863-2F1E191A9C6C}"/>
              </a:ext>
            </a:extLst>
          </p:cNvPr>
          <p:cNvGrpSpPr/>
          <p:nvPr/>
        </p:nvGrpSpPr>
        <p:grpSpPr>
          <a:xfrm>
            <a:off x="193836" y="403341"/>
            <a:ext cx="11224513" cy="5981720"/>
            <a:chOff x="193836" y="403341"/>
            <a:chExt cx="11224513" cy="598172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81395E3-93EB-4EA3-9A60-975021FFAC50}"/>
                </a:ext>
              </a:extLst>
            </p:cNvPr>
            <p:cNvGrpSpPr/>
            <p:nvPr/>
          </p:nvGrpSpPr>
          <p:grpSpPr>
            <a:xfrm>
              <a:off x="193836" y="403341"/>
              <a:ext cx="11224513" cy="5981720"/>
              <a:chOff x="193836" y="403341"/>
              <a:chExt cx="11224513" cy="5981720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2DCF1A2-CDFE-45C6-BE00-AC8AF62ED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5424" y="189439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42900" sx="186000" sy="186000" algn="ctr" rotWithShape="0">
                  <a:schemeClr val="bg1">
                    <a:alpha val="7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11B427E7-A7BF-4957-A52D-023D60D4FFD6}"/>
                  </a:ext>
                </a:extLst>
              </p:cNvPr>
              <p:cNvGrpSpPr/>
              <p:nvPr/>
            </p:nvGrpSpPr>
            <p:grpSpPr>
              <a:xfrm>
                <a:off x="193836" y="403341"/>
                <a:ext cx="11224513" cy="5981720"/>
                <a:chOff x="193836" y="403341"/>
                <a:chExt cx="11224513" cy="598172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D008390-B976-4EF6-AA57-D8DECAB4E7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11052" y="40334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42900" sx="186000" sy="186000" algn="ctr" rotWithShape="0">
                    <a:schemeClr val="bg1">
                      <a:alpha val="77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3CCFC7DF-39DF-4DE3-B508-F6E60C65FA37}"/>
                    </a:ext>
                  </a:extLst>
                </p:cNvPr>
                <p:cNvGrpSpPr/>
                <p:nvPr/>
              </p:nvGrpSpPr>
              <p:grpSpPr>
                <a:xfrm>
                  <a:off x="193836" y="518178"/>
                  <a:ext cx="11224513" cy="5866883"/>
                  <a:chOff x="193836" y="518178"/>
                  <a:chExt cx="11224513" cy="5866883"/>
                </a:xfrm>
              </p:grpSpPr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8334E66F-89A6-48A7-B04F-749D106C2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6650" y="1598097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59FC2C42-E924-4061-8468-27CE570CA8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3595" y="3126048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821497C5-7984-4AD4-8963-D60502348B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78181" y="2040145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34BBA32C-CE0A-4047-8B39-898989A045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40293" y="2489694"/>
                    <a:ext cx="36000" cy="36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68300" sx="200000" sy="200000" algn="ctr" rotWithShape="0">
                      <a:schemeClr val="bg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45181518-12DE-4202-8880-BCD63A5F9C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33070" y="420567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247BFAFE-C327-4F2D-BF09-7DD291F4B7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591005" y="590178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78554144-CD27-48C4-8CF1-F11797E51A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40293" y="426807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6F103F16-0E18-49EF-B427-D2C5F9CBB5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43424" y="5583266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459ECB96-2E58-4DC0-AEC0-BB43B0799A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89214" y="5556202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E7ECAE05-B6A0-4285-A602-5496913D0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51614" y="1274198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14C15FF9-F94D-4253-9DB9-61AB0C2503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74964" y="214499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AC2848C3-6102-4181-B183-2F2491A21D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57599" y="2291112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18683C4F-C383-40A2-9975-3B5E7212F9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781844" y="45019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F7A815E0-04B5-47AF-AB62-D90BF9BE24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47988" y="1418097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0810F395-B3C4-4F16-9148-EAE965AD4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05785" y="3557960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968E9A61-61D0-49DD-A907-A8F93175EC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65325" y="3808563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07F4DAAA-E979-4A63-939C-CE933E414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72205" y="6165533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3447B6E3-79DA-4A4B-BF7F-2569B7CEF9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38349" y="3081661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9CBF1EC0-3739-469A-8E77-B356A4E74E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3836" y="5902088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97C3FDD4-A1D0-4CAE-A61C-187B8BEBD2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042969" y="518178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0F545080-F8E9-4A09-B2AA-69C3972957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27005" y="6349061"/>
                    <a:ext cx="36000" cy="36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68300" sx="200000" sy="200000" algn="ctr" rotWithShape="0">
                      <a:schemeClr val="bg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FD6FD933-6083-45EC-B572-9C2D07066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6860" y="5175186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342900" sx="186000" sy="186000" algn="ctr" rotWithShape="0">
                      <a:schemeClr val="bg1">
                        <a:alpha val="77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76AD3A4-2F9C-444C-BD2A-C364FF06F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9067" y="2785993"/>
              <a:ext cx="36000" cy="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68300"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31307E6-06A2-4ECD-ACA3-DC56A6790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7316" y="400000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sx="186000" sy="186000" algn="ctr" rotWithShape="0">
                <a:schemeClr val="bg1">
                  <a:alpha val="7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1475317-07AA-47D7-BBBB-39939D2BF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9428" y="4449557"/>
              <a:ext cx="36000" cy="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68300"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椭圆 68">
            <a:extLst>
              <a:ext uri="{FF2B5EF4-FFF2-40B4-BE49-F238E27FC236}">
                <a16:creationId xmlns:a16="http://schemas.microsoft.com/office/drawing/2014/main" id="{A780BC85-3A9E-4AD8-8E38-C89B4119C537}"/>
              </a:ext>
            </a:extLst>
          </p:cNvPr>
          <p:cNvSpPr>
            <a:spLocks noChangeAspect="1"/>
          </p:cNvSpPr>
          <p:nvPr/>
        </p:nvSpPr>
        <p:spPr>
          <a:xfrm>
            <a:off x="-665704" y="565148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6D96078-CE72-4BBA-A5CC-B7002D1B3B80}"/>
              </a:ext>
            </a:extLst>
          </p:cNvPr>
          <p:cNvSpPr>
            <a:spLocks noChangeAspect="1"/>
          </p:cNvSpPr>
          <p:nvPr/>
        </p:nvSpPr>
        <p:spPr>
          <a:xfrm>
            <a:off x="1900716" y="825905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96ADF9C-2ED4-412C-B8A5-5A655C727E6C}"/>
              </a:ext>
            </a:extLst>
          </p:cNvPr>
          <p:cNvCxnSpPr/>
          <p:nvPr/>
        </p:nvCxnSpPr>
        <p:spPr>
          <a:xfrm flipV="1">
            <a:off x="6746538" y="-2213059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888494-87E7-4D01-ABC0-4B0B6D505E09}"/>
              </a:ext>
            </a:extLst>
          </p:cNvPr>
          <p:cNvCxnSpPr/>
          <p:nvPr/>
        </p:nvCxnSpPr>
        <p:spPr>
          <a:xfrm flipV="1">
            <a:off x="12740640" y="-1247366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AA2435-CE86-4DC9-A031-F101CC75D246}"/>
              </a:ext>
            </a:extLst>
          </p:cNvPr>
          <p:cNvCxnSpPr/>
          <p:nvPr/>
        </p:nvCxnSpPr>
        <p:spPr>
          <a:xfrm flipV="1">
            <a:off x="3840953" y="-2323452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4917954-B424-439F-8F8D-40EB1DFAA8F7}"/>
              </a:ext>
            </a:extLst>
          </p:cNvPr>
          <p:cNvCxnSpPr/>
          <p:nvPr/>
        </p:nvCxnSpPr>
        <p:spPr>
          <a:xfrm flipV="1">
            <a:off x="13161951" y="1460018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DD1257-53F0-40E2-9253-E143D54D7D4D}"/>
              </a:ext>
            </a:extLst>
          </p:cNvPr>
          <p:cNvSpPr txBox="1"/>
          <p:nvPr/>
        </p:nvSpPr>
        <p:spPr>
          <a:xfrm>
            <a:off x="4152788" y="1845889"/>
            <a:ext cx="330821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汉仪力量黑简" panose="00020600040101010101" pitchFamily="18" charset="-122"/>
              <a:ea typeface="汉仪力量黑简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10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5000" decel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1.875E-6 1.05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73F98-9213-43CC-B0A5-B1547DC754EC}"/>
              </a:ext>
            </a:extLst>
          </p:cNvPr>
          <p:cNvGrpSpPr/>
          <p:nvPr/>
        </p:nvGrpSpPr>
        <p:grpSpPr>
          <a:xfrm>
            <a:off x="5089593" y="2078713"/>
            <a:ext cx="1750423" cy="2700574"/>
            <a:chOff x="5196841" y="996216"/>
            <a:chExt cx="1750423" cy="2700574"/>
          </a:xfrm>
          <a:effectLst/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76B04D-327F-4FB8-91D6-0D435473A54D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83B686F-6E66-40DF-B18A-1CC5F658ED49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659A51A-513A-4016-A2F6-280F317CBFBF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FFBD254-3B54-47F3-A7A2-DC60799515A8}"/>
                  </a:ext>
                </a:extLst>
              </p:cNvPr>
              <p:cNvSpPr/>
              <p:nvPr/>
            </p:nvSpPr>
            <p:spPr>
              <a:xfrm flipV="1">
                <a:off x="2897782" y="3435529"/>
                <a:ext cx="404948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15BC810-6852-48D2-B6BF-2EF3A551053B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ACCFE5-EBCF-49C3-9EC3-7FD0B1750EFC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6080B7-3435-4AC8-9E98-6A3C2DEEC70F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B47B62-ED55-4BAA-8A96-110C972B0A9B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EF633D7-E6B5-413E-8F4F-24FCA41B0FD6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5BF38CC-0F84-43A2-AF2F-54BBE09F5A06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6" name="云形 25">
              <a:extLst>
                <a:ext uri="{FF2B5EF4-FFF2-40B4-BE49-F238E27FC236}">
                  <a16:creationId xmlns:a16="http://schemas.microsoft.com/office/drawing/2014/main" id="{0C2508CE-B89E-4C01-A33D-2F79FB730C55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12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IRTMOUTH">
            <a:hlinkClick r:id="" action="ppaction://media"/>
            <a:extLst>
              <a:ext uri="{FF2B5EF4-FFF2-40B4-BE49-F238E27FC236}">
                <a16:creationId xmlns:a16="http://schemas.microsoft.com/office/drawing/2014/main" id="{67684C10-B642-4223-9A1D-210B44F653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18941" y="2753237"/>
            <a:ext cx="609600" cy="6096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33CCAE-5C94-4A38-BE56-6BC972E0F9E7}"/>
              </a:ext>
            </a:extLst>
          </p:cNvPr>
          <p:cNvCxnSpPr/>
          <p:nvPr/>
        </p:nvCxnSpPr>
        <p:spPr>
          <a:xfrm flipV="1">
            <a:off x="10874625" y="-1606001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D08434C-C0B9-4FA3-BF46-181D54E58BD2}"/>
              </a:ext>
            </a:extLst>
          </p:cNvPr>
          <p:cNvSpPr txBox="1"/>
          <p:nvPr/>
        </p:nvSpPr>
        <p:spPr>
          <a:xfrm>
            <a:off x="4289214" y="4295670"/>
            <a:ext cx="346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汉仪力量黑简" panose="00020600040101010101" pitchFamily="18" charset="-122"/>
                <a:ea typeface="汉仪力量黑简" panose="00020600040101010101" pitchFamily="18" charset="-122"/>
              </a:rPr>
              <a:t>HAMILTONIAN_NABLA</a:t>
            </a:r>
            <a:endParaRPr lang="zh-CN" altLang="en-US" sz="2800" dirty="0">
              <a:solidFill>
                <a:schemeClr val="bg1"/>
              </a:solidFill>
              <a:latin typeface="汉仪力量黑简" panose="00020600040101010101" pitchFamily="18" charset="-122"/>
              <a:ea typeface="汉仪力量黑简" panose="00020600040101010101" pitchFamily="18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334E66F-89A6-48A7-B04F-749D106C254D}"/>
              </a:ext>
            </a:extLst>
          </p:cNvPr>
          <p:cNvSpPr>
            <a:spLocks noChangeAspect="1"/>
          </p:cNvSpPr>
          <p:nvPr/>
        </p:nvSpPr>
        <p:spPr>
          <a:xfrm>
            <a:off x="966650" y="159809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9FC2C42-E924-4061-8468-27CE570CA8D5}"/>
              </a:ext>
            </a:extLst>
          </p:cNvPr>
          <p:cNvSpPr>
            <a:spLocks noChangeAspect="1"/>
          </p:cNvSpPr>
          <p:nvPr/>
        </p:nvSpPr>
        <p:spPr>
          <a:xfrm>
            <a:off x="663595" y="31260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21497C5-7984-4AD4-8963-D60502348B82}"/>
              </a:ext>
            </a:extLst>
          </p:cNvPr>
          <p:cNvSpPr>
            <a:spLocks noChangeAspect="1"/>
          </p:cNvSpPr>
          <p:nvPr/>
        </p:nvSpPr>
        <p:spPr>
          <a:xfrm>
            <a:off x="2878181" y="204014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4BBA32C-CE0A-4047-8B39-898989A045A6}"/>
              </a:ext>
            </a:extLst>
          </p:cNvPr>
          <p:cNvSpPr>
            <a:spLocks noChangeAspect="1"/>
          </p:cNvSpPr>
          <p:nvPr/>
        </p:nvSpPr>
        <p:spPr>
          <a:xfrm>
            <a:off x="1940293" y="2489694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5181518-12DE-4202-8880-BCD63A5F9C57}"/>
              </a:ext>
            </a:extLst>
          </p:cNvPr>
          <p:cNvSpPr>
            <a:spLocks noChangeAspect="1"/>
          </p:cNvSpPr>
          <p:nvPr/>
        </p:nvSpPr>
        <p:spPr>
          <a:xfrm>
            <a:off x="3533070" y="42056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D008390-B976-4EF6-AA57-D8DECAB4E7F5}"/>
              </a:ext>
            </a:extLst>
          </p:cNvPr>
          <p:cNvSpPr>
            <a:spLocks noChangeAspect="1"/>
          </p:cNvSpPr>
          <p:nvPr/>
        </p:nvSpPr>
        <p:spPr>
          <a:xfrm>
            <a:off x="3411052" y="40334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47BFAFE-C327-4F2D-BF09-7DD291F4B7DF}"/>
              </a:ext>
            </a:extLst>
          </p:cNvPr>
          <p:cNvSpPr>
            <a:spLocks noChangeAspect="1"/>
          </p:cNvSpPr>
          <p:nvPr/>
        </p:nvSpPr>
        <p:spPr>
          <a:xfrm>
            <a:off x="8591005" y="59017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8554144-CD27-48C4-8CF1-F11797E51ACC}"/>
              </a:ext>
            </a:extLst>
          </p:cNvPr>
          <p:cNvSpPr>
            <a:spLocks noChangeAspect="1"/>
          </p:cNvSpPr>
          <p:nvPr/>
        </p:nvSpPr>
        <p:spPr>
          <a:xfrm>
            <a:off x="1940293" y="42680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F103F16-0E18-49EF-B427-D2C5F9CBB57F}"/>
              </a:ext>
            </a:extLst>
          </p:cNvPr>
          <p:cNvSpPr>
            <a:spLocks noChangeAspect="1"/>
          </p:cNvSpPr>
          <p:nvPr/>
        </p:nvSpPr>
        <p:spPr>
          <a:xfrm>
            <a:off x="7143424" y="558326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D12E230-3AC8-4950-9A74-93DF247E5BAB}"/>
              </a:ext>
            </a:extLst>
          </p:cNvPr>
          <p:cNvSpPr>
            <a:spLocks noChangeAspect="1"/>
          </p:cNvSpPr>
          <p:nvPr/>
        </p:nvSpPr>
        <p:spPr>
          <a:xfrm>
            <a:off x="2380076" y="826357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59ECB96-2E58-4DC0-AEC0-BB43B0799AD6}"/>
              </a:ext>
            </a:extLst>
          </p:cNvPr>
          <p:cNvSpPr>
            <a:spLocks noChangeAspect="1"/>
          </p:cNvSpPr>
          <p:nvPr/>
        </p:nvSpPr>
        <p:spPr>
          <a:xfrm>
            <a:off x="4289214" y="55562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ECAE05-B6A0-4285-A602-5496913D0125}"/>
              </a:ext>
            </a:extLst>
          </p:cNvPr>
          <p:cNvSpPr>
            <a:spLocks noChangeAspect="1"/>
          </p:cNvSpPr>
          <p:nvPr/>
        </p:nvSpPr>
        <p:spPr>
          <a:xfrm>
            <a:off x="4351614" y="127419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2DCF1A2-CDFE-45C6-BE00-AC8AF62EDD99}"/>
              </a:ext>
            </a:extLst>
          </p:cNvPr>
          <p:cNvSpPr>
            <a:spLocks noChangeAspect="1"/>
          </p:cNvSpPr>
          <p:nvPr/>
        </p:nvSpPr>
        <p:spPr>
          <a:xfrm>
            <a:off x="7215424" y="1894396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4C15FF9-F94D-4253-9DB9-61AB0C2503F5}"/>
              </a:ext>
            </a:extLst>
          </p:cNvPr>
          <p:cNvSpPr>
            <a:spLocks noChangeAspect="1"/>
          </p:cNvSpPr>
          <p:nvPr/>
        </p:nvSpPr>
        <p:spPr>
          <a:xfrm>
            <a:off x="8074964" y="21449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C2848C3-6102-4181-B183-2F2491A21D9C}"/>
              </a:ext>
            </a:extLst>
          </p:cNvPr>
          <p:cNvSpPr>
            <a:spLocks noChangeAspect="1"/>
          </p:cNvSpPr>
          <p:nvPr/>
        </p:nvSpPr>
        <p:spPr>
          <a:xfrm>
            <a:off x="10257599" y="229111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76AD3A4-2F9C-444C-BD2A-C364FF06F96E}"/>
              </a:ext>
            </a:extLst>
          </p:cNvPr>
          <p:cNvSpPr>
            <a:spLocks noChangeAspect="1"/>
          </p:cNvSpPr>
          <p:nvPr/>
        </p:nvSpPr>
        <p:spPr>
          <a:xfrm>
            <a:off x="8189067" y="2785993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8683C4F-C383-40A2-9975-3B5E7212F9DD}"/>
              </a:ext>
            </a:extLst>
          </p:cNvPr>
          <p:cNvSpPr>
            <a:spLocks noChangeAspect="1"/>
          </p:cNvSpPr>
          <p:nvPr/>
        </p:nvSpPr>
        <p:spPr>
          <a:xfrm>
            <a:off x="9781844" y="45019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7A815E0-04B5-47AF-AB62-D90BF9BE2492}"/>
              </a:ext>
            </a:extLst>
          </p:cNvPr>
          <p:cNvSpPr>
            <a:spLocks noChangeAspect="1"/>
          </p:cNvSpPr>
          <p:nvPr/>
        </p:nvSpPr>
        <p:spPr>
          <a:xfrm>
            <a:off x="10447988" y="14180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810F395-B3C4-4F16-9148-EAE965AD4E85}"/>
              </a:ext>
            </a:extLst>
          </p:cNvPr>
          <p:cNvSpPr>
            <a:spLocks noChangeAspect="1"/>
          </p:cNvSpPr>
          <p:nvPr/>
        </p:nvSpPr>
        <p:spPr>
          <a:xfrm>
            <a:off x="8005785" y="355796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68E9A61-61D0-49DD-A907-A8F93175EC93}"/>
              </a:ext>
            </a:extLst>
          </p:cNvPr>
          <p:cNvSpPr>
            <a:spLocks noChangeAspect="1"/>
          </p:cNvSpPr>
          <p:nvPr/>
        </p:nvSpPr>
        <p:spPr>
          <a:xfrm>
            <a:off x="8865325" y="380856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31307E6-06A2-4ECD-ACA3-DC56A679035E}"/>
              </a:ext>
            </a:extLst>
          </p:cNvPr>
          <p:cNvSpPr>
            <a:spLocks noChangeAspect="1"/>
          </p:cNvSpPr>
          <p:nvPr/>
        </p:nvSpPr>
        <p:spPr>
          <a:xfrm>
            <a:off x="9917316" y="400000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91475317-07AA-47D7-BBBB-39939D2BFB9B}"/>
              </a:ext>
            </a:extLst>
          </p:cNvPr>
          <p:cNvSpPr>
            <a:spLocks noChangeAspect="1"/>
          </p:cNvSpPr>
          <p:nvPr/>
        </p:nvSpPr>
        <p:spPr>
          <a:xfrm>
            <a:off x="8979428" y="4449557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7F4DAAA-E979-4A63-939C-CE933E414A35}"/>
              </a:ext>
            </a:extLst>
          </p:cNvPr>
          <p:cNvSpPr>
            <a:spLocks noChangeAspect="1"/>
          </p:cNvSpPr>
          <p:nvPr/>
        </p:nvSpPr>
        <p:spPr>
          <a:xfrm>
            <a:off x="10572205" y="61655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447B6E3-79DA-4A4B-BF7F-2569B7CEF97F}"/>
              </a:ext>
            </a:extLst>
          </p:cNvPr>
          <p:cNvSpPr>
            <a:spLocks noChangeAspect="1"/>
          </p:cNvSpPr>
          <p:nvPr/>
        </p:nvSpPr>
        <p:spPr>
          <a:xfrm>
            <a:off x="11238349" y="308166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780BC85-3A9E-4AD8-8E38-C89B4119C537}"/>
              </a:ext>
            </a:extLst>
          </p:cNvPr>
          <p:cNvSpPr>
            <a:spLocks noChangeAspect="1"/>
          </p:cNvSpPr>
          <p:nvPr/>
        </p:nvSpPr>
        <p:spPr>
          <a:xfrm>
            <a:off x="-665704" y="565148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CBF1EC0-3739-469A-8E77-B356A4E74E82}"/>
              </a:ext>
            </a:extLst>
          </p:cNvPr>
          <p:cNvSpPr>
            <a:spLocks noChangeAspect="1"/>
          </p:cNvSpPr>
          <p:nvPr/>
        </p:nvSpPr>
        <p:spPr>
          <a:xfrm>
            <a:off x="193836" y="590208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7C3FDD4-A1D0-4CAE-A61C-187B8BEBD248}"/>
              </a:ext>
            </a:extLst>
          </p:cNvPr>
          <p:cNvSpPr>
            <a:spLocks noChangeAspect="1"/>
          </p:cNvSpPr>
          <p:nvPr/>
        </p:nvSpPr>
        <p:spPr>
          <a:xfrm>
            <a:off x="11042969" y="51817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0F545080-F8E9-4A09-B2AA-69C3972957DF}"/>
              </a:ext>
            </a:extLst>
          </p:cNvPr>
          <p:cNvSpPr>
            <a:spLocks noChangeAspect="1"/>
          </p:cNvSpPr>
          <p:nvPr/>
        </p:nvSpPr>
        <p:spPr>
          <a:xfrm>
            <a:off x="8627005" y="6349061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683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6D96078-CE72-4BBA-A5CC-B7002D1B3B80}"/>
              </a:ext>
            </a:extLst>
          </p:cNvPr>
          <p:cNvSpPr>
            <a:spLocks noChangeAspect="1"/>
          </p:cNvSpPr>
          <p:nvPr/>
        </p:nvSpPr>
        <p:spPr>
          <a:xfrm>
            <a:off x="1900716" y="825905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D6FD933-6083-45EC-B572-9C2D07066362}"/>
              </a:ext>
            </a:extLst>
          </p:cNvPr>
          <p:cNvSpPr>
            <a:spLocks noChangeAspect="1"/>
          </p:cNvSpPr>
          <p:nvPr/>
        </p:nvSpPr>
        <p:spPr>
          <a:xfrm>
            <a:off x="2566860" y="51751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sx="186000" sy="186000" algn="ctr" rotWithShape="0">
              <a:schemeClr val="bg1"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96ADF9C-2ED4-412C-B8A5-5A655C727E6C}"/>
              </a:ext>
            </a:extLst>
          </p:cNvPr>
          <p:cNvCxnSpPr/>
          <p:nvPr/>
        </p:nvCxnSpPr>
        <p:spPr>
          <a:xfrm flipV="1">
            <a:off x="6746538" y="-2213059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888494-87E7-4D01-ABC0-4B0B6D505E09}"/>
              </a:ext>
            </a:extLst>
          </p:cNvPr>
          <p:cNvCxnSpPr/>
          <p:nvPr/>
        </p:nvCxnSpPr>
        <p:spPr>
          <a:xfrm flipV="1">
            <a:off x="12740640" y="-1247366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73F98-9213-43CC-B0A5-B1547DC754EC}"/>
              </a:ext>
            </a:extLst>
          </p:cNvPr>
          <p:cNvGrpSpPr/>
          <p:nvPr/>
        </p:nvGrpSpPr>
        <p:grpSpPr>
          <a:xfrm>
            <a:off x="5089593" y="1013798"/>
            <a:ext cx="1750423" cy="2700574"/>
            <a:chOff x="5196841" y="996216"/>
            <a:chExt cx="1750423" cy="2700574"/>
          </a:xfrm>
          <a:effectLst>
            <a:outerShdw blurRad="787400" dist="38100" dir="5400000" sx="113000" sy="113000" algn="t" rotWithShape="0">
              <a:schemeClr val="bg1">
                <a:alpha val="38000"/>
              </a:schemeClr>
            </a:outerShdw>
          </a:effectLst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76B04D-327F-4FB8-91D6-0D435473A54D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83B686F-6E66-40DF-B18A-1CC5F658ED49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659A51A-513A-4016-A2F6-280F317CBFBF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FFBD254-3B54-47F3-A7A2-DC60799515A8}"/>
                  </a:ext>
                </a:extLst>
              </p:cNvPr>
              <p:cNvSpPr/>
              <p:nvPr/>
            </p:nvSpPr>
            <p:spPr>
              <a:xfrm flipV="1">
                <a:off x="2897782" y="3435529"/>
                <a:ext cx="404948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15BC810-6852-48D2-B6BF-2EF3A551053B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ACCFE5-EBCF-49C3-9EC3-7FD0B1750EFC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6080B7-3435-4AC8-9E98-6A3C2DEEC70F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B47B62-ED55-4BAA-8A96-110C972B0A9B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EF633D7-E6B5-413E-8F4F-24FCA41B0FD6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5BF38CC-0F84-43A2-AF2F-54BBE09F5A06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6" name="云形 25">
              <a:extLst>
                <a:ext uri="{FF2B5EF4-FFF2-40B4-BE49-F238E27FC236}">
                  <a16:creationId xmlns:a16="http://schemas.microsoft.com/office/drawing/2014/main" id="{0C2508CE-B89E-4C01-A33D-2F79FB730C55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AA2435-CE86-4DC9-A031-F101CC75D246}"/>
              </a:ext>
            </a:extLst>
          </p:cNvPr>
          <p:cNvCxnSpPr/>
          <p:nvPr/>
        </p:nvCxnSpPr>
        <p:spPr>
          <a:xfrm flipV="1">
            <a:off x="3840953" y="-2323452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4917954-B424-439F-8F8D-40EB1DFAA8F7}"/>
              </a:ext>
            </a:extLst>
          </p:cNvPr>
          <p:cNvCxnSpPr/>
          <p:nvPr/>
        </p:nvCxnSpPr>
        <p:spPr>
          <a:xfrm flipV="1">
            <a:off x="13161951" y="1460018"/>
            <a:ext cx="1683084" cy="121411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3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7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4 1.28379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10" y="5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9051 L -0.99935 1.28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5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973F98-9213-43CC-B0A5-B1547DC754EC}"/>
              </a:ext>
            </a:extLst>
          </p:cNvPr>
          <p:cNvGrpSpPr/>
          <p:nvPr/>
        </p:nvGrpSpPr>
        <p:grpSpPr>
          <a:xfrm>
            <a:off x="5938679" y="1915135"/>
            <a:ext cx="1750423" cy="2700574"/>
            <a:chOff x="5196841" y="996216"/>
            <a:chExt cx="1750423" cy="2700574"/>
          </a:xfrm>
          <a:effectLst>
            <a:outerShdw blurRad="787400" dist="38100" dir="5400000" sx="113000" sy="113000" algn="t" rotWithShape="0">
              <a:schemeClr val="bg1">
                <a:alpha val="38000"/>
              </a:schemeClr>
            </a:outerShdw>
          </a:effectLst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76B04D-327F-4FB8-91D6-0D435473A54D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83B686F-6E66-40DF-B18A-1CC5F658ED49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659A51A-513A-4016-A2F6-280F317CBFBF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FFBD254-3B54-47F3-A7A2-DC60799515A8}"/>
                  </a:ext>
                </a:extLst>
              </p:cNvPr>
              <p:cNvSpPr/>
              <p:nvPr/>
            </p:nvSpPr>
            <p:spPr>
              <a:xfrm flipV="1">
                <a:off x="2897782" y="3435529"/>
                <a:ext cx="404948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15BC810-6852-48D2-B6BF-2EF3A551053B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8ACCFE5-EBCF-49C3-9EC3-7FD0B1750EFC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6080B7-3435-4AC8-9E98-6A3C2DEEC70F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B47B62-ED55-4BAA-8A96-110C972B0A9B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EF633D7-E6B5-413E-8F4F-24FCA41B0FD6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5BF38CC-0F84-43A2-AF2F-54BBE09F5A06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6" name="云形 25">
              <a:extLst>
                <a:ext uri="{FF2B5EF4-FFF2-40B4-BE49-F238E27FC236}">
                  <a16:creationId xmlns:a16="http://schemas.microsoft.com/office/drawing/2014/main" id="{0C2508CE-B89E-4C01-A33D-2F79FB730C55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23FF547-FB12-4D9A-9B0C-5AEA69BB64D3}"/>
              </a:ext>
            </a:extLst>
          </p:cNvPr>
          <p:cNvGrpSpPr/>
          <p:nvPr/>
        </p:nvGrpSpPr>
        <p:grpSpPr>
          <a:xfrm>
            <a:off x="2706962" y="1944060"/>
            <a:ext cx="1750423" cy="2700574"/>
            <a:chOff x="5196841" y="996216"/>
            <a:chExt cx="1750423" cy="2700574"/>
          </a:xfrm>
          <a:effectLst>
            <a:outerShdw blurRad="787400" dist="38100" dir="5400000" sx="113000" sy="113000" algn="t" rotWithShape="0">
              <a:schemeClr val="bg1">
                <a:alpha val="38000"/>
              </a:schemeClr>
            </a:outerShdw>
          </a:effectLst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38D407-0D92-4086-916A-3C76414477C3}"/>
                </a:ext>
              </a:extLst>
            </p:cNvPr>
            <p:cNvGrpSpPr/>
            <p:nvPr/>
          </p:nvGrpSpPr>
          <p:grpSpPr>
            <a:xfrm>
              <a:off x="5196841" y="2124888"/>
              <a:ext cx="1750423" cy="1571902"/>
              <a:chOff x="1963782" y="2586444"/>
              <a:chExt cx="1750423" cy="157190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510FB94-6B21-4B08-A94C-DC816C7D39DD}"/>
                  </a:ext>
                </a:extLst>
              </p:cNvPr>
              <p:cNvSpPr/>
              <p:nvPr/>
            </p:nvSpPr>
            <p:spPr>
              <a:xfrm>
                <a:off x="1963782" y="2586444"/>
                <a:ext cx="1750423" cy="1571902"/>
              </a:xfrm>
              <a:prstGeom prst="ellipse">
                <a:avLst/>
              </a:prstGeom>
              <a:gradFill>
                <a:gsLst>
                  <a:gs pos="74250">
                    <a:srgbClr val="603A9E"/>
                  </a:gs>
                  <a:gs pos="61000">
                    <a:srgbClr val="50439C"/>
                  </a:gs>
                  <a:gs pos="85000">
                    <a:srgbClr val="7030A0"/>
                  </a:gs>
                  <a:gs pos="23009">
                    <a:srgbClr val="507BC8"/>
                  </a:gs>
                  <a:gs pos="42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791A7418-A8CA-4582-A323-A72540F4AB8B}"/>
                  </a:ext>
                </a:extLst>
              </p:cNvPr>
              <p:cNvSpPr/>
              <p:nvPr/>
            </p:nvSpPr>
            <p:spPr>
              <a:xfrm>
                <a:off x="2329545" y="3122019"/>
                <a:ext cx="404948" cy="5380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603EFC-B28E-404D-B5E1-0589B976EBA4}"/>
                  </a:ext>
                </a:extLst>
              </p:cNvPr>
              <p:cNvSpPr/>
              <p:nvPr/>
            </p:nvSpPr>
            <p:spPr>
              <a:xfrm flipV="1">
                <a:off x="2862940" y="3318884"/>
                <a:ext cx="528919" cy="195944"/>
              </a:xfrm>
              <a:custGeom>
                <a:avLst/>
                <a:gdLst>
                  <a:gd name="connsiteX0" fmla="*/ 0 w 1194598"/>
                  <a:gd name="connsiteY0" fmla="*/ 379249 h 758497"/>
                  <a:gd name="connsiteX1" fmla="*/ 379249 w 1194598"/>
                  <a:gd name="connsiteY1" fmla="*/ 0 h 758497"/>
                  <a:gd name="connsiteX2" fmla="*/ 815350 w 1194598"/>
                  <a:gd name="connsiteY2" fmla="*/ 0 h 758497"/>
                  <a:gd name="connsiteX3" fmla="*/ 1194599 w 1194598"/>
                  <a:gd name="connsiteY3" fmla="*/ 379249 h 758497"/>
                  <a:gd name="connsiteX4" fmla="*/ 1194598 w 1194598"/>
                  <a:gd name="connsiteY4" fmla="*/ 379249 h 758497"/>
                  <a:gd name="connsiteX5" fmla="*/ 815349 w 1194598"/>
                  <a:gd name="connsiteY5" fmla="*/ 758498 h 758497"/>
                  <a:gd name="connsiteX6" fmla="*/ 379249 w 1194598"/>
                  <a:gd name="connsiteY6" fmla="*/ 758497 h 758497"/>
                  <a:gd name="connsiteX7" fmla="*/ 0 w 1194598"/>
                  <a:gd name="connsiteY7" fmla="*/ 379248 h 758497"/>
                  <a:gd name="connsiteX8" fmla="*/ 0 w 1194598"/>
                  <a:gd name="connsiteY8" fmla="*/ 379249 h 758497"/>
                  <a:gd name="connsiteX0" fmla="*/ 0 w 1194599"/>
                  <a:gd name="connsiteY0" fmla="*/ 379249 h 758498"/>
                  <a:gd name="connsiteX1" fmla="*/ 405374 w 1194599"/>
                  <a:gd name="connsiteY1" fmla="*/ 274320 h 758498"/>
                  <a:gd name="connsiteX2" fmla="*/ 815350 w 1194599"/>
                  <a:gd name="connsiteY2" fmla="*/ 0 h 758498"/>
                  <a:gd name="connsiteX3" fmla="*/ 1194599 w 1194599"/>
                  <a:gd name="connsiteY3" fmla="*/ 379249 h 758498"/>
                  <a:gd name="connsiteX4" fmla="*/ 1194598 w 1194599"/>
                  <a:gd name="connsiteY4" fmla="*/ 379249 h 758498"/>
                  <a:gd name="connsiteX5" fmla="*/ 815349 w 1194599"/>
                  <a:gd name="connsiteY5" fmla="*/ 758498 h 758498"/>
                  <a:gd name="connsiteX6" fmla="*/ 379249 w 1194599"/>
                  <a:gd name="connsiteY6" fmla="*/ 758497 h 758498"/>
                  <a:gd name="connsiteX7" fmla="*/ 0 w 1194599"/>
                  <a:gd name="connsiteY7" fmla="*/ 379248 h 758498"/>
                  <a:gd name="connsiteX8" fmla="*/ 0 w 1194599"/>
                  <a:gd name="connsiteY8" fmla="*/ 379249 h 758498"/>
                  <a:gd name="connsiteX0" fmla="*/ 0 w 1194599"/>
                  <a:gd name="connsiteY0" fmla="*/ 379249 h 758498"/>
                  <a:gd name="connsiteX1" fmla="*/ 444563 w 1194599"/>
                  <a:gd name="connsiteY1" fmla="*/ 431074 h 758498"/>
                  <a:gd name="connsiteX2" fmla="*/ 815350 w 1194599"/>
                  <a:gd name="connsiteY2" fmla="*/ 0 h 758498"/>
                  <a:gd name="connsiteX3" fmla="*/ 1194599 w 1194599"/>
                  <a:gd name="connsiteY3" fmla="*/ 379249 h 758498"/>
                  <a:gd name="connsiteX4" fmla="*/ 1194598 w 1194599"/>
                  <a:gd name="connsiteY4" fmla="*/ 379249 h 758498"/>
                  <a:gd name="connsiteX5" fmla="*/ 815349 w 1194599"/>
                  <a:gd name="connsiteY5" fmla="*/ 758498 h 758498"/>
                  <a:gd name="connsiteX6" fmla="*/ 379249 w 1194599"/>
                  <a:gd name="connsiteY6" fmla="*/ 758497 h 758498"/>
                  <a:gd name="connsiteX7" fmla="*/ 0 w 1194599"/>
                  <a:gd name="connsiteY7" fmla="*/ 379248 h 758498"/>
                  <a:gd name="connsiteX8" fmla="*/ 0 w 1194599"/>
                  <a:gd name="connsiteY8" fmla="*/ 379249 h 758498"/>
                  <a:gd name="connsiteX0" fmla="*/ 0 w 1194599"/>
                  <a:gd name="connsiteY0" fmla="*/ 84004 h 463253"/>
                  <a:gd name="connsiteX1" fmla="*/ 444563 w 1194599"/>
                  <a:gd name="connsiteY1" fmla="*/ 135829 h 463253"/>
                  <a:gd name="connsiteX2" fmla="*/ 802287 w 1194599"/>
                  <a:gd name="connsiteY2" fmla="*/ 122767 h 463253"/>
                  <a:gd name="connsiteX3" fmla="*/ 1194599 w 1194599"/>
                  <a:gd name="connsiteY3" fmla="*/ 84004 h 463253"/>
                  <a:gd name="connsiteX4" fmla="*/ 1194598 w 1194599"/>
                  <a:gd name="connsiteY4" fmla="*/ 84004 h 463253"/>
                  <a:gd name="connsiteX5" fmla="*/ 815349 w 1194599"/>
                  <a:gd name="connsiteY5" fmla="*/ 463253 h 463253"/>
                  <a:gd name="connsiteX6" fmla="*/ 379249 w 1194599"/>
                  <a:gd name="connsiteY6" fmla="*/ 463252 h 463253"/>
                  <a:gd name="connsiteX7" fmla="*/ 0 w 1194599"/>
                  <a:gd name="connsiteY7" fmla="*/ 84003 h 463253"/>
                  <a:gd name="connsiteX8" fmla="*/ 0 w 1194599"/>
                  <a:gd name="connsiteY8" fmla="*/ 84004 h 463253"/>
                  <a:gd name="connsiteX0" fmla="*/ 0 w 1194599"/>
                  <a:gd name="connsiteY0" fmla="*/ 84004 h 463253"/>
                  <a:gd name="connsiteX1" fmla="*/ 444563 w 1194599"/>
                  <a:gd name="connsiteY1" fmla="*/ 135829 h 463253"/>
                  <a:gd name="connsiteX2" fmla="*/ 802287 w 1194599"/>
                  <a:gd name="connsiteY2" fmla="*/ 122767 h 463253"/>
                  <a:gd name="connsiteX3" fmla="*/ 1194599 w 1194599"/>
                  <a:gd name="connsiteY3" fmla="*/ 84004 h 463253"/>
                  <a:gd name="connsiteX4" fmla="*/ 1194598 w 1194599"/>
                  <a:gd name="connsiteY4" fmla="*/ 84004 h 463253"/>
                  <a:gd name="connsiteX5" fmla="*/ 815349 w 1194599"/>
                  <a:gd name="connsiteY5" fmla="*/ 463253 h 463253"/>
                  <a:gd name="connsiteX6" fmla="*/ 379249 w 1194599"/>
                  <a:gd name="connsiteY6" fmla="*/ 463252 h 463253"/>
                  <a:gd name="connsiteX7" fmla="*/ 0 w 1194599"/>
                  <a:gd name="connsiteY7" fmla="*/ 84003 h 463253"/>
                  <a:gd name="connsiteX8" fmla="*/ 0 w 1194599"/>
                  <a:gd name="connsiteY8" fmla="*/ 84004 h 46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4599" h="463253">
                    <a:moveTo>
                      <a:pt x="0" y="84004"/>
                    </a:moveTo>
                    <a:cubicBezTo>
                      <a:pt x="0" y="-125449"/>
                      <a:pt x="235110" y="135829"/>
                      <a:pt x="444563" y="135829"/>
                    </a:cubicBezTo>
                    <a:cubicBezTo>
                      <a:pt x="589930" y="135829"/>
                      <a:pt x="656920" y="175018"/>
                      <a:pt x="802287" y="122767"/>
                    </a:cubicBezTo>
                    <a:cubicBezTo>
                      <a:pt x="1011740" y="122767"/>
                      <a:pt x="1194599" y="-125449"/>
                      <a:pt x="1194599" y="84004"/>
                    </a:cubicBezTo>
                    <a:lnTo>
                      <a:pt x="1194598" y="84004"/>
                    </a:lnTo>
                    <a:cubicBezTo>
                      <a:pt x="1194598" y="293457"/>
                      <a:pt x="1024802" y="463253"/>
                      <a:pt x="815349" y="463253"/>
                    </a:cubicBezTo>
                    <a:lnTo>
                      <a:pt x="379249" y="463252"/>
                    </a:lnTo>
                    <a:cubicBezTo>
                      <a:pt x="169796" y="463252"/>
                      <a:pt x="0" y="293456"/>
                      <a:pt x="0" y="84003"/>
                    </a:cubicBezTo>
                    <a:lnTo>
                      <a:pt x="0" y="84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83EA3C2E-3AD4-4599-825A-BB8EA17B725F}"/>
                </a:ext>
              </a:extLst>
            </p:cNvPr>
            <p:cNvSpPr/>
            <p:nvPr/>
          </p:nvSpPr>
          <p:spPr>
            <a:xfrm>
              <a:off x="5638337" y="1171305"/>
              <a:ext cx="888274" cy="851258"/>
            </a:xfrm>
            <a:prstGeom prst="triangle">
              <a:avLst/>
            </a:prstGeom>
            <a:solidFill>
              <a:srgbClr val="EF2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975BC08-E3A1-48B2-ABB3-0D2156E377CD}"/>
                </a:ext>
              </a:extLst>
            </p:cNvPr>
            <p:cNvGrpSpPr/>
            <p:nvPr/>
          </p:nvGrpSpPr>
          <p:grpSpPr>
            <a:xfrm>
              <a:off x="5287735" y="1770017"/>
              <a:ext cx="1568633" cy="779413"/>
              <a:chOff x="2717075" y="2037805"/>
              <a:chExt cx="953588" cy="492035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7467DA4-EEA7-45B0-9B57-9434A8E8245B}"/>
                  </a:ext>
                </a:extLst>
              </p:cNvPr>
              <p:cNvSpPr/>
              <p:nvPr/>
            </p:nvSpPr>
            <p:spPr>
              <a:xfrm>
                <a:off x="2717075" y="2238100"/>
                <a:ext cx="222068" cy="20900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CECDEEF6-B90E-49A7-9730-E7ABC72057A3}"/>
                  </a:ext>
                </a:extLst>
              </p:cNvPr>
              <p:cNvSpPr/>
              <p:nvPr/>
            </p:nvSpPr>
            <p:spPr>
              <a:xfrm>
                <a:off x="2815046" y="2172786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768BAE4-77F0-46DB-80B7-2B2EFB5D0611}"/>
                  </a:ext>
                </a:extLst>
              </p:cNvPr>
              <p:cNvSpPr/>
              <p:nvPr/>
            </p:nvSpPr>
            <p:spPr>
              <a:xfrm>
                <a:off x="3331029" y="2185850"/>
                <a:ext cx="339634" cy="3396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ACF391F-91D4-4DF4-8E72-BC70ED496664}"/>
                  </a:ext>
                </a:extLst>
              </p:cNvPr>
              <p:cNvSpPr/>
              <p:nvPr/>
            </p:nvSpPr>
            <p:spPr>
              <a:xfrm>
                <a:off x="3004458" y="2037805"/>
                <a:ext cx="496388" cy="49203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8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228600" dist="38100" dir="5400000" sx="68000" sy="68000" algn="t" rotWithShape="0">
                      <a:prstClr val="black">
                        <a:alpha val="86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8" name="云形 37">
              <a:extLst>
                <a:ext uri="{FF2B5EF4-FFF2-40B4-BE49-F238E27FC236}">
                  <a16:creationId xmlns:a16="http://schemas.microsoft.com/office/drawing/2014/main" id="{782204A9-ADE5-45E7-A1B8-91843B8E14C8}"/>
                </a:ext>
              </a:extLst>
            </p:cNvPr>
            <p:cNvSpPr/>
            <p:nvPr/>
          </p:nvSpPr>
          <p:spPr>
            <a:xfrm>
              <a:off x="5816654" y="996216"/>
              <a:ext cx="558691" cy="465903"/>
            </a:xfrm>
            <a:prstGeom prst="cloud">
              <a:avLst/>
            </a:prstGeom>
            <a:gradFill>
              <a:gsLst>
                <a:gs pos="77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6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A747-D51C-4E77-9996-4D587F175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33180"/>
            <a:ext cx="12192000" cy="2387600"/>
          </a:xfrm>
        </p:spPr>
        <p:txBody>
          <a:bodyPr/>
          <a:lstStyle/>
          <a:p>
            <a:r>
              <a:rPr lang="zh-CN" altLang="en-US" dirty="0"/>
              <a:t>完成的功课</a:t>
            </a:r>
            <a:r>
              <a:rPr lang="en-US" altLang="zh-CN" dirty="0"/>
              <a:t>=</a:t>
            </a:r>
            <a:r>
              <a:rPr lang="zh-CN" altLang="en-US" dirty="0"/>
              <a:t>所费时间 </a:t>
            </a:r>
            <a:r>
              <a:rPr lang="en-US" altLang="zh-CN" dirty="0"/>
              <a:t>x </a:t>
            </a:r>
            <a:r>
              <a:rPr lang="zh-CN" altLang="en-US" dirty="0"/>
              <a:t>注意力强度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E8B37-5BDC-4B74-A8D2-D36AB159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4977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6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</Words>
  <Application>Microsoft Office PowerPoint</Application>
  <PresentationFormat>宽屏</PresentationFormat>
  <Paragraphs>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汉仪力量黑简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完成的功课=所费时间 x 注意力强度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完成的功课=所费时间 x 注意力强度</dc:title>
  <dc:creator>. Administrator</dc:creator>
  <cp:lastModifiedBy>. Administrator</cp:lastModifiedBy>
  <cp:revision>4</cp:revision>
  <dcterms:created xsi:type="dcterms:W3CDTF">2021-10-10T10:55:36Z</dcterms:created>
  <dcterms:modified xsi:type="dcterms:W3CDTF">2021-12-05T11:04:56Z</dcterms:modified>
</cp:coreProperties>
</file>