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8CBF8-CF99-4E7C-BE95-ACA510CEF15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9CFB-0C21-4C9A-8098-8C7E8750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of Spatial Characteristics and the factors affecting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DEF26-B1B8-41CA-8836-37DCF7A3D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9CFD-D2B4-48A6-86B2-B6027F6C8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9CB2A-5011-4B80-91AD-389AF759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06D5-C0BC-4A9A-B0E4-6C55F9C4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BAFC-673D-4E89-9063-89C7B48D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2138-159D-4D1D-AA8B-A21E9620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9DAA-97D0-4275-8493-A260CEEF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6F7C2-4512-4913-9DE7-89DFA3E1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14BE-8FD9-4D45-8157-EC85481E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5B9E-5616-44BB-82CB-64A81F87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E281-51E7-4EA9-B6D2-2988BAF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137FC-7940-434C-9833-CE246DC83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F0C17-20C0-49AE-9018-DC99244A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0773-4351-4AC1-A349-AFB97B13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71E0-91D7-4B4A-8200-3618DF51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C7C1-1F37-413D-8C16-951FAF5A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6A48-5076-4C2F-AFDF-6FC8D7C8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3FC9-F692-4559-9811-0D2CBCD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E22D-764D-4653-AC47-AE705864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DDE1-B795-4D50-ADDE-90F5BBD6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A287-32F5-4D81-A789-9E2B294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67A3-03FC-470C-AAF4-8ECF2AA5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25C0-A5D5-4826-ACAE-92E00A2B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519E-9CFE-4B00-8B15-0DFEE25A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922F-E69D-4126-96BD-3D669046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2086-28A5-4C34-9247-2525F5D3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798-63A6-462C-84DB-533D56B4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E8EF-6A4E-48B4-8726-FF87C83E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901AA-72AE-4018-AD5D-9E84B24B6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0B-5155-4E82-AB9B-93B54D91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2CCF-6A96-4921-9549-A537F30A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4C0D8-519A-4D9A-8067-FD18B487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2294-81FF-4357-91A6-27BE662E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7013-407D-44C0-B227-0FF6D832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1DCDB-D2EE-4233-AF65-213E245B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F2730-41DD-463D-A85D-ABDF854C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5B313-E267-44E5-B794-C1BBDC5B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C15A5-A599-483C-8C6F-3FC2014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05D44-1955-48C2-8372-135D6183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AB2FD-C316-4727-BFAD-FD00779A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3384-5038-4853-ABD0-E65EE36A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201B8-65AD-4DA6-A3DD-9123BFFB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BF5A2-8600-48A2-884E-E7DDF69E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21D01-A86C-49C8-B761-0988481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2B99D-F1B2-4927-9E2F-0A3F26E3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AB95-729C-4DE7-B990-14DFC29B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FD104-F9C9-486C-8A12-F8918BF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2DC-3BE7-41FF-9749-7CCEFA78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BD0A-7194-418C-B478-20CCA8EE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977F3-B537-425D-9480-D936F64A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6C8C-91B4-4FE7-A17E-470325C4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B4B04-A11E-4E7F-8C55-B228837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5B1E-8C47-4DE0-894E-1D7E35C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3852-AF27-4CA3-8823-C8CB8220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8E835-2028-4202-881C-B196642B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6CCD-D9FC-4A31-A8B1-D5F7208F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4F0CF-4011-4558-B546-1D8DBF3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2174-FD61-41F2-BC10-A06A2B5D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D28BB-4B46-449A-B40E-6C38C6D7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B7814-4FCB-4C29-AFE9-3B330F29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1019-0A56-473C-ACE1-8CC7850C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DF64-CAEA-4794-83A6-2E50A72A0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13ED-4E02-46B8-9FE0-9131197B268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2953-DA70-4C46-BFB1-2426452C0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751D-166E-445C-B1DE-FB244EF5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4EE0-3708-41C2-9B68-FD658D83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29F658-9E54-4B74-87CF-659DFDEB6179}"/>
              </a:ext>
            </a:extLst>
          </p:cNvPr>
          <p:cNvSpPr/>
          <p:nvPr/>
        </p:nvSpPr>
        <p:spPr>
          <a:xfrm>
            <a:off x="2421604" y="224214"/>
            <a:ext cx="4185999" cy="6409572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5783BC-1C71-42F0-A546-1DC04F585FDA}"/>
              </a:ext>
            </a:extLst>
          </p:cNvPr>
          <p:cNvSpPr txBox="1"/>
          <p:nvPr/>
        </p:nvSpPr>
        <p:spPr>
          <a:xfrm>
            <a:off x="3978716" y="354785"/>
            <a:ext cx="130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IoT Space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615AC4-0A2F-4662-8C89-97CA29D52129}"/>
              </a:ext>
            </a:extLst>
          </p:cNvPr>
          <p:cNvSpPr/>
          <p:nvPr/>
        </p:nvSpPr>
        <p:spPr>
          <a:xfrm>
            <a:off x="2760493" y="4177588"/>
            <a:ext cx="1587771" cy="186380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68AEC-125C-4749-92E7-77B0D4888DC6}"/>
              </a:ext>
            </a:extLst>
          </p:cNvPr>
          <p:cNvSpPr txBox="1"/>
          <p:nvPr/>
        </p:nvSpPr>
        <p:spPr>
          <a:xfrm>
            <a:off x="2862537" y="4338937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Dynamics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79E3EDD-C2ED-4045-BA61-2EF48B3AB40F}"/>
              </a:ext>
            </a:extLst>
          </p:cNvPr>
          <p:cNvSpPr/>
          <p:nvPr/>
        </p:nvSpPr>
        <p:spPr>
          <a:xfrm>
            <a:off x="2944234" y="5384736"/>
            <a:ext cx="122893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Time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C79CDE2-D0F1-437F-8675-6DDD97F54925}"/>
              </a:ext>
            </a:extLst>
          </p:cNvPr>
          <p:cNvSpPr/>
          <p:nvPr/>
        </p:nvSpPr>
        <p:spPr>
          <a:xfrm>
            <a:off x="2944234" y="4891039"/>
            <a:ext cx="1228931" cy="369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Location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BA97B3-2BE7-473F-95CB-55903A1FD4EC}"/>
              </a:ext>
            </a:extLst>
          </p:cNvPr>
          <p:cNvSpPr/>
          <p:nvPr/>
        </p:nvSpPr>
        <p:spPr>
          <a:xfrm>
            <a:off x="4633345" y="4177587"/>
            <a:ext cx="1599563" cy="18638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41B15-3797-4D27-AE16-94E455AC1A05}"/>
              </a:ext>
            </a:extLst>
          </p:cNvPr>
          <p:cNvSpPr txBox="1"/>
          <p:nvPr/>
        </p:nvSpPr>
        <p:spPr>
          <a:xfrm>
            <a:off x="4761860" y="4177588"/>
            <a:ext cx="1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Physical Components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6AB5D0-5A0F-45C5-BE12-B444ACBE8BF1}"/>
              </a:ext>
            </a:extLst>
          </p:cNvPr>
          <p:cNvSpPr/>
          <p:nvPr/>
        </p:nvSpPr>
        <p:spPr>
          <a:xfrm>
            <a:off x="4855526" y="5448873"/>
            <a:ext cx="1122688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EC416D-C88E-41BA-ABE2-4518B3C38960}"/>
              </a:ext>
            </a:extLst>
          </p:cNvPr>
          <p:cNvSpPr/>
          <p:nvPr/>
        </p:nvSpPr>
        <p:spPr>
          <a:xfrm>
            <a:off x="4855526" y="4891039"/>
            <a:ext cx="1122688" cy="369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5F68BFC-BEA8-450C-9E9C-410E5E6B37A2}"/>
              </a:ext>
            </a:extLst>
          </p:cNvPr>
          <p:cNvSpPr/>
          <p:nvPr/>
        </p:nvSpPr>
        <p:spPr>
          <a:xfrm>
            <a:off x="3681248" y="1002701"/>
            <a:ext cx="1750441" cy="2746077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598906-9276-407A-9508-098CA23C0C39}"/>
              </a:ext>
            </a:extLst>
          </p:cNvPr>
          <p:cNvSpPr txBox="1"/>
          <p:nvPr/>
        </p:nvSpPr>
        <p:spPr>
          <a:xfrm>
            <a:off x="3787384" y="1115043"/>
            <a:ext cx="15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Characteristics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895111-361B-4E59-BCFA-086C9F052587}"/>
              </a:ext>
            </a:extLst>
          </p:cNvPr>
          <p:cNvSpPr/>
          <p:nvPr/>
        </p:nvSpPr>
        <p:spPr>
          <a:xfrm>
            <a:off x="3912900" y="1634048"/>
            <a:ext cx="129567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Illumination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F8DB08E-8D3B-4D08-8AE9-D7C7ACBC585D}"/>
              </a:ext>
            </a:extLst>
          </p:cNvPr>
          <p:cNvSpPr/>
          <p:nvPr/>
        </p:nvSpPr>
        <p:spPr>
          <a:xfrm>
            <a:off x="3912899" y="2153053"/>
            <a:ext cx="129567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AEF5BB-C5B3-4FD1-BF5F-15D83D794AF1}"/>
              </a:ext>
            </a:extLst>
          </p:cNvPr>
          <p:cNvSpPr/>
          <p:nvPr/>
        </p:nvSpPr>
        <p:spPr>
          <a:xfrm>
            <a:off x="3912899" y="3165825"/>
            <a:ext cx="1295669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5501D94-2813-4954-830E-E0CDADAB9938}"/>
              </a:ext>
            </a:extLst>
          </p:cNvPr>
          <p:cNvSpPr/>
          <p:nvPr/>
        </p:nvSpPr>
        <p:spPr>
          <a:xfrm>
            <a:off x="3912899" y="2659439"/>
            <a:ext cx="129567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Sound</a:t>
            </a:r>
          </a:p>
        </p:txBody>
      </p: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D1DEB86B-6B47-40A1-807B-619067FC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65" y="1634048"/>
            <a:ext cx="1254304" cy="157403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4EA830A1-8AB9-465A-83E7-80DD986674F1}"/>
              </a:ext>
            </a:extLst>
          </p:cNvPr>
          <p:cNvSpPr/>
          <p:nvPr/>
        </p:nvSpPr>
        <p:spPr>
          <a:xfrm>
            <a:off x="1420517" y="1890074"/>
            <a:ext cx="2169634" cy="107003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Experiencing the Space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0A4D3-13E5-434A-865D-DACD727335F8}"/>
              </a:ext>
            </a:extLst>
          </p:cNvPr>
          <p:cNvSpPr/>
          <p:nvPr/>
        </p:nvSpPr>
        <p:spPr>
          <a:xfrm>
            <a:off x="8332674" y="1299709"/>
            <a:ext cx="1900720" cy="2296414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14A60-0C2B-42C7-B366-D87C0D68CBBF}"/>
              </a:ext>
            </a:extLst>
          </p:cNvPr>
          <p:cNvSpPr txBox="1"/>
          <p:nvPr/>
        </p:nvSpPr>
        <p:spPr>
          <a:xfrm>
            <a:off x="8457981" y="1371208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Uncontrollable factors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965FF1B-08E2-4033-ADC1-043B702C90BE}"/>
              </a:ext>
            </a:extLst>
          </p:cNvPr>
          <p:cNvSpPr/>
          <p:nvPr/>
        </p:nvSpPr>
        <p:spPr>
          <a:xfrm>
            <a:off x="5571607" y="1890074"/>
            <a:ext cx="2441790" cy="1070038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Influencing the Space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667E18E-9F4B-42BB-89F0-30EEE6B28442}"/>
              </a:ext>
            </a:extLst>
          </p:cNvPr>
          <p:cNvSpPr/>
          <p:nvPr/>
        </p:nvSpPr>
        <p:spPr>
          <a:xfrm>
            <a:off x="8601670" y="2843292"/>
            <a:ext cx="1356593" cy="5190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Inaccessible devices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7617668-7C80-4BEB-ABD9-7F03B10727B2}"/>
              </a:ext>
            </a:extLst>
          </p:cNvPr>
          <p:cNvSpPr/>
          <p:nvPr/>
        </p:nvSpPr>
        <p:spPr>
          <a:xfrm>
            <a:off x="8601671" y="2068892"/>
            <a:ext cx="1356593" cy="5285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Invisible 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7D0EF-D668-46FA-A876-05E0BA66FA4D}"/>
              </a:ext>
            </a:extLst>
          </p:cNvPr>
          <p:cNvSpPr txBox="1"/>
          <p:nvPr/>
        </p:nvSpPr>
        <p:spPr>
          <a:xfrm>
            <a:off x="10552671" y="1063667"/>
            <a:ext cx="151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outside temperature, light, break 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7AE45-4788-43EE-92E3-79AF14A2D272}"/>
              </a:ext>
            </a:extLst>
          </p:cNvPr>
          <p:cNvSpPr txBox="1"/>
          <p:nvPr/>
        </p:nvSpPr>
        <p:spPr>
          <a:xfrm>
            <a:off x="10552671" y="3591333"/>
            <a:ext cx="1515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Devices that the space does not have permission to control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6E07F35-2C90-4ED8-9D7A-BC81A1793DBC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10414119" y="1436994"/>
            <a:ext cx="530851" cy="1261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15AF992-334D-43A7-B46D-3B3759481F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V="1">
            <a:off x="10432738" y="2713765"/>
            <a:ext cx="493608" cy="12615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B18137-D2F8-4059-9EF8-EB73C4EC9E2B}"/>
              </a:ext>
            </a:extLst>
          </p:cNvPr>
          <p:cNvSpPr txBox="1"/>
          <p:nvPr/>
        </p:nvSpPr>
        <p:spPr>
          <a:xfrm>
            <a:off x="174282" y="3216139"/>
            <a:ext cx="151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Personal Device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3A9BED5-7D5A-4257-B0D5-EFDC0B2DC662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rot="16200000" flipV="1">
            <a:off x="4790680" y="3514567"/>
            <a:ext cx="428810" cy="897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E70506-D6B1-41D9-8B54-72D7A52C39B8}"/>
              </a:ext>
            </a:extLst>
          </p:cNvPr>
          <p:cNvSpPr txBox="1"/>
          <p:nvPr/>
        </p:nvSpPr>
        <p:spPr>
          <a:xfrm>
            <a:off x="5330425" y="3675671"/>
            <a:ext cx="176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Controlling/Adjusting the Space</a:t>
            </a:r>
          </a:p>
        </p:txBody>
      </p:sp>
    </p:spTree>
    <p:extLst>
      <p:ext uri="{BB962C8B-B14F-4D97-AF65-F5344CB8AC3E}">
        <p14:creationId xmlns:p14="http://schemas.microsoft.com/office/powerpoint/2010/main" val="6117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62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Hamim Md Adal</dc:creator>
  <cp:lastModifiedBy>Hamim Md Adal</cp:lastModifiedBy>
  <cp:revision>13</cp:revision>
  <dcterms:created xsi:type="dcterms:W3CDTF">2022-01-21T02:40:29Z</dcterms:created>
  <dcterms:modified xsi:type="dcterms:W3CDTF">2022-03-19T19:59:05Z</dcterms:modified>
</cp:coreProperties>
</file>