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0" r:id="rId2"/>
    <p:sldId id="281" r:id="rId3"/>
    <p:sldId id="282" r:id="rId4"/>
    <p:sldId id="261" r:id="rId5"/>
    <p:sldId id="284" r:id="rId6"/>
    <p:sldId id="283" r:id="rId7"/>
    <p:sldId id="265" r:id="rId8"/>
    <p:sldId id="279" r:id="rId9"/>
    <p:sldId id="278" r:id="rId10"/>
    <p:sldId id="288" r:id="rId11"/>
    <p:sldId id="287" r:id="rId12"/>
    <p:sldId id="286" r:id="rId13"/>
    <p:sldId id="291" r:id="rId14"/>
    <p:sldId id="285" r:id="rId15"/>
    <p:sldId id="290"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8" autoAdjust="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34E39-5296-4B95-AC6F-F1CC32043F3A}"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BDC42-57E2-47A7-8AE8-18C1FA1A1B83}" type="slidenum">
              <a:rPr lang="en-US" smtClean="0"/>
              <a:t>‹#›</a:t>
            </a:fld>
            <a:endParaRPr lang="en-US"/>
          </a:p>
        </p:txBody>
      </p:sp>
    </p:spTree>
    <p:extLst>
      <p:ext uri="{BB962C8B-B14F-4D97-AF65-F5344CB8AC3E}">
        <p14:creationId xmlns:p14="http://schemas.microsoft.com/office/powerpoint/2010/main" val="385646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C42-57E2-47A7-8AE8-18C1FA1A1B83}" type="slidenum">
              <a:rPr lang="en-US" smtClean="0"/>
              <a:t>4</a:t>
            </a:fld>
            <a:endParaRPr lang="en-US"/>
          </a:p>
        </p:txBody>
      </p:sp>
    </p:spTree>
    <p:extLst>
      <p:ext uri="{BB962C8B-B14F-4D97-AF65-F5344CB8AC3E}">
        <p14:creationId xmlns:p14="http://schemas.microsoft.com/office/powerpoint/2010/main" val="277807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C42-57E2-47A7-8AE8-18C1FA1A1B83}" type="slidenum">
              <a:rPr lang="en-US" smtClean="0"/>
              <a:t>5</a:t>
            </a:fld>
            <a:endParaRPr lang="en-US"/>
          </a:p>
        </p:txBody>
      </p:sp>
    </p:spTree>
    <p:extLst>
      <p:ext uri="{BB962C8B-B14F-4D97-AF65-F5344CB8AC3E}">
        <p14:creationId xmlns:p14="http://schemas.microsoft.com/office/powerpoint/2010/main" val="163576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C42-57E2-47A7-8AE8-18C1FA1A1B83}" type="slidenum">
              <a:rPr lang="en-US" smtClean="0"/>
              <a:t>6</a:t>
            </a:fld>
            <a:endParaRPr lang="en-US"/>
          </a:p>
        </p:txBody>
      </p:sp>
    </p:spTree>
    <p:extLst>
      <p:ext uri="{BB962C8B-B14F-4D97-AF65-F5344CB8AC3E}">
        <p14:creationId xmlns:p14="http://schemas.microsoft.com/office/powerpoint/2010/main" val="163576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C42-57E2-47A7-8AE8-18C1FA1A1B83}" type="slidenum">
              <a:rPr lang="en-US" smtClean="0"/>
              <a:t>7</a:t>
            </a:fld>
            <a:endParaRPr lang="en-US"/>
          </a:p>
        </p:txBody>
      </p:sp>
    </p:spTree>
    <p:extLst>
      <p:ext uri="{BB962C8B-B14F-4D97-AF65-F5344CB8AC3E}">
        <p14:creationId xmlns:p14="http://schemas.microsoft.com/office/powerpoint/2010/main" val="163576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C42-57E2-47A7-8AE8-18C1FA1A1B83}" type="slidenum">
              <a:rPr lang="en-US" smtClean="0"/>
              <a:t>8</a:t>
            </a:fld>
            <a:endParaRPr lang="en-US"/>
          </a:p>
        </p:txBody>
      </p:sp>
    </p:spTree>
    <p:extLst>
      <p:ext uri="{BB962C8B-B14F-4D97-AF65-F5344CB8AC3E}">
        <p14:creationId xmlns:p14="http://schemas.microsoft.com/office/powerpoint/2010/main" val="247452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C42-57E2-47A7-8AE8-18C1FA1A1B83}" type="slidenum">
              <a:rPr lang="en-US" smtClean="0"/>
              <a:t>9</a:t>
            </a:fld>
            <a:endParaRPr lang="en-US"/>
          </a:p>
        </p:txBody>
      </p:sp>
    </p:spTree>
    <p:extLst>
      <p:ext uri="{BB962C8B-B14F-4D97-AF65-F5344CB8AC3E}">
        <p14:creationId xmlns:p14="http://schemas.microsoft.com/office/powerpoint/2010/main" val="331052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C42-57E2-47A7-8AE8-18C1FA1A1B83}" type="slidenum">
              <a:rPr lang="en-US" smtClean="0"/>
              <a:t>10</a:t>
            </a:fld>
            <a:endParaRPr lang="en-US"/>
          </a:p>
        </p:txBody>
      </p:sp>
    </p:spTree>
    <p:extLst>
      <p:ext uri="{BB962C8B-B14F-4D97-AF65-F5344CB8AC3E}">
        <p14:creationId xmlns:p14="http://schemas.microsoft.com/office/powerpoint/2010/main" val="3788359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BDC42-57E2-47A7-8AE8-18C1FA1A1B83}" type="slidenum">
              <a:rPr lang="en-US" smtClean="0"/>
              <a:t>15</a:t>
            </a:fld>
            <a:endParaRPr lang="en-US"/>
          </a:p>
        </p:txBody>
      </p:sp>
    </p:spTree>
    <p:extLst>
      <p:ext uri="{BB962C8B-B14F-4D97-AF65-F5344CB8AC3E}">
        <p14:creationId xmlns:p14="http://schemas.microsoft.com/office/powerpoint/2010/main" val="48326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18E5-7F9F-455F-867A-5088A812B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4FA01E-74C9-438D-B769-3F48556A7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BF2DBA-DA02-43DF-A89C-CAE0051828F8}"/>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5" name="Footer Placeholder 4">
            <a:extLst>
              <a:ext uri="{FF2B5EF4-FFF2-40B4-BE49-F238E27FC236}">
                <a16:creationId xmlns:a16="http://schemas.microsoft.com/office/drawing/2014/main" id="{B4AA12F4-74EA-448B-9461-EA0A958C4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BAC95-FADD-4295-ACA3-AD2AB07A1CF8}"/>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196978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D753-11C4-40E7-BF14-02EE8C3B4F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CD54C6-19F3-4841-BB2B-6B0537F4A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060C4-B004-4FE0-B8B4-80E53744405B}"/>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5" name="Footer Placeholder 4">
            <a:extLst>
              <a:ext uri="{FF2B5EF4-FFF2-40B4-BE49-F238E27FC236}">
                <a16:creationId xmlns:a16="http://schemas.microsoft.com/office/drawing/2014/main" id="{979417A7-2E06-4C3B-AEDE-32DCD288E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193D4-0767-4EF4-BBDA-7BF498DA35C5}"/>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215798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390B5-6AE9-4770-BB98-A9A0EC0A5A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C477DB-7958-4DC2-B06A-DB4DC449AB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F9B41-468F-4C67-AE78-589C03E2A0D6}"/>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5" name="Footer Placeholder 4">
            <a:extLst>
              <a:ext uri="{FF2B5EF4-FFF2-40B4-BE49-F238E27FC236}">
                <a16:creationId xmlns:a16="http://schemas.microsoft.com/office/drawing/2014/main" id="{BD5795F8-7A90-4716-8D06-6501FA89C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CF4FF-70CA-4852-A887-F8DAEB15BC07}"/>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251813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B779-7A8C-4FA2-88CC-17AE97C0F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52531-87AF-40C0-AEC7-F065605E2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1CCE1-7F80-4EC6-B37C-7364FA6D510D}"/>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5" name="Footer Placeholder 4">
            <a:extLst>
              <a:ext uri="{FF2B5EF4-FFF2-40B4-BE49-F238E27FC236}">
                <a16:creationId xmlns:a16="http://schemas.microsoft.com/office/drawing/2014/main" id="{926D8340-0EFA-412E-88EA-F99974404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A41A7-6494-4515-81C9-D1C47F402475}"/>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265131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8839-7FD7-4DEC-822D-08365E030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89AD6-9B0F-4510-8D38-91C532346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CD1C4C-7B3B-4658-8209-3BB79397F606}"/>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5" name="Footer Placeholder 4">
            <a:extLst>
              <a:ext uri="{FF2B5EF4-FFF2-40B4-BE49-F238E27FC236}">
                <a16:creationId xmlns:a16="http://schemas.microsoft.com/office/drawing/2014/main" id="{7CD7AE5A-5BB9-4FA3-A63B-561610D3A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3ED90-A6C2-4ED0-AD88-01C9B4378FCB}"/>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291663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3589-0074-4659-99FF-FD431DDDA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8CBDC-5B4A-4DB6-A19D-962A475B1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5165DC-72B9-4FAA-BD8A-D094C6ABF9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9123D-199C-486C-83DD-3C035E6C0E74}"/>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6" name="Footer Placeholder 5">
            <a:extLst>
              <a:ext uri="{FF2B5EF4-FFF2-40B4-BE49-F238E27FC236}">
                <a16:creationId xmlns:a16="http://schemas.microsoft.com/office/drawing/2014/main" id="{AE230F37-B7B3-41C9-BF9F-195EFD601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B69B1-7FDD-4815-9661-6B628F5AF1CD}"/>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200908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713-91F2-4DDC-B2F9-97E90367B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17A63-7770-4310-A91F-F37CCD8BA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6529F-8460-4DE2-A2E7-1123757D0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222C67-2402-456F-BA51-64DF5EA71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9BD35-38FD-4302-A7A3-98E6EBE1E8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6A9524-9355-4F00-84DC-04203BA2EA00}"/>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8" name="Footer Placeholder 7">
            <a:extLst>
              <a:ext uri="{FF2B5EF4-FFF2-40B4-BE49-F238E27FC236}">
                <a16:creationId xmlns:a16="http://schemas.microsoft.com/office/drawing/2014/main" id="{29D091F5-C11E-42FD-B6B1-D28E7BFFED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435E82-AC48-4077-B044-32BC891A6952}"/>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3478862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DB77-884F-4BFA-AC7A-E953244AFC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F06F2-64B6-4610-90E1-A0D49F416F14}"/>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4" name="Footer Placeholder 3">
            <a:extLst>
              <a:ext uri="{FF2B5EF4-FFF2-40B4-BE49-F238E27FC236}">
                <a16:creationId xmlns:a16="http://schemas.microsoft.com/office/drawing/2014/main" id="{DFDBCAFA-8B45-4E98-B25E-15B8381956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F543E2-70DB-428C-B573-3AFF46713BE1}"/>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138366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0036C-A17C-4C3B-B52A-CD32B58890DF}"/>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3" name="Footer Placeholder 2">
            <a:extLst>
              <a:ext uri="{FF2B5EF4-FFF2-40B4-BE49-F238E27FC236}">
                <a16:creationId xmlns:a16="http://schemas.microsoft.com/office/drawing/2014/main" id="{50198460-5162-4D7C-B3E7-7A8B48645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330529-BE56-4B02-81F6-E29BA323C0C4}"/>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338493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8D6A-89E4-4312-9BD9-952280AD2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6D2A7-6B64-40E5-B636-60FFB6457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4E13E6-02B1-4A92-B439-7DDD0C6DA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D8484-FFB3-4561-B1A2-FC5990CC0372}"/>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6" name="Footer Placeholder 5">
            <a:extLst>
              <a:ext uri="{FF2B5EF4-FFF2-40B4-BE49-F238E27FC236}">
                <a16:creationId xmlns:a16="http://schemas.microsoft.com/office/drawing/2014/main" id="{849B95A1-4B3A-4753-B173-21F4DAE5C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5443B-5A04-49EF-BCE9-23AC9C99229C}"/>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241468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5BD3-6C4B-48BF-BB8E-9E79F44AA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55051F-1DB7-450A-A097-28A11D15C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8031D3-4F69-4225-ADF4-066C9EC44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6E9BE-E438-4264-B6E9-DA3494D7BF56}"/>
              </a:ext>
            </a:extLst>
          </p:cNvPr>
          <p:cNvSpPr>
            <a:spLocks noGrp="1"/>
          </p:cNvSpPr>
          <p:nvPr>
            <p:ph type="dt" sz="half" idx="10"/>
          </p:nvPr>
        </p:nvSpPr>
        <p:spPr/>
        <p:txBody>
          <a:bodyPr/>
          <a:lstStyle/>
          <a:p>
            <a:fld id="{8A5B60CB-D192-43D0-9F98-636C58C5E710}" type="datetimeFigureOut">
              <a:rPr lang="en-US" smtClean="0"/>
              <a:t>4/9/2023</a:t>
            </a:fld>
            <a:endParaRPr lang="en-US"/>
          </a:p>
        </p:txBody>
      </p:sp>
      <p:sp>
        <p:nvSpPr>
          <p:cNvPr id="6" name="Footer Placeholder 5">
            <a:extLst>
              <a:ext uri="{FF2B5EF4-FFF2-40B4-BE49-F238E27FC236}">
                <a16:creationId xmlns:a16="http://schemas.microsoft.com/office/drawing/2014/main" id="{BBCE48CB-4BAA-4BD0-8ABE-CBCD936F0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F8ED5-71B5-40B2-9128-CED151E65900}"/>
              </a:ext>
            </a:extLst>
          </p:cNvPr>
          <p:cNvSpPr>
            <a:spLocks noGrp="1"/>
          </p:cNvSpPr>
          <p:nvPr>
            <p:ph type="sldNum" sz="quarter" idx="12"/>
          </p:nvPr>
        </p:nvSpPr>
        <p:spPr/>
        <p:txBody>
          <a:bodyPr/>
          <a:lstStyle/>
          <a:p>
            <a:fld id="{E9651F31-C66D-44FC-8B7A-BA13117AE43B}" type="slidenum">
              <a:rPr lang="en-US" smtClean="0"/>
              <a:t>‹#›</a:t>
            </a:fld>
            <a:endParaRPr lang="en-US"/>
          </a:p>
        </p:txBody>
      </p:sp>
    </p:spTree>
    <p:extLst>
      <p:ext uri="{BB962C8B-B14F-4D97-AF65-F5344CB8AC3E}">
        <p14:creationId xmlns:p14="http://schemas.microsoft.com/office/powerpoint/2010/main" val="89042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A2179-A288-41D2-AE74-98471B84D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2B7DC0-88CA-4073-8D64-5C31ADB87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57AA0-5CE4-43B1-8458-0A4A17977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B60CB-D192-43D0-9F98-636C58C5E710}" type="datetimeFigureOut">
              <a:rPr lang="en-US" smtClean="0"/>
              <a:t>4/9/2023</a:t>
            </a:fld>
            <a:endParaRPr lang="en-US"/>
          </a:p>
        </p:txBody>
      </p:sp>
      <p:sp>
        <p:nvSpPr>
          <p:cNvPr id="5" name="Footer Placeholder 4">
            <a:extLst>
              <a:ext uri="{FF2B5EF4-FFF2-40B4-BE49-F238E27FC236}">
                <a16:creationId xmlns:a16="http://schemas.microsoft.com/office/drawing/2014/main" id="{C4246245-9CB1-448F-BF29-CF3B1D4D1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5D69D-C2DF-404C-9F65-CE8C1E091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51F31-C66D-44FC-8B7A-BA13117AE43B}" type="slidenum">
              <a:rPr lang="en-US" smtClean="0"/>
              <a:t>‹#›</a:t>
            </a:fld>
            <a:endParaRPr lang="en-US"/>
          </a:p>
        </p:txBody>
      </p:sp>
    </p:spTree>
    <p:extLst>
      <p:ext uri="{BB962C8B-B14F-4D97-AF65-F5344CB8AC3E}">
        <p14:creationId xmlns:p14="http://schemas.microsoft.com/office/powerpoint/2010/main" val="260202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31ADB-31A1-4D5A-8264-F7D291D3AB90}"/>
              </a:ext>
            </a:extLst>
          </p:cNvPr>
          <p:cNvSpPr>
            <a:spLocks noGrp="1"/>
          </p:cNvSpPr>
          <p:nvPr>
            <p:ph idx="1"/>
          </p:nvPr>
        </p:nvSpPr>
        <p:spPr>
          <a:xfrm>
            <a:off x="1133061" y="636105"/>
            <a:ext cx="9064487" cy="5585790"/>
          </a:xfrm>
        </p:spPr>
        <p:txBody>
          <a:bodyPr>
            <a:normAutofit/>
          </a:bodyPr>
          <a:lstStyle/>
          <a:p>
            <a:pPr marL="0" marR="0" indent="0" fontAlgn="base">
              <a:lnSpc>
                <a:spcPct val="107000"/>
              </a:lnSpc>
              <a:spcBef>
                <a:spcPts val="0"/>
              </a:spcBef>
              <a:spcAft>
                <a:spcPts val="0"/>
              </a:spcAft>
              <a:buNone/>
            </a:pPr>
            <a:r>
              <a:rPr lang="en-US" sz="2400" b="1" dirty="0">
                <a:solidFill>
                  <a:srgbClr val="202122"/>
                </a:solidFill>
                <a:effectLst/>
                <a:ea typeface="Times New Roman" panose="02020603050405020304" pitchFamily="18" charset="0"/>
                <a:cs typeface="Calibri" panose="020F0502020204030204" pitchFamily="34" charset="0"/>
              </a:rPr>
              <a:t>Modeling Space.</a:t>
            </a:r>
          </a:p>
          <a:p>
            <a:pPr marL="0" marR="0" indent="0" fontAlgn="base">
              <a:lnSpc>
                <a:spcPct val="107000"/>
              </a:lnSpc>
              <a:spcBef>
                <a:spcPts val="0"/>
              </a:spcBef>
              <a:spcAft>
                <a:spcPts val="0"/>
              </a:spcAft>
              <a:buNone/>
            </a:pPr>
            <a:endParaRPr lang="en-US" sz="2400" b="1" dirty="0">
              <a:solidFill>
                <a:srgbClr val="202122"/>
              </a:solidFill>
              <a:effectLst/>
              <a:ea typeface="Times New Roman" panose="02020603050405020304" pitchFamily="18" charset="0"/>
              <a:cs typeface="Calibri" panose="020F0502020204030204" pitchFamily="34"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A precise definition of spatial characteristics requires an understanding of the notion of space. </a:t>
            </a:r>
            <a:endParaRPr lang="en-US" sz="20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We assume the space to be planar and bounded by an external perimeter. </a:t>
            </a:r>
            <a:endParaRPr lang="en-US" sz="20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The external perimeter can be characterized by a polygon whose vertices have a location in 2D space. </a:t>
            </a:r>
            <a:endParaRPr lang="en-US" sz="20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Because most spaces have some geometry and structure, we extend the definition by allowing the addition of edges circumscribed by the external perimeter. </a:t>
            </a:r>
            <a:endParaRPr lang="en-US" sz="20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Each edge may have attributes that will play a role in reasoning about spatial characteristics.</a:t>
            </a:r>
          </a:p>
          <a:p>
            <a:pPr>
              <a:lnSpc>
                <a:spcPct val="107000"/>
              </a:lnSpc>
              <a:spcBef>
                <a:spcPts val="0"/>
              </a:spcBef>
            </a:pPr>
            <a:r>
              <a:rPr lang="en-US" sz="2000" dirty="0">
                <a:solidFill>
                  <a:srgbClr val="201F1E"/>
                </a:solidFill>
                <a:effectLst/>
                <a:ea typeface="Times New Roman" panose="02020603050405020304" pitchFamily="18" charset="0"/>
                <a:cs typeface="Times New Roman" panose="02020603050405020304" pitchFamily="18" charset="0"/>
              </a:rPr>
              <a:t>The edges may or may not be connected to the external perimeter and may form shapes that are cyclic (polygon) or acyclic (open). </a:t>
            </a:r>
            <a:endParaRPr lang="en-US" sz="20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2000" dirty="0">
              <a:effectLst/>
              <a:ea typeface="Calibri" panose="020F0502020204030204" pitchFamily="34" charset="0"/>
              <a:cs typeface="Times New Roman" panose="02020603050405020304" pitchFamily="18" charset="0"/>
            </a:endParaRPr>
          </a:p>
          <a:p>
            <a:pPr fontAlgn="base">
              <a:lnSpc>
                <a:spcPct val="107000"/>
              </a:lnSpc>
              <a:spcBef>
                <a:spcPts val="0"/>
              </a:spcBef>
            </a:pPr>
            <a:endParaRPr lang="en-US" sz="2400" dirty="0">
              <a:effectLst/>
              <a:ea typeface="Calibri" panose="020F0502020204030204" pitchFamily="34" charset="0"/>
              <a:cs typeface="Times New Roman" panose="02020603050405020304" pitchFamily="18" charset="0"/>
            </a:endParaRPr>
          </a:p>
          <a:p>
            <a:pPr fontAlgn="base">
              <a:lnSpc>
                <a:spcPct val="107000"/>
              </a:lnSpc>
              <a:spcBef>
                <a:spcPts val="0"/>
              </a:spcBef>
            </a:pPr>
            <a:endParaRPr lang="en-US" sz="24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586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6825C9-77E8-4323-B572-BB65EB9FBC6A}"/>
              </a:ext>
            </a:extLst>
          </p:cNvPr>
          <p:cNvSpPr/>
          <p:nvPr/>
        </p:nvSpPr>
        <p:spPr>
          <a:xfrm rot="1708399">
            <a:off x="2817618" y="2520688"/>
            <a:ext cx="184825" cy="184825"/>
          </a:xfrm>
          <a:prstGeom prst="ellipse">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E3E2808-C9E3-4CAD-830A-5BC376C17408}"/>
              </a:ext>
            </a:extLst>
          </p:cNvPr>
          <p:cNvSpPr/>
          <p:nvPr/>
        </p:nvSpPr>
        <p:spPr>
          <a:xfrm rot="1112725">
            <a:off x="6692084" y="718650"/>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9EDAA1-4274-43AB-9BC9-9E2E0DA484D3}"/>
              </a:ext>
            </a:extLst>
          </p:cNvPr>
          <p:cNvSpPr/>
          <p:nvPr/>
        </p:nvSpPr>
        <p:spPr>
          <a:xfrm rot="20520501">
            <a:off x="3160519" y="5843574"/>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AC0C7C6-3DA7-4E95-9AA2-294520A01AD0}"/>
              </a:ext>
            </a:extLst>
          </p:cNvPr>
          <p:cNvSpPr/>
          <p:nvPr/>
        </p:nvSpPr>
        <p:spPr>
          <a:xfrm rot="542856">
            <a:off x="1861293" y="4584618"/>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905E9C-C9AE-435A-BD38-C0386319F59E}"/>
              </a:ext>
            </a:extLst>
          </p:cNvPr>
          <p:cNvSpPr/>
          <p:nvPr/>
        </p:nvSpPr>
        <p:spPr>
          <a:xfrm rot="4131939">
            <a:off x="10322320" y="2261927"/>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C902828-544F-42DC-8648-D8C5DDD0E8DC}"/>
              </a:ext>
            </a:extLst>
          </p:cNvPr>
          <p:cNvCxnSpPr>
            <a:cxnSpLocks/>
            <a:stCxn id="4" idx="0"/>
            <a:endCxn id="45" idx="3"/>
          </p:cNvCxnSpPr>
          <p:nvPr/>
        </p:nvCxnSpPr>
        <p:spPr>
          <a:xfrm flipV="1">
            <a:off x="2954089" y="1706185"/>
            <a:ext cx="440775" cy="825682"/>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07991F89-EE9C-402E-860E-F54B0595F8A6}"/>
              </a:ext>
            </a:extLst>
          </p:cNvPr>
          <p:cNvSpPr/>
          <p:nvPr/>
        </p:nvSpPr>
        <p:spPr>
          <a:xfrm rot="20986622">
            <a:off x="3837175" y="618891"/>
            <a:ext cx="184825" cy="184825"/>
          </a:xfrm>
          <a:prstGeom prst="ellipse">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20" name="Straight Connector 19">
            <a:extLst>
              <a:ext uri="{FF2B5EF4-FFF2-40B4-BE49-F238E27FC236}">
                <a16:creationId xmlns:a16="http://schemas.microsoft.com/office/drawing/2014/main" id="{A67990E1-7F26-4D8F-A3CC-02DEB51131A8}"/>
              </a:ext>
            </a:extLst>
          </p:cNvPr>
          <p:cNvCxnSpPr>
            <a:cxnSpLocks/>
            <a:stCxn id="4" idx="4"/>
            <a:endCxn id="7" idx="0"/>
          </p:cNvCxnSpPr>
          <p:nvPr/>
        </p:nvCxnSpPr>
        <p:spPr>
          <a:xfrm flipH="1">
            <a:off x="1968238" y="2694335"/>
            <a:ext cx="897735" cy="1891433"/>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EA89A94-4B10-4490-87EA-B0E07B44F141}"/>
              </a:ext>
            </a:extLst>
          </p:cNvPr>
          <p:cNvCxnSpPr>
            <a:cxnSpLocks/>
            <a:stCxn id="6" idx="5"/>
          </p:cNvCxnSpPr>
          <p:nvPr/>
        </p:nvCxnSpPr>
        <p:spPr>
          <a:xfrm>
            <a:off x="3335266" y="5977953"/>
            <a:ext cx="1972645" cy="231847"/>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2011BAC-3519-47AF-89E5-775A5218433E}"/>
              </a:ext>
            </a:extLst>
          </p:cNvPr>
          <p:cNvCxnSpPr>
            <a:cxnSpLocks/>
            <a:endCxn id="9" idx="5"/>
          </p:cNvCxnSpPr>
          <p:nvPr/>
        </p:nvCxnSpPr>
        <p:spPr>
          <a:xfrm flipV="1">
            <a:off x="9243214" y="2438850"/>
            <a:ext cx="1134129" cy="2731436"/>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F874A59-DF8C-49E2-B37F-2C253C201DA2}"/>
              </a:ext>
            </a:extLst>
          </p:cNvPr>
          <p:cNvCxnSpPr>
            <a:cxnSpLocks/>
            <a:stCxn id="9" idx="3"/>
            <a:endCxn id="5" idx="6"/>
          </p:cNvCxnSpPr>
          <p:nvPr/>
        </p:nvCxnSpPr>
        <p:spPr>
          <a:xfrm flipH="1" flipV="1">
            <a:off x="6872110" y="840455"/>
            <a:ext cx="3458112" cy="1476495"/>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2BE8054-037C-4F59-818D-90F5BA940583}"/>
              </a:ext>
            </a:extLst>
          </p:cNvPr>
          <p:cNvCxnSpPr>
            <a:cxnSpLocks/>
            <a:stCxn id="68" idx="4"/>
            <a:endCxn id="17" idx="6"/>
          </p:cNvCxnSpPr>
          <p:nvPr/>
        </p:nvCxnSpPr>
        <p:spPr>
          <a:xfrm flipH="1" flipV="1">
            <a:off x="4020533" y="694903"/>
            <a:ext cx="901317" cy="37002"/>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D5111B7-712F-4E67-A324-AFAAB55A4E97}"/>
              </a:ext>
            </a:extLst>
          </p:cNvPr>
          <p:cNvCxnSpPr>
            <a:cxnSpLocks/>
            <a:stCxn id="6" idx="1"/>
            <a:endCxn id="7" idx="5"/>
          </p:cNvCxnSpPr>
          <p:nvPr/>
        </p:nvCxnSpPr>
        <p:spPr>
          <a:xfrm flipH="1" flipV="1">
            <a:off x="2007962" y="4751839"/>
            <a:ext cx="1162635" cy="1142181"/>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sp>
        <p:nvSpPr>
          <p:cNvPr id="41" name="Oval 40">
            <a:extLst>
              <a:ext uri="{FF2B5EF4-FFF2-40B4-BE49-F238E27FC236}">
                <a16:creationId xmlns:a16="http://schemas.microsoft.com/office/drawing/2014/main" id="{D8DC666C-D7B9-4407-AA86-A10C07EA0620}"/>
              </a:ext>
            </a:extLst>
          </p:cNvPr>
          <p:cNvSpPr/>
          <p:nvPr/>
        </p:nvSpPr>
        <p:spPr>
          <a:xfrm rot="1256023">
            <a:off x="4122540" y="3750484"/>
            <a:ext cx="184825" cy="184825"/>
          </a:xfrm>
          <a:prstGeom prst="ellipse">
            <a:avLst/>
          </a:prstGeom>
          <a:solidFill>
            <a:schemeClr val="accent2">
              <a:lumMod val="40000"/>
              <a:lumOff val="6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EF085F-1A0B-421A-9149-6673852ED9A5}"/>
              </a:ext>
            </a:extLst>
          </p:cNvPr>
          <p:cNvSpPr/>
          <p:nvPr/>
        </p:nvSpPr>
        <p:spPr>
          <a:xfrm rot="16591662">
            <a:off x="4700523" y="2667066"/>
            <a:ext cx="184825" cy="184825"/>
          </a:xfrm>
          <a:prstGeom prst="ellipse">
            <a:avLst/>
          </a:prstGeom>
          <a:solidFill>
            <a:schemeClr val="accent2">
              <a:lumMod val="40000"/>
              <a:lumOff val="6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761533F-2BE2-4DB9-AFF4-E3DF896345D4}"/>
              </a:ext>
            </a:extLst>
          </p:cNvPr>
          <p:cNvSpPr/>
          <p:nvPr/>
        </p:nvSpPr>
        <p:spPr>
          <a:xfrm rot="20721491">
            <a:off x="3349157" y="1534031"/>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DAE28D1-222C-453E-B326-883A4B484A1E}"/>
              </a:ext>
            </a:extLst>
          </p:cNvPr>
          <p:cNvCxnSpPr>
            <a:cxnSpLocks/>
            <a:stCxn id="41" idx="1"/>
            <a:endCxn id="4" idx="6"/>
          </p:cNvCxnSpPr>
          <p:nvPr/>
        </p:nvCxnSpPr>
        <p:spPr>
          <a:xfrm flipH="1" flipV="1">
            <a:off x="2991264" y="2657159"/>
            <a:ext cx="1186003" cy="1101358"/>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59E4D57A-78A0-45F4-8F04-4BA73E3330B3}"/>
              </a:ext>
            </a:extLst>
          </p:cNvPr>
          <p:cNvCxnSpPr>
            <a:cxnSpLocks/>
            <a:stCxn id="6" idx="7"/>
            <a:endCxn id="64" idx="0"/>
          </p:cNvCxnSpPr>
          <p:nvPr/>
        </p:nvCxnSpPr>
        <p:spPr>
          <a:xfrm flipV="1">
            <a:off x="3294898" y="5150989"/>
            <a:ext cx="321535" cy="702663"/>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E242597E-BFA6-46EC-932C-C55B9DEDFE41}"/>
              </a:ext>
            </a:extLst>
          </p:cNvPr>
          <p:cNvCxnSpPr>
            <a:cxnSpLocks/>
            <a:stCxn id="83" idx="7"/>
            <a:endCxn id="45" idx="5"/>
          </p:cNvCxnSpPr>
          <p:nvPr/>
        </p:nvCxnSpPr>
        <p:spPr>
          <a:xfrm flipH="1" flipV="1">
            <a:off x="3521311" y="1673149"/>
            <a:ext cx="691695" cy="584757"/>
          </a:xfrm>
          <a:prstGeom prst="line">
            <a:avLst/>
          </a:prstGeom>
          <a:ln w="19050">
            <a:solidFill>
              <a:schemeClr val="accent6">
                <a:lumMod val="60000"/>
                <a:lumOff val="40000"/>
              </a:schemeClr>
            </a:solidFill>
            <a:prstDash val="dash"/>
          </a:ln>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2214A25B-3C56-438D-9FA3-49D26F533DBE}"/>
              </a:ext>
            </a:extLst>
          </p:cNvPr>
          <p:cNvCxnSpPr>
            <a:cxnSpLocks/>
            <a:stCxn id="65" idx="0"/>
            <a:endCxn id="41" idx="4"/>
          </p:cNvCxnSpPr>
          <p:nvPr/>
        </p:nvCxnSpPr>
        <p:spPr>
          <a:xfrm flipV="1">
            <a:off x="3971593" y="3929209"/>
            <a:ext cx="210342" cy="449996"/>
          </a:xfrm>
          <a:prstGeom prst="line">
            <a:avLst/>
          </a:prstGeom>
          <a:ln w="38100">
            <a:solidFill>
              <a:schemeClr val="accent3"/>
            </a:solidFill>
          </a:ln>
        </p:spPr>
        <p:style>
          <a:lnRef idx="3">
            <a:schemeClr val="accent1"/>
          </a:lnRef>
          <a:fillRef idx="0">
            <a:schemeClr val="accent1"/>
          </a:fillRef>
          <a:effectRef idx="2">
            <a:schemeClr val="accent1"/>
          </a:effectRef>
          <a:fontRef idx="minor">
            <a:schemeClr val="tx1"/>
          </a:fontRef>
        </p:style>
      </p:cxnSp>
      <p:cxnSp>
        <p:nvCxnSpPr>
          <p:cNvPr id="143" name="Straight Connector 142">
            <a:extLst>
              <a:ext uri="{FF2B5EF4-FFF2-40B4-BE49-F238E27FC236}">
                <a16:creationId xmlns:a16="http://schemas.microsoft.com/office/drawing/2014/main" id="{82CE54A8-6A6D-44A4-B098-C7187FD8BB77}"/>
              </a:ext>
            </a:extLst>
          </p:cNvPr>
          <p:cNvCxnSpPr>
            <a:cxnSpLocks/>
            <a:stCxn id="64" idx="0"/>
            <a:endCxn id="65" idx="4"/>
          </p:cNvCxnSpPr>
          <p:nvPr/>
        </p:nvCxnSpPr>
        <p:spPr>
          <a:xfrm flipV="1">
            <a:off x="3616433" y="4546711"/>
            <a:ext cx="277044" cy="604278"/>
          </a:xfrm>
          <a:prstGeom prst="line">
            <a:avLst/>
          </a:prstGeom>
          <a:ln w="5715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59" name="Straight Connector 58">
            <a:extLst>
              <a:ext uri="{FF2B5EF4-FFF2-40B4-BE49-F238E27FC236}">
                <a16:creationId xmlns:a16="http://schemas.microsoft.com/office/drawing/2014/main" id="{FB67D575-0E88-496D-B9D6-B022918D2D6D}"/>
              </a:ext>
            </a:extLst>
          </p:cNvPr>
          <p:cNvCxnSpPr>
            <a:cxnSpLocks/>
            <a:stCxn id="5" idx="2"/>
            <a:endCxn id="70" idx="7"/>
          </p:cNvCxnSpPr>
          <p:nvPr/>
        </p:nvCxnSpPr>
        <p:spPr>
          <a:xfrm flipH="1" flipV="1">
            <a:off x="5977167" y="740796"/>
            <a:ext cx="719716" cy="40875"/>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B644B14-D27D-4A15-BE89-11EBE87487F8}"/>
              </a:ext>
            </a:extLst>
          </p:cNvPr>
          <p:cNvCxnSpPr>
            <a:cxnSpLocks/>
            <a:stCxn id="68" idx="0"/>
            <a:endCxn id="70" idx="3"/>
          </p:cNvCxnSpPr>
          <p:nvPr/>
        </p:nvCxnSpPr>
        <p:spPr>
          <a:xfrm>
            <a:off x="5106593" y="726373"/>
            <a:ext cx="686801" cy="34118"/>
          </a:xfrm>
          <a:prstGeom prst="line">
            <a:avLst/>
          </a:prstGeom>
          <a:ln w="5715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sp>
        <p:nvSpPr>
          <p:cNvPr id="64" name="Oval 63">
            <a:extLst>
              <a:ext uri="{FF2B5EF4-FFF2-40B4-BE49-F238E27FC236}">
                <a16:creationId xmlns:a16="http://schemas.microsoft.com/office/drawing/2014/main" id="{18B72D91-52AE-4F91-B344-C711978EB84D}"/>
              </a:ext>
            </a:extLst>
          </p:cNvPr>
          <p:cNvSpPr/>
          <p:nvPr/>
        </p:nvSpPr>
        <p:spPr>
          <a:xfrm rot="1797970">
            <a:off x="3477861" y="5138635"/>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BD80D9F-976F-4D02-AD9F-1A4A85D54289}"/>
              </a:ext>
            </a:extLst>
          </p:cNvPr>
          <p:cNvSpPr/>
          <p:nvPr/>
        </p:nvSpPr>
        <p:spPr>
          <a:xfrm rot="1500101">
            <a:off x="3840122" y="4370545"/>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3CD998-EF59-4987-95AE-F54DDECE9AFA}"/>
              </a:ext>
            </a:extLst>
          </p:cNvPr>
          <p:cNvSpPr/>
          <p:nvPr/>
        </p:nvSpPr>
        <p:spPr>
          <a:xfrm rot="5297087">
            <a:off x="4921809" y="636726"/>
            <a:ext cx="184825" cy="184825"/>
          </a:xfrm>
          <a:prstGeom prst="ellipse">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65A417-9780-4484-9F37-753C24C3A6B2}"/>
              </a:ext>
            </a:extLst>
          </p:cNvPr>
          <p:cNvSpPr/>
          <p:nvPr/>
        </p:nvSpPr>
        <p:spPr>
          <a:xfrm rot="2332989">
            <a:off x="5792868" y="658231"/>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618F903-3771-44D7-B2B1-18429A9E9928}"/>
              </a:ext>
            </a:extLst>
          </p:cNvPr>
          <p:cNvCxnSpPr>
            <a:cxnSpLocks/>
            <a:stCxn id="45" idx="7"/>
            <a:endCxn id="54" idx="3"/>
          </p:cNvCxnSpPr>
          <p:nvPr/>
        </p:nvCxnSpPr>
        <p:spPr>
          <a:xfrm flipV="1">
            <a:off x="3488275" y="1214407"/>
            <a:ext cx="176068" cy="332295"/>
          </a:xfrm>
          <a:prstGeom prst="line">
            <a:avLst/>
          </a:prstGeom>
          <a:ln w="19050">
            <a:solidFill>
              <a:schemeClr val="accent6">
                <a:lumMod val="60000"/>
                <a:lumOff val="40000"/>
              </a:schemeClr>
            </a:solidFill>
            <a:prstDash val="dash"/>
          </a:ln>
        </p:spPr>
        <p:style>
          <a:lnRef idx="3">
            <a:schemeClr val="dk1"/>
          </a:lnRef>
          <a:fillRef idx="0">
            <a:schemeClr val="dk1"/>
          </a:fillRef>
          <a:effectRef idx="2">
            <a:schemeClr val="dk1"/>
          </a:effectRef>
          <a:fontRef idx="minor">
            <a:schemeClr val="tx1"/>
          </a:fontRef>
        </p:style>
      </p:cxnSp>
      <p:sp>
        <p:nvSpPr>
          <p:cNvPr id="54" name="Oval 53">
            <a:extLst>
              <a:ext uri="{FF2B5EF4-FFF2-40B4-BE49-F238E27FC236}">
                <a16:creationId xmlns:a16="http://schemas.microsoft.com/office/drawing/2014/main" id="{759B4C5A-3DB6-4EF7-B151-199645414145}"/>
              </a:ext>
            </a:extLst>
          </p:cNvPr>
          <p:cNvSpPr/>
          <p:nvPr/>
        </p:nvSpPr>
        <p:spPr>
          <a:xfrm rot="20449705">
            <a:off x="3612193" y="1038814"/>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4B799191-2FAA-490B-8CF2-580E2608A542}"/>
              </a:ext>
            </a:extLst>
          </p:cNvPr>
          <p:cNvCxnSpPr>
            <a:cxnSpLocks/>
            <a:stCxn id="57" idx="7"/>
            <a:endCxn id="54" idx="5"/>
          </p:cNvCxnSpPr>
          <p:nvPr/>
        </p:nvCxnSpPr>
        <p:spPr>
          <a:xfrm flipH="1" flipV="1">
            <a:off x="3787786" y="1171489"/>
            <a:ext cx="1112827" cy="334332"/>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8546D053-5464-4C94-8E93-65EB29FE6A5E}"/>
              </a:ext>
            </a:extLst>
          </p:cNvPr>
          <p:cNvCxnSpPr>
            <a:cxnSpLocks/>
            <a:stCxn id="57" idx="1"/>
            <a:endCxn id="83" idx="5"/>
          </p:cNvCxnSpPr>
          <p:nvPr/>
        </p:nvCxnSpPr>
        <p:spPr>
          <a:xfrm flipH="1">
            <a:off x="4343032" y="1636182"/>
            <a:ext cx="566875" cy="608549"/>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38DF47E9-C75B-4480-B66A-D9728CAA0B28}"/>
              </a:ext>
            </a:extLst>
          </p:cNvPr>
          <p:cNvSpPr/>
          <p:nvPr/>
        </p:nvSpPr>
        <p:spPr>
          <a:xfrm rot="15955320">
            <a:off x="4878028" y="1473942"/>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87F44C68-4466-4C73-ABEB-A8E2C3FA5219}"/>
              </a:ext>
            </a:extLst>
          </p:cNvPr>
          <p:cNvCxnSpPr>
            <a:cxnSpLocks/>
            <a:stCxn id="17" idx="3"/>
            <a:endCxn id="54" idx="7"/>
          </p:cNvCxnSpPr>
          <p:nvPr/>
        </p:nvCxnSpPr>
        <p:spPr>
          <a:xfrm flipH="1">
            <a:off x="3744868" y="787209"/>
            <a:ext cx="132009" cy="260837"/>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sp>
        <p:nvSpPr>
          <p:cNvPr id="83" name="Oval 82">
            <a:extLst>
              <a:ext uri="{FF2B5EF4-FFF2-40B4-BE49-F238E27FC236}">
                <a16:creationId xmlns:a16="http://schemas.microsoft.com/office/drawing/2014/main" id="{69BF440E-75B7-4008-A4EF-3A9098ADA91B}"/>
              </a:ext>
            </a:extLst>
          </p:cNvPr>
          <p:cNvSpPr/>
          <p:nvPr/>
        </p:nvSpPr>
        <p:spPr>
          <a:xfrm rot="15852846">
            <a:off x="4192194" y="2223919"/>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797EB6DD-5BAB-446F-8ABF-4723FFF711C7}"/>
              </a:ext>
            </a:extLst>
          </p:cNvPr>
          <p:cNvCxnSpPr>
            <a:cxnSpLocks/>
            <a:stCxn id="44" idx="7"/>
            <a:endCxn id="83" idx="3"/>
          </p:cNvCxnSpPr>
          <p:nvPr/>
        </p:nvCxnSpPr>
        <p:spPr>
          <a:xfrm flipH="1" flipV="1">
            <a:off x="4356207" y="2374757"/>
            <a:ext cx="379235" cy="312371"/>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sp>
        <p:nvSpPr>
          <p:cNvPr id="100" name="Oval 99">
            <a:extLst>
              <a:ext uri="{FF2B5EF4-FFF2-40B4-BE49-F238E27FC236}">
                <a16:creationId xmlns:a16="http://schemas.microsoft.com/office/drawing/2014/main" id="{7B1A91D7-C67A-4070-81F8-BE80CF2B5550}"/>
              </a:ext>
            </a:extLst>
          </p:cNvPr>
          <p:cNvSpPr/>
          <p:nvPr/>
        </p:nvSpPr>
        <p:spPr>
          <a:xfrm rot="17769944">
            <a:off x="5114241" y="3718798"/>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D773D180-CB46-4AF8-8DDC-41E9086033DB}"/>
              </a:ext>
            </a:extLst>
          </p:cNvPr>
          <p:cNvCxnSpPr>
            <a:cxnSpLocks/>
            <a:stCxn id="100" idx="1"/>
            <a:endCxn id="41" idx="6"/>
          </p:cNvCxnSpPr>
          <p:nvPr/>
        </p:nvCxnSpPr>
        <p:spPr>
          <a:xfrm flipH="1">
            <a:off x="4301265" y="3841044"/>
            <a:ext cx="817924" cy="34871"/>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Straight Connector 101">
            <a:extLst>
              <a:ext uri="{FF2B5EF4-FFF2-40B4-BE49-F238E27FC236}">
                <a16:creationId xmlns:a16="http://schemas.microsoft.com/office/drawing/2014/main" id="{8CD4E140-7ED3-4F88-B965-F8B86D421EDC}"/>
              </a:ext>
            </a:extLst>
          </p:cNvPr>
          <p:cNvCxnSpPr>
            <a:cxnSpLocks/>
            <a:stCxn id="100" idx="7"/>
            <a:endCxn id="44" idx="3"/>
          </p:cNvCxnSpPr>
          <p:nvPr/>
        </p:nvCxnSpPr>
        <p:spPr>
          <a:xfrm flipH="1" flipV="1">
            <a:off x="4850429" y="2831829"/>
            <a:ext cx="326391" cy="891917"/>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5A900B95-E770-4E14-8766-BAB70B24F457}"/>
              </a:ext>
            </a:extLst>
          </p:cNvPr>
          <p:cNvCxnSpPr>
            <a:cxnSpLocks/>
            <a:stCxn id="41" idx="0"/>
            <a:endCxn id="44" idx="1"/>
          </p:cNvCxnSpPr>
          <p:nvPr/>
        </p:nvCxnSpPr>
        <p:spPr>
          <a:xfrm flipV="1">
            <a:off x="4247971" y="2816972"/>
            <a:ext cx="472614" cy="939612"/>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1" name="Oval 90">
            <a:extLst>
              <a:ext uri="{FF2B5EF4-FFF2-40B4-BE49-F238E27FC236}">
                <a16:creationId xmlns:a16="http://schemas.microsoft.com/office/drawing/2014/main" id="{20F72C89-243E-5D7B-0181-91A911D4FDF6}"/>
              </a:ext>
            </a:extLst>
          </p:cNvPr>
          <p:cNvSpPr/>
          <p:nvPr/>
        </p:nvSpPr>
        <p:spPr>
          <a:xfrm rot="17003750">
            <a:off x="6240590" y="1631646"/>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F5E56760-B375-B92A-BA8B-40D56C0B07B7}"/>
              </a:ext>
            </a:extLst>
          </p:cNvPr>
          <p:cNvSpPr/>
          <p:nvPr/>
        </p:nvSpPr>
        <p:spPr>
          <a:xfrm rot="15867417">
            <a:off x="7062040" y="1665536"/>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A40A990-B2CD-CE2C-F10F-C145BF77A11D}"/>
              </a:ext>
            </a:extLst>
          </p:cNvPr>
          <p:cNvSpPr/>
          <p:nvPr/>
        </p:nvSpPr>
        <p:spPr>
          <a:xfrm rot="736933">
            <a:off x="5994993" y="2354650"/>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4BED8752-4FF7-2AA3-8C5C-07D02DDDCE4F}"/>
              </a:ext>
            </a:extLst>
          </p:cNvPr>
          <p:cNvSpPr/>
          <p:nvPr/>
        </p:nvSpPr>
        <p:spPr>
          <a:xfrm rot="12697233">
            <a:off x="6713825" y="2784955"/>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4E0A21A-96F2-3445-F8FC-84DEA2C89E37}"/>
              </a:ext>
            </a:extLst>
          </p:cNvPr>
          <p:cNvSpPr/>
          <p:nvPr/>
        </p:nvSpPr>
        <p:spPr>
          <a:xfrm rot="15675563">
            <a:off x="7376745" y="2336033"/>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51C7C757-FFC2-3DD5-6A19-8B1C141F7F32}"/>
              </a:ext>
            </a:extLst>
          </p:cNvPr>
          <p:cNvCxnSpPr>
            <a:cxnSpLocks/>
            <a:stCxn id="94" idx="3"/>
            <a:endCxn id="95" idx="1"/>
          </p:cNvCxnSpPr>
          <p:nvPr/>
        </p:nvCxnSpPr>
        <p:spPr>
          <a:xfrm flipV="1">
            <a:off x="6896142" y="2502962"/>
            <a:ext cx="518359" cy="353021"/>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Connector 96">
            <a:extLst>
              <a:ext uri="{FF2B5EF4-FFF2-40B4-BE49-F238E27FC236}">
                <a16:creationId xmlns:a16="http://schemas.microsoft.com/office/drawing/2014/main" id="{69085AFF-4180-9ED4-3E22-A2F3CABB0D7E}"/>
              </a:ext>
            </a:extLst>
          </p:cNvPr>
          <p:cNvCxnSpPr>
            <a:cxnSpLocks/>
            <a:stCxn id="95" idx="6"/>
            <a:endCxn id="92" idx="3"/>
          </p:cNvCxnSpPr>
          <p:nvPr/>
        </p:nvCxnSpPr>
        <p:spPr>
          <a:xfrm flipH="1" flipV="1">
            <a:off x="7225804" y="1816676"/>
            <a:ext cx="229311" cy="520430"/>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571AEA3B-2C6F-F203-DEEE-92D411A5E1E7}"/>
              </a:ext>
            </a:extLst>
          </p:cNvPr>
          <p:cNvCxnSpPr>
            <a:cxnSpLocks/>
            <a:stCxn id="92" idx="7"/>
            <a:endCxn id="91" idx="5"/>
          </p:cNvCxnSpPr>
          <p:nvPr/>
        </p:nvCxnSpPr>
        <p:spPr>
          <a:xfrm flipH="1" flipV="1">
            <a:off x="6411709" y="1675630"/>
            <a:ext cx="671392" cy="23591"/>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Straight Connector 98">
            <a:extLst>
              <a:ext uri="{FF2B5EF4-FFF2-40B4-BE49-F238E27FC236}">
                <a16:creationId xmlns:a16="http://schemas.microsoft.com/office/drawing/2014/main" id="{820643D8-C0A2-F598-E372-61D0CD61CA78}"/>
              </a:ext>
            </a:extLst>
          </p:cNvPr>
          <p:cNvCxnSpPr>
            <a:cxnSpLocks/>
            <a:stCxn id="91" idx="2"/>
            <a:endCxn id="93" idx="0"/>
          </p:cNvCxnSpPr>
          <p:nvPr/>
        </p:nvCxnSpPr>
        <p:spPr>
          <a:xfrm flipH="1">
            <a:off x="6107065" y="1813957"/>
            <a:ext cx="204528" cy="542808"/>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Straight Connector 104">
            <a:extLst>
              <a:ext uri="{FF2B5EF4-FFF2-40B4-BE49-F238E27FC236}">
                <a16:creationId xmlns:a16="http://schemas.microsoft.com/office/drawing/2014/main" id="{2E8EE41E-E8CB-76BD-692D-317E1F1C1BB3}"/>
              </a:ext>
            </a:extLst>
          </p:cNvPr>
          <p:cNvCxnSpPr>
            <a:cxnSpLocks/>
            <a:stCxn id="93" idx="5"/>
            <a:endCxn id="94" idx="6"/>
          </p:cNvCxnSpPr>
          <p:nvPr/>
        </p:nvCxnSpPr>
        <p:spPr>
          <a:xfrm>
            <a:off x="6137355" y="2524813"/>
            <a:ext cx="590190" cy="304103"/>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6" name="Oval 105">
            <a:extLst>
              <a:ext uri="{FF2B5EF4-FFF2-40B4-BE49-F238E27FC236}">
                <a16:creationId xmlns:a16="http://schemas.microsoft.com/office/drawing/2014/main" id="{34FCDF19-4BE2-03F9-704D-2715B5793BF2}"/>
              </a:ext>
            </a:extLst>
          </p:cNvPr>
          <p:cNvSpPr/>
          <p:nvPr/>
        </p:nvSpPr>
        <p:spPr>
          <a:xfrm rot="1783801">
            <a:off x="7207748" y="3366873"/>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3E48729-5916-8D25-A12D-F9D011865416}"/>
              </a:ext>
            </a:extLst>
          </p:cNvPr>
          <p:cNvSpPr/>
          <p:nvPr/>
        </p:nvSpPr>
        <p:spPr>
          <a:xfrm rot="1783801">
            <a:off x="8791039" y="4051938"/>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49AFA7A5-C773-0B6B-6CCA-FD95808F7042}"/>
              </a:ext>
            </a:extLst>
          </p:cNvPr>
          <p:cNvSpPr/>
          <p:nvPr/>
        </p:nvSpPr>
        <p:spPr>
          <a:xfrm rot="1783801">
            <a:off x="9430428" y="2566517"/>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843A530-665D-12CA-8593-42EA4AEF6B8F}"/>
              </a:ext>
            </a:extLst>
          </p:cNvPr>
          <p:cNvSpPr/>
          <p:nvPr/>
        </p:nvSpPr>
        <p:spPr>
          <a:xfrm rot="1783801">
            <a:off x="7851649" y="1973432"/>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381D1920-2CF4-8779-C0FA-724EF00CD25A}"/>
              </a:ext>
            </a:extLst>
          </p:cNvPr>
          <p:cNvCxnSpPr>
            <a:cxnSpLocks/>
            <a:stCxn id="107" idx="0"/>
            <a:endCxn id="120" idx="4"/>
          </p:cNvCxnSpPr>
          <p:nvPr/>
        </p:nvCxnSpPr>
        <p:spPr>
          <a:xfrm flipV="1">
            <a:off x="8929281" y="3684873"/>
            <a:ext cx="164287" cy="379229"/>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111" name="Straight Connector 110">
            <a:extLst>
              <a:ext uri="{FF2B5EF4-FFF2-40B4-BE49-F238E27FC236}">
                <a16:creationId xmlns:a16="http://schemas.microsoft.com/office/drawing/2014/main" id="{3F418218-279D-48B3-8965-BEC740C998BC}"/>
              </a:ext>
            </a:extLst>
          </p:cNvPr>
          <p:cNvCxnSpPr>
            <a:cxnSpLocks/>
            <a:stCxn id="107" idx="2"/>
            <a:endCxn id="106" idx="6"/>
          </p:cNvCxnSpPr>
          <p:nvPr/>
        </p:nvCxnSpPr>
        <p:spPr>
          <a:xfrm flipH="1" flipV="1">
            <a:off x="7380409" y="3505115"/>
            <a:ext cx="1422794" cy="593407"/>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112" name="Straight Connector 111">
            <a:extLst>
              <a:ext uri="{FF2B5EF4-FFF2-40B4-BE49-F238E27FC236}">
                <a16:creationId xmlns:a16="http://schemas.microsoft.com/office/drawing/2014/main" id="{7D405095-E044-B312-753B-93A2EEAAD73B}"/>
              </a:ext>
            </a:extLst>
          </p:cNvPr>
          <p:cNvCxnSpPr>
            <a:cxnSpLocks/>
            <a:stCxn id="106" idx="0"/>
            <a:endCxn id="109" idx="4"/>
          </p:cNvCxnSpPr>
          <p:nvPr/>
        </p:nvCxnSpPr>
        <p:spPr>
          <a:xfrm flipV="1">
            <a:off x="7345990" y="2146093"/>
            <a:ext cx="552243" cy="1232944"/>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113" name="Straight Connector 112">
            <a:extLst>
              <a:ext uri="{FF2B5EF4-FFF2-40B4-BE49-F238E27FC236}">
                <a16:creationId xmlns:a16="http://schemas.microsoft.com/office/drawing/2014/main" id="{5E33F2A6-4997-B75E-759D-5A21677441CE}"/>
              </a:ext>
            </a:extLst>
          </p:cNvPr>
          <p:cNvCxnSpPr>
            <a:cxnSpLocks/>
            <a:stCxn id="108" idx="2"/>
            <a:endCxn id="109" idx="7"/>
          </p:cNvCxnSpPr>
          <p:nvPr/>
        </p:nvCxnSpPr>
        <p:spPr>
          <a:xfrm flipH="1" flipV="1">
            <a:off x="8033211" y="2041506"/>
            <a:ext cx="1409381" cy="571595"/>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114" name="Straight Connector 113">
            <a:extLst>
              <a:ext uri="{FF2B5EF4-FFF2-40B4-BE49-F238E27FC236}">
                <a16:creationId xmlns:a16="http://schemas.microsoft.com/office/drawing/2014/main" id="{0142A0ED-6BE0-1A7B-17DD-39EB83CB1581}"/>
              </a:ext>
            </a:extLst>
          </p:cNvPr>
          <p:cNvCxnSpPr>
            <a:cxnSpLocks/>
            <a:stCxn id="119" idx="0"/>
            <a:endCxn id="108" idx="4"/>
          </p:cNvCxnSpPr>
          <p:nvPr/>
        </p:nvCxnSpPr>
        <p:spPr>
          <a:xfrm flipV="1">
            <a:off x="9374788" y="2739178"/>
            <a:ext cx="102224" cy="258715"/>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115" name="Straight Connector 114">
            <a:extLst>
              <a:ext uri="{FF2B5EF4-FFF2-40B4-BE49-F238E27FC236}">
                <a16:creationId xmlns:a16="http://schemas.microsoft.com/office/drawing/2014/main" id="{D1C1E345-7EEE-FE6B-C91D-C004DEFB2EC3}"/>
              </a:ext>
            </a:extLst>
          </p:cNvPr>
          <p:cNvCxnSpPr>
            <a:cxnSpLocks/>
            <a:stCxn id="120" idx="0"/>
            <a:endCxn id="119" idx="4"/>
          </p:cNvCxnSpPr>
          <p:nvPr/>
        </p:nvCxnSpPr>
        <p:spPr>
          <a:xfrm flipV="1">
            <a:off x="9159176" y="3164186"/>
            <a:ext cx="134948" cy="347898"/>
          </a:xfrm>
          <a:prstGeom prst="line">
            <a:avLst/>
          </a:prstGeom>
          <a:ln w="19050">
            <a:solidFill>
              <a:srgbClr val="FF0000"/>
            </a:solidFill>
            <a:prstDash val="dash"/>
          </a:ln>
        </p:spPr>
        <p:style>
          <a:lnRef idx="3">
            <a:schemeClr val="accent1"/>
          </a:lnRef>
          <a:fillRef idx="0">
            <a:schemeClr val="accent1"/>
          </a:fillRef>
          <a:effectRef idx="2">
            <a:schemeClr val="accent1"/>
          </a:effectRef>
          <a:fontRef idx="minor">
            <a:schemeClr val="tx1"/>
          </a:fontRef>
        </p:style>
      </p:cxnSp>
      <p:sp>
        <p:nvSpPr>
          <p:cNvPr id="119" name="Oval 118">
            <a:extLst>
              <a:ext uri="{FF2B5EF4-FFF2-40B4-BE49-F238E27FC236}">
                <a16:creationId xmlns:a16="http://schemas.microsoft.com/office/drawing/2014/main" id="{FE51124E-4720-3C86-3B19-D56ECA44E2C8}"/>
              </a:ext>
            </a:extLst>
          </p:cNvPr>
          <p:cNvSpPr/>
          <p:nvPr/>
        </p:nvSpPr>
        <p:spPr>
          <a:xfrm rot="1552611">
            <a:off x="9242043" y="2988627"/>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288296B-4AB1-2676-8630-D3DA3CE605E7}"/>
              </a:ext>
            </a:extLst>
          </p:cNvPr>
          <p:cNvSpPr/>
          <p:nvPr/>
        </p:nvSpPr>
        <p:spPr>
          <a:xfrm rot="1247499">
            <a:off x="9033959" y="3506066"/>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BAC1C605-E70B-44B6-11B2-72A6B8EF584E}"/>
              </a:ext>
            </a:extLst>
          </p:cNvPr>
          <p:cNvSpPr/>
          <p:nvPr/>
        </p:nvSpPr>
        <p:spPr>
          <a:xfrm rot="1543442">
            <a:off x="9115370" y="5135781"/>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E079D4E-8B32-A9FD-CD2C-7B9B41DDE8F4}"/>
              </a:ext>
            </a:extLst>
          </p:cNvPr>
          <p:cNvSpPr/>
          <p:nvPr/>
        </p:nvSpPr>
        <p:spPr>
          <a:xfrm rot="20738072">
            <a:off x="5305021" y="6094459"/>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2DE25FA5-FF58-E4DF-8753-B9F128FE6BB3}"/>
              </a:ext>
            </a:extLst>
          </p:cNvPr>
          <p:cNvCxnSpPr>
            <a:cxnSpLocks/>
            <a:stCxn id="123" idx="6"/>
            <a:endCxn id="122" idx="3"/>
          </p:cNvCxnSpPr>
          <p:nvPr/>
        </p:nvCxnSpPr>
        <p:spPr>
          <a:xfrm flipV="1">
            <a:off x="5486957" y="5258701"/>
            <a:ext cx="3633594" cy="905243"/>
          </a:xfrm>
          <a:prstGeom prst="line">
            <a:avLst/>
          </a:prstGeom>
          <a:ln w="19050">
            <a:solidFill>
              <a:schemeClr val="accent1"/>
            </a:solidFill>
            <a:prstDash val="dash"/>
          </a:ln>
        </p:spPr>
        <p:style>
          <a:lnRef idx="3">
            <a:schemeClr val="dk1"/>
          </a:lnRef>
          <a:fillRef idx="0">
            <a:schemeClr val="dk1"/>
          </a:fillRef>
          <a:effectRef idx="2">
            <a:schemeClr val="dk1"/>
          </a:effectRef>
          <a:fontRef idx="minor">
            <a:schemeClr val="tx1"/>
          </a:fontRef>
        </p:style>
      </p:cxnSp>
      <p:sp>
        <p:nvSpPr>
          <p:cNvPr id="125" name="Oval 124">
            <a:extLst>
              <a:ext uri="{FF2B5EF4-FFF2-40B4-BE49-F238E27FC236}">
                <a16:creationId xmlns:a16="http://schemas.microsoft.com/office/drawing/2014/main" id="{D4B1A192-DECF-C957-9653-483765ADD53C}"/>
              </a:ext>
            </a:extLst>
          </p:cNvPr>
          <p:cNvSpPr/>
          <p:nvPr/>
        </p:nvSpPr>
        <p:spPr>
          <a:xfrm rot="1256023">
            <a:off x="4122540" y="3750484"/>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D8E7923D-9599-9729-CA22-44D3928845EF}"/>
              </a:ext>
            </a:extLst>
          </p:cNvPr>
          <p:cNvSpPr/>
          <p:nvPr/>
        </p:nvSpPr>
        <p:spPr>
          <a:xfrm rot="1930244">
            <a:off x="4420880" y="5610129"/>
            <a:ext cx="184825" cy="184825"/>
          </a:xfrm>
          <a:prstGeom prst="ellipse">
            <a:avLst/>
          </a:prstGeom>
          <a:solidFill>
            <a:schemeClr val="accent2">
              <a:lumMod val="40000"/>
              <a:lumOff val="60000"/>
            </a:schemeClr>
          </a:solid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41F29A8-B003-B9D7-7ECC-2005FD075FB5}"/>
              </a:ext>
            </a:extLst>
          </p:cNvPr>
          <p:cNvSpPr/>
          <p:nvPr/>
        </p:nvSpPr>
        <p:spPr>
          <a:xfrm rot="4602343">
            <a:off x="5041472" y="4235463"/>
            <a:ext cx="184825" cy="184825"/>
          </a:xfrm>
          <a:prstGeom prst="ellipse">
            <a:avLst/>
          </a:prstGeom>
          <a:solidFill>
            <a:schemeClr val="accent2">
              <a:lumMod val="40000"/>
              <a:lumOff val="60000"/>
            </a:schemeClr>
          </a:solid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F75CFF4C-6467-6EA5-3C0C-5683965803BD}"/>
              </a:ext>
            </a:extLst>
          </p:cNvPr>
          <p:cNvCxnSpPr>
            <a:cxnSpLocks/>
            <a:stCxn id="134" idx="2"/>
            <a:endCxn id="130" idx="7"/>
          </p:cNvCxnSpPr>
          <p:nvPr/>
        </p:nvCxnSpPr>
        <p:spPr>
          <a:xfrm flipH="1" flipV="1">
            <a:off x="6520958" y="4062161"/>
            <a:ext cx="761091" cy="341747"/>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129" name="Straight Connector 128">
            <a:extLst>
              <a:ext uri="{FF2B5EF4-FFF2-40B4-BE49-F238E27FC236}">
                <a16:creationId xmlns:a16="http://schemas.microsoft.com/office/drawing/2014/main" id="{C450E433-6289-FF7D-AA49-5F4BE7D12519}"/>
              </a:ext>
            </a:extLst>
          </p:cNvPr>
          <p:cNvCxnSpPr>
            <a:cxnSpLocks/>
            <a:stCxn id="126" idx="0"/>
            <a:endCxn id="127" idx="5"/>
          </p:cNvCxnSpPr>
          <p:nvPr/>
        </p:nvCxnSpPr>
        <p:spPr>
          <a:xfrm flipV="1">
            <a:off x="4562497" y="4406496"/>
            <a:ext cx="522820" cy="1217822"/>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sp>
        <p:nvSpPr>
          <p:cNvPr id="130" name="Oval 129">
            <a:extLst>
              <a:ext uri="{FF2B5EF4-FFF2-40B4-BE49-F238E27FC236}">
                <a16:creationId xmlns:a16="http://schemas.microsoft.com/office/drawing/2014/main" id="{C917DFC3-DA1B-368D-CC1C-18A3CE0A120B}"/>
              </a:ext>
            </a:extLst>
          </p:cNvPr>
          <p:cNvSpPr/>
          <p:nvPr/>
        </p:nvSpPr>
        <p:spPr>
          <a:xfrm rot="4187618">
            <a:off x="6344651" y="3930995"/>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36C2883-2526-205B-FFEF-43388CFD3D21}"/>
              </a:ext>
            </a:extLst>
          </p:cNvPr>
          <p:cNvSpPr/>
          <p:nvPr/>
        </p:nvSpPr>
        <p:spPr>
          <a:xfrm rot="1783801">
            <a:off x="8791039" y="4051938"/>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FF41D911-D284-1E59-14C8-D8D2E853C872}"/>
              </a:ext>
            </a:extLst>
          </p:cNvPr>
          <p:cNvCxnSpPr>
            <a:cxnSpLocks/>
            <a:endCxn id="125" idx="4"/>
          </p:cNvCxnSpPr>
          <p:nvPr/>
        </p:nvCxnSpPr>
        <p:spPr>
          <a:xfrm flipV="1">
            <a:off x="3971593" y="3929209"/>
            <a:ext cx="210342" cy="449996"/>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133" name="Straight Connector 132">
            <a:extLst>
              <a:ext uri="{FF2B5EF4-FFF2-40B4-BE49-F238E27FC236}">
                <a16:creationId xmlns:a16="http://schemas.microsoft.com/office/drawing/2014/main" id="{3953F885-91F3-63C2-EBD5-635FC175E53F}"/>
              </a:ext>
            </a:extLst>
          </p:cNvPr>
          <p:cNvCxnSpPr>
            <a:cxnSpLocks/>
            <a:stCxn id="122" idx="2"/>
            <a:endCxn id="135" idx="6"/>
          </p:cNvCxnSpPr>
          <p:nvPr/>
        </p:nvCxnSpPr>
        <p:spPr>
          <a:xfrm flipH="1" flipV="1">
            <a:off x="8178118" y="4784857"/>
            <a:ext cx="946410" cy="403227"/>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sp>
        <p:nvSpPr>
          <p:cNvPr id="134" name="Oval 133">
            <a:extLst>
              <a:ext uri="{FF2B5EF4-FFF2-40B4-BE49-F238E27FC236}">
                <a16:creationId xmlns:a16="http://schemas.microsoft.com/office/drawing/2014/main" id="{5C6E59AD-D083-7316-73D2-D34BAFFFDF3A}"/>
              </a:ext>
            </a:extLst>
          </p:cNvPr>
          <p:cNvSpPr/>
          <p:nvPr/>
        </p:nvSpPr>
        <p:spPr>
          <a:xfrm rot="1256023">
            <a:off x="7275949" y="4344513"/>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30D33EFB-6EA3-28B8-CC1D-BEB3C531EEFE}"/>
              </a:ext>
            </a:extLst>
          </p:cNvPr>
          <p:cNvSpPr/>
          <p:nvPr/>
        </p:nvSpPr>
        <p:spPr>
          <a:xfrm rot="1256023">
            <a:off x="7999393" y="4659426"/>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a:extLst>
              <a:ext uri="{FF2B5EF4-FFF2-40B4-BE49-F238E27FC236}">
                <a16:creationId xmlns:a16="http://schemas.microsoft.com/office/drawing/2014/main" id="{28CC2F00-125F-8971-3652-18BFA80345F6}"/>
              </a:ext>
            </a:extLst>
          </p:cNvPr>
          <p:cNvCxnSpPr>
            <a:cxnSpLocks/>
            <a:stCxn id="135" idx="2"/>
            <a:endCxn id="134" idx="6"/>
          </p:cNvCxnSpPr>
          <p:nvPr/>
        </p:nvCxnSpPr>
        <p:spPr>
          <a:xfrm flipH="1" flipV="1">
            <a:off x="7454674" y="4469944"/>
            <a:ext cx="550819" cy="248877"/>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Straight Connector 136">
            <a:extLst>
              <a:ext uri="{FF2B5EF4-FFF2-40B4-BE49-F238E27FC236}">
                <a16:creationId xmlns:a16="http://schemas.microsoft.com/office/drawing/2014/main" id="{7BAD1080-66E6-2AEE-06B1-BF24768E4AC3}"/>
              </a:ext>
            </a:extLst>
          </p:cNvPr>
          <p:cNvCxnSpPr>
            <a:cxnSpLocks/>
            <a:stCxn id="123" idx="1"/>
            <a:endCxn id="126" idx="6"/>
          </p:cNvCxnSpPr>
          <p:nvPr/>
        </p:nvCxnSpPr>
        <p:spPr>
          <a:xfrm flipH="1" flipV="1">
            <a:off x="4591516" y="5751746"/>
            <a:ext cx="726403" cy="388036"/>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Straight Connector 137">
            <a:extLst>
              <a:ext uri="{FF2B5EF4-FFF2-40B4-BE49-F238E27FC236}">
                <a16:creationId xmlns:a16="http://schemas.microsoft.com/office/drawing/2014/main" id="{B302D6B4-5C9F-4762-7C3A-8CEE795EF93E}"/>
              </a:ext>
            </a:extLst>
          </p:cNvPr>
          <p:cNvCxnSpPr>
            <a:cxnSpLocks/>
            <a:stCxn id="130" idx="4"/>
            <a:endCxn id="127" idx="0"/>
          </p:cNvCxnSpPr>
          <p:nvPr/>
        </p:nvCxnSpPr>
        <p:spPr>
          <a:xfrm flipH="1">
            <a:off x="5223821" y="4055327"/>
            <a:ext cx="1126518" cy="251298"/>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1" name="Straight Connector 140">
            <a:extLst>
              <a:ext uri="{FF2B5EF4-FFF2-40B4-BE49-F238E27FC236}">
                <a16:creationId xmlns:a16="http://schemas.microsoft.com/office/drawing/2014/main" id="{4C5E1A89-4C9A-219F-259D-AC113CFAB237}"/>
              </a:ext>
            </a:extLst>
          </p:cNvPr>
          <p:cNvCxnSpPr>
            <a:cxnSpLocks/>
            <a:stCxn id="130" idx="5"/>
            <a:endCxn id="123" idx="7"/>
          </p:cNvCxnSpPr>
          <p:nvPr/>
        </p:nvCxnSpPr>
        <p:spPr>
          <a:xfrm flipH="1">
            <a:off x="5444523" y="4107302"/>
            <a:ext cx="953787" cy="2000055"/>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719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627F63-ABD7-4ED2-A5BB-62DB1842A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022" y="0"/>
            <a:ext cx="4603162" cy="3047163"/>
          </a:xfrm>
          <a:prstGeom prst="rect">
            <a:avLst/>
          </a:prstGeom>
        </p:spPr>
      </p:pic>
      <p:pic>
        <p:nvPicPr>
          <p:cNvPr id="7" name="Picture 6">
            <a:extLst>
              <a:ext uri="{FF2B5EF4-FFF2-40B4-BE49-F238E27FC236}">
                <a16:creationId xmlns:a16="http://schemas.microsoft.com/office/drawing/2014/main" id="{74D45D90-7881-4429-903B-BE102031B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05" y="3023218"/>
            <a:ext cx="4972276" cy="3371942"/>
          </a:xfrm>
          <a:prstGeom prst="rect">
            <a:avLst/>
          </a:prstGeom>
        </p:spPr>
      </p:pic>
      <p:pic>
        <p:nvPicPr>
          <p:cNvPr id="9" name="Picture 8">
            <a:extLst>
              <a:ext uri="{FF2B5EF4-FFF2-40B4-BE49-F238E27FC236}">
                <a16:creationId xmlns:a16="http://schemas.microsoft.com/office/drawing/2014/main" id="{00B1B722-E2DB-41D5-8536-C0226A664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5106" y="3074437"/>
            <a:ext cx="5101485" cy="3320723"/>
          </a:xfrm>
          <a:prstGeom prst="rect">
            <a:avLst/>
          </a:prstGeom>
        </p:spPr>
      </p:pic>
      <p:sp>
        <p:nvSpPr>
          <p:cNvPr id="10" name="TextBox 9">
            <a:extLst>
              <a:ext uri="{FF2B5EF4-FFF2-40B4-BE49-F238E27FC236}">
                <a16:creationId xmlns:a16="http://schemas.microsoft.com/office/drawing/2014/main" id="{DCDD6941-B55C-45FC-8D95-BBD3430C18F4}"/>
              </a:ext>
            </a:extLst>
          </p:cNvPr>
          <p:cNvSpPr txBox="1"/>
          <p:nvPr/>
        </p:nvSpPr>
        <p:spPr>
          <a:xfrm>
            <a:off x="5402102" y="3074438"/>
            <a:ext cx="477078" cy="377687"/>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F5E622BB-8993-4DD9-91B2-0013186A4077}"/>
              </a:ext>
            </a:extLst>
          </p:cNvPr>
          <p:cNvSpPr txBox="1"/>
          <p:nvPr/>
        </p:nvSpPr>
        <p:spPr>
          <a:xfrm>
            <a:off x="2150165" y="6395160"/>
            <a:ext cx="477078" cy="377687"/>
          </a:xfrm>
          <a:prstGeom prst="rect">
            <a:avLst/>
          </a:prstGeom>
          <a:noFill/>
        </p:spPr>
        <p:txBody>
          <a:bodyPr wrap="square" rtlCol="0">
            <a:spAutoFit/>
          </a:bodyPr>
          <a:lstStyle/>
          <a:p>
            <a:r>
              <a:rPr lang="en-US" dirty="0"/>
              <a:t>(b)</a:t>
            </a:r>
          </a:p>
        </p:txBody>
      </p:sp>
      <p:sp>
        <p:nvSpPr>
          <p:cNvPr id="12" name="TextBox 11">
            <a:extLst>
              <a:ext uri="{FF2B5EF4-FFF2-40B4-BE49-F238E27FC236}">
                <a16:creationId xmlns:a16="http://schemas.microsoft.com/office/drawing/2014/main" id="{433CF875-BC3E-43DD-A563-54938E58387D}"/>
              </a:ext>
            </a:extLst>
          </p:cNvPr>
          <p:cNvSpPr txBox="1"/>
          <p:nvPr/>
        </p:nvSpPr>
        <p:spPr>
          <a:xfrm>
            <a:off x="9326218" y="6395160"/>
            <a:ext cx="477078" cy="377687"/>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56275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8ACE72-504B-4739-B292-40756FDCCE7F}"/>
              </a:ext>
            </a:extLst>
          </p:cNvPr>
          <p:cNvSpPr txBox="1"/>
          <p:nvPr/>
        </p:nvSpPr>
        <p:spPr>
          <a:xfrm>
            <a:off x="2177445" y="2963290"/>
            <a:ext cx="462650" cy="369332"/>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887F6340-2738-4C50-AFF5-BE5781E2AECE}"/>
              </a:ext>
            </a:extLst>
          </p:cNvPr>
          <p:cNvSpPr txBox="1"/>
          <p:nvPr/>
        </p:nvSpPr>
        <p:spPr>
          <a:xfrm>
            <a:off x="8461496" y="6496370"/>
            <a:ext cx="477078" cy="377687"/>
          </a:xfrm>
          <a:prstGeom prst="rect">
            <a:avLst/>
          </a:prstGeom>
          <a:noFill/>
        </p:spPr>
        <p:txBody>
          <a:bodyPr wrap="square" rtlCol="0">
            <a:spAutoFit/>
          </a:bodyPr>
          <a:lstStyle/>
          <a:p>
            <a:r>
              <a:rPr lang="en-US" dirty="0"/>
              <a:t>(d)</a:t>
            </a:r>
          </a:p>
        </p:txBody>
      </p:sp>
      <p:sp>
        <p:nvSpPr>
          <p:cNvPr id="12" name="TextBox 11">
            <a:extLst>
              <a:ext uri="{FF2B5EF4-FFF2-40B4-BE49-F238E27FC236}">
                <a16:creationId xmlns:a16="http://schemas.microsoft.com/office/drawing/2014/main" id="{3C13F9EA-EE68-4863-85CC-38894D616A7B}"/>
              </a:ext>
            </a:extLst>
          </p:cNvPr>
          <p:cNvSpPr txBox="1"/>
          <p:nvPr/>
        </p:nvSpPr>
        <p:spPr>
          <a:xfrm>
            <a:off x="2177445" y="6496370"/>
            <a:ext cx="477078" cy="377687"/>
          </a:xfrm>
          <a:prstGeom prst="rect">
            <a:avLst/>
          </a:prstGeom>
          <a:noFill/>
        </p:spPr>
        <p:txBody>
          <a:bodyPr wrap="square" rtlCol="0">
            <a:spAutoFit/>
          </a:bodyPr>
          <a:lstStyle/>
          <a:p>
            <a:r>
              <a:rPr lang="en-US" dirty="0"/>
              <a:t>(c)</a:t>
            </a:r>
          </a:p>
        </p:txBody>
      </p:sp>
      <p:pic>
        <p:nvPicPr>
          <p:cNvPr id="20" name="Picture 19">
            <a:extLst>
              <a:ext uri="{FF2B5EF4-FFF2-40B4-BE49-F238E27FC236}">
                <a16:creationId xmlns:a16="http://schemas.microsoft.com/office/drawing/2014/main" id="{A20C9F29-9BB1-4A39-9F29-A9C1236A0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125" y="46820"/>
            <a:ext cx="4922562" cy="2903997"/>
          </a:xfrm>
          <a:prstGeom prst="rect">
            <a:avLst/>
          </a:prstGeom>
        </p:spPr>
      </p:pic>
      <p:pic>
        <p:nvPicPr>
          <p:cNvPr id="22" name="Picture 21">
            <a:extLst>
              <a:ext uri="{FF2B5EF4-FFF2-40B4-BE49-F238E27FC236}">
                <a16:creationId xmlns:a16="http://schemas.microsoft.com/office/drawing/2014/main" id="{B802189C-3406-405D-A704-AE75C9A09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12" y="3340977"/>
            <a:ext cx="4756178" cy="3155393"/>
          </a:xfrm>
          <a:prstGeom prst="rect">
            <a:avLst/>
          </a:prstGeom>
        </p:spPr>
      </p:pic>
      <p:pic>
        <p:nvPicPr>
          <p:cNvPr id="26" name="Picture 25">
            <a:extLst>
              <a:ext uri="{FF2B5EF4-FFF2-40B4-BE49-F238E27FC236}">
                <a16:creationId xmlns:a16="http://schemas.microsoft.com/office/drawing/2014/main" id="{B3C402D1-30D3-4D4E-B925-5B9A08451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518" y="3231003"/>
            <a:ext cx="5020507" cy="3285126"/>
          </a:xfrm>
          <a:prstGeom prst="rect">
            <a:avLst/>
          </a:prstGeom>
        </p:spPr>
      </p:pic>
      <p:sp>
        <p:nvSpPr>
          <p:cNvPr id="9" name="TextBox 8">
            <a:extLst>
              <a:ext uri="{FF2B5EF4-FFF2-40B4-BE49-F238E27FC236}">
                <a16:creationId xmlns:a16="http://schemas.microsoft.com/office/drawing/2014/main" id="{9E8B4219-B75F-A41C-AD7E-D403DBA96409}"/>
              </a:ext>
            </a:extLst>
          </p:cNvPr>
          <p:cNvSpPr txBox="1"/>
          <p:nvPr/>
        </p:nvSpPr>
        <p:spPr>
          <a:xfrm>
            <a:off x="8426385" y="2947189"/>
            <a:ext cx="462650" cy="369332"/>
          </a:xfrm>
          <a:prstGeom prst="rect">
            <a:avLst/>
          </a:prstGeom>
          <a:noFill/>
        </p:spPr>
        <p:txBody>
          <a:bodyPr wrap="square" rtlCol="0">
            <a:spAutoFit/>
          </a:bodyPr>
          <a:lstStyle/>
          <a:p>
            <a:r>
              <a:rPr lang="en-US" dirty="0"/>
              <a:t>(b)</a:t>
            </a:r>
          </a:p>
        </p:txBody>
      </p:sp>
      <p:pic>
        <p:nvPicPr>
          <p:cNvPr id="3" name="Picture 2" descr="Diagram, engineering drawing&#10;&#10;Description automatically generated">
            <a:extLst>
              <a:ext uri="{FF2B5EF4-FFF2-40B4-BE49-F238E27FC236}">
                <a16:creationId xmlns:a16="http://schemas.microsoft.com/office/drawing/2014/main" id="{A2F041EE-4B04-57B8-F24D-D503A7942D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212" y="0"/>
            <a:ext cx="4756177" cy="2950817"/>
          </a:xfrm>
          <a:prstGeom prst="rect">
            <a:avLst/>
          </a:prstGeom>
        </p:spPr>
      </p:pic>
    </p:spTree>
    <p:extLst>
      <p:ext uri="{BB962C8B-B14F-4D97-AF65-F5344CB8AC3E}">
        <p14:creationId xmlns:p14="http://schemas.microsoft.com/office/powerpoint/2010/main" val="397994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8ACE72-504B-4739-B292-40756FDCCE7F}"/>
              </a:ext>
            </a:extLst>
          </p:cNvPr>
          <p:cNvSpPr txBox="1"/>
          <p:nvPr/>
        </p:nvSpPr>
        <p:spPr>
          <a:xfrm>
            <a:off x="2127750" y="5696551"/>
            <a:ext cx="462650" cy="369332"/>
          </a:xfrm>
          <a:prstGeom prst="rect">
            <a:avLst/>
          </a:prstGeom>
          <a:no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9E8B4219-B75F-A41C-AD7E-D403DBA96409}"/>
              </a:ext>
            </a:extLst>
          </p:cNvPr>
          <p:cNvSpPr txBox="1"/>
          <p:nvPr/>
        </p:nvSpPr>
        <p:spPr>
          <a:xfrm>
            <a:off x="8953159" y="5696551"/>
            <a:ext cx="462650" cy="369332"/>
          </a:xfrm>
          <a:prstGeom prst="rect">
            <a:avLst/>
          </a:prstGeom>
          <a:noFill/>
        </p:spPr>
        <p:txBody>
          <a:bodyPr wrap="square" rtlCol="0">
            <a:spAutoFit/>
          </a:bodyPr>
          <a:lstStyle/>
          <a:p>
            <a:r>
              <a:rPr lang="en-US" dirty="0"/>
              <a:t>(b)</a:t>
            </a:r>
          </a:p>
        </p:txBody>
      </p:sp>
      <p:pic>
        <p:nvPicPr>
          <p:cNvPr id="3" name="Picture 2" descr="Diagram, engineering drawing&#10;&#10;Description automatically generated">
            <a:extLst>
              <a:ext uri="{FF2B5EF4-FFF2-40B4-BE49-F238E27FC236}">
                <a16:creationId xmlns:a16="http://schemas.microsoft.com/office/drawing/2014/main" id="{A2F041EE-4B04-57B8-F24D-D503A7942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3" y="1557520"/>
            <a:ext cx="6032967" cy="3742960"/>
          </a:xfrm>
          <a:prstGeom prst="rect">
            <a:avLst/>
          </a:prstGeom>
        </p:spPr>
      </p:pic>
      <p:pic>
        <p:nvPicPr>
          <p:cNvPr id="4" name="Picture 3" descr="Chart, radar chart&#10;&#10;Description automatically generated">
            <a:extLst>
              <a:ext uri="{FF2B5EF4-FFF2-40B4-BE49-F238E27FC236}">
                <a16:creationId xmlns:a16="http://schemas.microsoft.com/office/drawing/2014/main" id="{724BD2B7-6D68-795B-6716-D81EFD03C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184" y="1557521"/>
            <a:ext cx="5843783" cy="3742960"/>
          </a:xfrm>
          <a:prstGeom prst="rect">
            <a:avLst/>
          </a:prstGeom>
        </p:spPr>
      </p:pic>
    </p:spTree>
    <p:extLst>
      <p:ext uri="{BB962C8B-B14F-4D97-AF65-F5344CB8AC3E}">
        <p14:creationId xmlns:p14="http://schemas.microsoft.com/office/powerpoint/2010/main" val="21572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627F63-ABD7-4ED2-A5BB-62DB1842A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2680"/>
            <a:ext cx="5620277" cy="3720465"/>
          </a:xfrm>
          <a:prstGeom prst="rect">
            <a:avLst/>
          </a:prstGeom>
        </p:spPr>
      </p:pic>
      <p:pic>
        <p:nvPicPr>
          <p:cNvPr id="7" name="Picture 6">
            <a:extLst>
              <a:ext uri="{FF2B5EF4-FFF2-40B4-BE49-F238E27FC236}">
                <a16:creationId xmlns:a16="http://schemas.microsoft.com/office/drawing/2014/main" id="{74D45D90-7881-4429-903B-BE102031B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652" y="1492680"/>
            <a:ext cx="5930348" cy="3720464"/>
          </a:xfrm>
          <a:prstGeom prst="rect">
            <a:avLst/>
          </a:prstGeom>
        </p:spPr>
      </p:pic>
      <p:sp>
        <p:nvSpPr>
          <p:cNvPr id="10" name="TextBox 9">
            <a:extLst>
              <a:ext uri="{FF2B5EF4-FFF2-40B4-BE49-F238E27FC236}">
                <a16:creationId xmlns:a16="http://schemas.microsoft.com/office/drawing/2014/main" id="{DCDD6941-B55C-45FC-8D95-BBD3430C18F4}"/>
              </a:ext>
            </a:extLst>
          </p:cNvPr>
          <p:cNvSpPr txBox="1"/>
          <p:nvPr/>
        </p:nvSpPr>
        <p:spPr>
          <a:xfrm>
            <a:off x="2418522" y="5402167"/>
            <a:ext cx="477078" cy="377687"/>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F5E622BB-8993-4DD9-91B2-0013186A4077}"/>
              </a:ext>
            </a:extLst>
          </p:cNvPr>
          <p:cNvSpPr txBox="1"/>
          <p:nvPr/>
        </p:nvSpPr>
        <p:spPr>
          <a:xfrm>
            <a:off x="9381861" y="5402167"/>
            <a:ext cx="477078" cy="377687"/>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223825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E242597E-BFA6-46EC-932C-C55B9DEDFE41}"/>
              </a:ext>
            </a:extLst>
          </p:cNvPr>
          <p:cNvCxnSpPr>
            <a:cxnSpLocks/>
            <a:stCxn id="44" idx="7"/>
            <a:endCxn id="45" idx="5"/>
          </p:cNvCxnSpPr>
          <p:nvPr/>
        </p:nvCxnSpPr>
        <p:spPr>
          <a:xfrm flipH="1" flipV="1">
            <a:off x="3518606" y="1677486"/>
            <a:ext cx="1167843" cy="947761"/>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97" name="Straight Connector 96">
            <a:extLst>
              <a:ext uri="{FF2B5EF4-FFF2-40B4-BE49-F238E27FC236}">
                <a16:creationId xmlns:a16="http://schemas.microsoft.com/office/drawing/2014/main" id="{3F2DF1BB-21FE-36CA-867D-11B61F85CBE7}"/>
              </a:ext>
            </a:extLst>
          </p:cNvPr>
          <p:cNvCxnSpPr>
            <a:cxnSpLocks/>
            <a:stCxn id="61" idx="3"/>
            <a:endCxn id="45" idx="5"/>
          </p:cNvCxnSpPr>
          <p:nvPr/>
        </p:nvCxnSpPr>
        <p:spPr>
          <a:xfrm flipH="1" flipV="1">
            <a:off x="3518606" y="1677486"/>
            <a:ext cx="2834563" cy="2307168"/>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sp>
        <p:nvSpPr>
          <p:cNvPr id="4" name="Oval 3">
            <a:extLst>
              <a:ext uri="{FF2B5EF4-FFF2-40B4-BE49-F238E27FC236}">
                <a16:creationId xmlns:a16="http://schemas.microsoft.com/office/drawing/2014/main" id="{346825C9-77E8-4323-B572-BB65EB9FBC6A}"/>
              </a:ext>
            </a:extLst>
          </p:cNvPr>
          <p:cNvSpPr/>
          <p:nvPr/>
        </p:nvSpPr>
        <p:spPr>
          <a:xfrm rot="1433203">
            <a:off x="2817618" y="2520688"/>
            <a:ext cx="184825" cy="184825"/>
          </a:xfrm>
          <a:prstGeom prst="ellipse">
            <a:avLst/>
          </a:prstGeom>
          <a:solidFill>
            <a:schemeClr val="accent1">
              <a:lumMod val="40000"/>
              <a:lumOff val="60000"/>
            </a:schemeClr>
          </a:solidFill>
          <a:ln>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E3E2808-C9E3-4CAD-830A-5BC376C17408}"/>
              </a:ext>
            </a:extLst>
          </p:cNvPr>
          <p:cNvSpPr/>
          <p:nvPr/>
        </p:nvSpPr>
        <p:spPr>
          <a:xfrm rot="1112725">
            <a:off x="6692084" y="718650"/>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9EDAA1-4274-43AB-9BC9-9E2E0DA484D3}"/>
              </a:ext>
            </a:extLst>
          </p:cNvPr>
          <p:cNvSpPr/>
          <p:nvPr/>
        </p:nvSpPr>
        <p:spPr>
          <a:xfrm rot="20520501">
            <a:off x="3160519" y="5843574"/>
            <a:ext cx="184825" cy="184825"/>
          </a:xfrm>
          <a:prstGeom prst="ellipse">
            <a:avLst/>
          </a:prstGeom>
          <a:solidFill>
            <a:schemeClr val="accent1">
              <a:lumMod val="40000"/>
              <a:lumOff val="60000"/>
            </a:schemeClr>
          </a:solidFill>
          <a:ln>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AC0C7C6-3DA7-4E95-9AA2-294520A01AD0}"/>
              </a:ext>
            </a:extLst>
          </p:cNvPr>
          <p:cNvSpPr/>
          <p:nvPr/>
        </p:nvSpPr>
        <p:spPr>
          <a:xfrm rot="542856">
            <a:off x="1861293" y="4584618"/>
            <a:ext cx="184825" cy="184825"/>
          </a:xfrm>
          <a:prstGeom prst="ellipse">
            <a:avLst/>
          </a:prstGeom>
          <a:solidFill>
            <a:schemeClr val="accent1">
              <a:lumMod val="40000"/>
              <a:lumOff val="60000"/>
            </a:schemeClr>
          </a:solidFill>
          <a:ln>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7430929-7001-4EF8-A652-11A10A1E080B}"/>
              </a:ext>
            </a:extLst>
          </p:cNvPr>
          <p:cNvSpPr/>
          <p:nvPr/>
        </p:nvSpPr>
        <p:spPr>
          <a:xfrm rot="1543442">
            <a:off x="9159012" y="5162028"/>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905E9C-C9AE-435A-BD38-C0386319F59E}"/>
              </a:ext>
            </a:extLst>
          </p:cNvPr>
          <p:cNvSpPr/>
          <p:nvPr/>
        </p:nvSpPr>
        <p:spPr>
          <a:xfrm rot="4131939">
            <a:off x="10362616" y="2214576"/>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05AF72-5BB9-4E8B-8CB5-7DB5586520D1}"/>
              </a:ext>
            </a:extLst>
          </p:cNvPr>
          <p:cNvSpPr/>
          <p:nvPr/>
        </p:nvSpPr>
        <p:spPr>
          <a:xfrm rot="20738072">
            <a:off x="5305021" y="6094459"/>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C902828-544F-42DC-8648-D8C5DDD0E8DC}"/>
              </a:ext>
            </a:extLst>
          </p:cNvPr>
          <p:cNvCxnSpPr>
            <a:cxnSpLocks/>
            <a:stCxn id="4" idx="0"/>
            <a:endCxn id="45" idx="3"/>
          </p:cNvCxnSpPr>
          <p:nvPr/>
        </p:nvCxnSpPr>
        <p:spPr>
          <a:xfrm flipV="1">
            <a:off x="2947452" y="1703480"/>
            <a:ext cx="443075" cy="825124"/>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07991F89-EE9C-402E-860E-F54B0595F8A6}"/>
              </a:ext>
            </a:extLst>
          </p:cNvPr>
          <p:cNvSpPr/>
          <p:nvPr/>
        </p:nvSpPr>
        <p:spPr>
          <a:xfrm rot="20986622">
            <a:off x="3837175" y="618891"/>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9" name="Straight Connector 18">
            <a:extLst>
              <a:ext uri="{FF2B5EF4-FFF2-40B4-BE49-F238E27FC236}">
                <a16:creationId xmlns:a16="http://schemas.microsoft.com/office/drawing/2014/main" id="{52AF2318-1E75-4080-868C-513F224F7F57}"/>
              </a:ext>
            </a:extLst>
          </p:cNvPr>
          <p:cNvCxnSpPr>
            <a:cxnSpLocks/>
            <a:stCxn id="10" idx="6"/>
            <a:endCxn id="8" idx="3"/>
          </p:cNvCxnSpPr>
          <p:nvPr/>
        </p:nvCxnSpPr>
        <p:spPr>
          <a:xfrm flipV="1">
            <a:off x="5486957" y="5284948"/>
            <a:ext cx="3677236" cy="878996"/>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A67990E1-7F26-4D8F-A3CC-02DEB51131A8}"/>
              </a:ext>
            </a:extLst>
          </p:cNvPr>
          <p:cNvCxnSpPr>
            <a:cxnSpLocks/>
            <a:stCxn id="4" idx="4"/>
            <a:endCxn id="7" idx="0"/>
          </p:cNvCxnSpPr>
          <p:nvPr/>
        </p:nvCxnSpPr>
        <p:spPr>
          <a:xfrm flipH="1">
            <a:off x="1968238" y="2697598"/>
            <a:ext cx="904372" cy="1888170"/>
          </a:xfrm>
          <a:prstGeom prst="line">
            <a:avLst/>
          </a:prstGeom>
          <a:ln w="19050">
            <a:solidFill>
              <a:schemeClr val="bg2"/>
            </a:solidFill>
            <a:prstDash val="solid"/>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EA89A94-4B10-4490-87EA-B0E07B44F141}"/>
              </a:ext>
            </a:extLst>
          </p:cNvPr>
          <p:cNvCxnSpPr>
            <a:cxnSpLocks/>
            <a:stCxn id="6" idx="5"/>
            <a:endCxn id="10" idx="2"/>
          </p:cNvCxnSpPr>
          <p:nvPr/>
        </p:nvCxnSpPr>
        <p:spPr>
          <a:xfrm>
            <a:off x="3335266" y="5977953"/>
            <a:ext cx="1972645" cy="231847"/>
          </a:xfrm>
          <a:prstGeom prst="line">
            <a:avLst/>
          </a:prstGeom>
          <a:ln>
            <a:solidFill>
              <a:schemeClr val="accent1"/>
            </a:solidFill>
            <a:prstDash val="dash"/>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2011BAC-3519-47AF-89E5-775A5218433E}"/>
              </a:ext>
            </a:extLst>
          </p:cNvPr>
          <p:cNvCxnSpPr>
            <a:cxnSpLocks/>
            <a:stCxn id="8" idx="0"/>
            <a:endCxn id="9" idx="5"/>
          </p:cNvCxnSpPr>
          <p:nvPr/>
        </p:nvCxnSpPr>
        <p:spPr>
          <a:xfrm flipV="1">
            <a:off x="9291535" y="2391499"/>
            <a:ext cx="1126104" cy="2779688"/>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F874A59-DF8C-49E2-B37F-2C253C201DA2}"/>
              </a:ext>
            </a:extLst>
          </p:cNvPr>
          <p:cNvCxnSpPr>
            <a:cxnSpLocks/>
            <a:stCxn id="9" idx="3"/>
            <a:endCxn id="5" idx="6"/>
          </p:cNvCxnSpPr>
          <p:nvPr/>
        </p:nvCxnSpPr>
        <p:spPr>
          <a:xfrm flipH="1" flipV="1">
            <a:off x="6872110" y="840455"/>
            <a:ext cx="3498408" cy="1429144"/>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2BE8054-037C-4F59-818D-90F5BA940583}"/>
              </a:ext>
            </a:extLst>
          </p:cNvPr>
          <p:cNvCxnSpPr>
            <a:cxnSpLocks/>
            <a:stCxn id="68" idx="4"/>
            <a:endCxn id="17" idx="6"/>
          </p:cNvCxnSpPr>
          <p:nvPr/>
        </p:nvCxnSpPr>
        <p:spPr>
          <a:xfrm flipH="1" flipV="1">
            <a:off x="4020533" y="694903"/>
            <a:ext cx="901317" cy="37002"/>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D5111B7-712F-4E67-A324-AFAAB55A4E97}"/>
              </a:ext>
            </a:extLst>
          </p:cNvPr>
          <p:cNvCxnSpPr>
            <a:cxnSpLocks/>
            <a:stCxn id="6" idx="1"/>
            <a:endCxn id="7" idx="5"/>
          </p:cNvCxnSpPr>
          <p:nvPr/>
        </p:nvCxnSpPr>
        <p:spPr>
          <a:xfrm flipH="1" flipV="1">
            <a:off x="2007962" y="4751839"/>
            <a:ext cx="1162635" cy="1142181"/>
          </a:xfrm>
          <a:prstGeom prst="line">
            <a:avLst/>
          </a:prstGeom>
          <a:ln w="19050">
            <a:solidFill>
              <a:schemeClr val="bg2"/>
            </a:solidFill>
            <a:prstDash val="solid"/>
          </a:ln>
        </p:spPr>
        <p:style>
          <a:lnRef idx="3">
            <a:schemeClr val="dk1"/>
          </a:lnRef>
          <a:fillRef idx="0">
            <a:schemeClr val="dk1"/>
          </a:fillRef>
          <a:effectRef idx="2">
            <a:schemeClr val="dk1"/>
          </a:effectRef>
          <a:fontRef idx="minor">
            <a:schemeClr val="tx1"/>
          </a:fontRef>
        </p:style>
      </p:cxnSp>
      <p:sp>
        <p:nvSpPr>
          <p:cNvPr id="41" name="Oval 40">
            <a:extLst>
              <a:ext uri="{FF2B5EF4-FFF2-40B4-BE49-F238E27FC236}">
                <a16:creationId xmlns:a16="http://schemas.microsoft.com/office/drawing/2014/main" id="{D8DC666C-D7B9-4407-AA86-A10C07EA0620}"/>
              </a:ext>
            </a:extLst>
          </p:cNvPr>
          <p:cNvSpPr/>
          <p:nvPr/>
        </p:nvSpPr>
        <p:spPr>
          <a:xfrm rot="1256023">
            <a:off x="4122540" y="3750484"/>
            <a:ext cx="184825" cy="184825"/>
          </a:xfrm>
          <a:prstGeom prst="ellipse">
            <a:avLst/>
          </a:prstGeom>
          <a:solidFill>
            <a:schemeClr val="accent2">
              <a:lumMod val="40000"/>
              <a:lumOff val="60000"/>
            </a:schemeClr>
          </a:solidFill>
          <a:ln>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F243460-200F-4BE7-846C-E79F565D6EE4}"/>
              </a:ext>
            </a:extLst>
          </p:cNvPr>
          <p:cNvSpPr/>
          <p:nvPr/>
        </p:nvSpPr>
        <p:spPr>
          <a:xfrm rot="1930244">
            <a:off x="4420880" y="5610129"/>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E873402-9EFA-4EA9-AC55-3314B0C47148}"/>
              </a:ext>
            </a:extLst>
          </p:cNvPr>
          <p:cNvSpPr/>
          <p:nvPr/>
        </p:nvSpPr>
        <p:spPr>
          <a:xfrm rot="3635884">
            <a:off x="5041472" y="4235463"/>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EF085F-1A0B-421A-9149-6673852ED9A5}"/>
              </a:ext>
            </a:extLst>
          </p:cNvPr>
          <p:cNvSpPr/>
          <p:nvPr/>
        </p:nvSpPr>
        <p:spPr>
          <a:xfrm rot="16591662">
            <a:off x="4651530" y="2605185"/>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761533F-2BE2-4DB9-AFF4-E3DF896345D4}"/>
              </a:ext>
            </a:extLst>
          </p:cNvPr>
          <p:cNvSpPr/>
          <p:nvPr/>
        </p:nvSpPr>
        <p:spPr>
          <a:xfrm rot="20911655">
            <a:off x="3349157" y="1534031"/>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DAE28D1-222C-453E-B326-883A4B484A1E}"/>
              </a:ext>
            </a:extLst>
          </p:cNvPr>
          <p:cNvCxnSpPr>
            <a:cxnSpLocks/>
            <a:stCxn id="41" idx="1"/>
            <a:endCxn id="4" idx="6"/>
          </p:cNvCxnSpPr>
          <p:nvPr/>
        </p:nvCxnSpPr>
        <p:spPr>
          <a:xfrm flipH="1" flipV="1">
            <a:off x="2994527" y="2650522"/>
            <a:ext cx="1182740" cy="1107995"/>
          </a:xfrm>
          <a:prstGeom prst="line">
            <a:avLst/>
          </a:prstGeom>
          <a:ln w="19050">
            <a:solidFill>
              <a:schemeClr val="bg2"/>
            </a:solidFill>
            <a:prstDash val="solid"/>
          </a:ln>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AEEA003E-C253-44D1-A4D9-3E5708098F3A}"/>
              </a:ext>
            </a:extLst>
          </p:cNvPr>
          <p:cNvCxnSpPr>
            <a:cxnSpLocks/>
            <a:stCxn id="52" idx="2"/>
            <a:endCxn id="61" idx="7"/>
          </p:cNvCxnSpPr>
          <p:nvPr/>
        </p:nvCxnSpPr>
        <p:spPr>
          <a:xfrm flipH="1" flipV="1">
            <a:off x="6520958" y="4062161"/>
            <a:ext cx="761091" cy="341747"/>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C0545FA6-56EC-40C8-9C45-5B3E7ABF9E01}"/>
              </a:ext>
            </a:extLst>
          </p:cNvPr>
          <p:cNvCxnSpPr>
            <a:cxnSpLocks/>
            <a:stCxn id="10" idx="7"/>
            <a:endCxn id="61" idx="5"/>
          </p:cNvCxnSpPr>
          <p:nvPr/>
        </p:nvCxnSpPr>
        <p:spPr>
          <a:xfrm flipV="1">
            <a:off x="5444523" y="4107302"/>
            <a:ext cx="953787" cy="2000055"/>
          </a:xfrm>
          <a:prstGeom prst="line">
            <a:avLst/>
          </a:prstGeom>
          <a:ln>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59E4D57A-78A0-45F4-8F04-4BA73E3330B3}"/>
              </a:ext>
            </a:extLst>
          </p:cNvPr>
          <p:cNvCxnSpPr>
            <a:cxnSpLocks/>
            <a:stCxn id="6" idx="7"/>
            <a:endCxn id="64" idx="0"/>
          </p:cNvCxnSpPr>
          <p:nvPr/>
        </p:nvCxnSpPr>
        <p:spPr>
          <a:xfrm flipV="1">
            <a:off x="3294898" y="5150989"/>
            <a:ext cx="321535" cy="702663"/>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7EC4CF5C-3D99-4D8B-881D-DE250F055C62}"/>
              </a:ext>
            </a:extLst>
          </p:cNvPr>
          <p:cNvCxnSpPr>
            <a:cxnSpLocks/>
            <a:stCxn id="42" idx="0"/>
            <a:endCxn id="43" idx="5"/>
          </p:cNvCxnSpPr>
          <p:nvPr/>
        </p:nvCxnSpPr>
        <p:spPr>
          <a:xfrm flipV="1">
            <a:off x="4562497" y="4416885"/>
            <a:ext cx="546539" cy="1207433"/>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sp>
        <p:nvSpPr>
          <p:cNvPr id="61" name="Oval 60">
            <a:extLst>
              <a:ext uri="{FF2B5EF4-FFF2-40B4-BE49-F238E27FC236}">
                <a16:creationId xmlns:a16="http://schemas.microsoft.com/office/drawing/2014/main" id="{C50BFA16-496A-4C07-85A9-7D8AF6EFD7FF}"/>
              </a:ext>
            </a:extLst>
          </p:cNvPr>
          <p:cNvSpPr/>
          <p:nvPr/>
        </p:nvSpPr>
        <p:spPr>
          <a:xfrm rot="4187618">
            <a:off x="6344651" y="3930995"/>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A5E2964-995F-415A-86FC-BBB4B7AB4408}"/>
              </a:ext>
            </a:extLst>
          </p:cNvPr>
          <p:cNvSpPr/>
          <p:nvPr/>
        </p:nvSpPr>
        <p:spPr>
          <a:xfrm rot="1783801">
            <a:off x="7207748" y="3366873"/>
            <a:ext cx="184825" cy="184825"/>
          </a:xfrm>
          <a:prstGeom prst="ellipse">
            <a:avLst/>
          </a:prstGeom>
          <a:solidFill>
            <a:schemeClr val="accent2">
              <a:lumMod val="40000"/>
              <a:lumOff val="60000"/>
            </a:schemeClr>
          </a:solidFill>
          <a:ln>
            <a:solidFill>
              <a:schemeClr val="accent3">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BE65A20-A605-435E-B6A5-796429F1B058}"/>
              </a:ext>
            </a:extLst>
          </p:cNvPr>
          <p:cNvSpPr/>
          <p:nvPr/>
        </p:nvSpPr>
        <p:spPr>
          <a:xfrm rot="1783801">
            <a:off x="8791039" y="4051938"/>
            <a:ext cx="184825" cy="184825"/>
          </a:xfrm>
          <a:prstGeom prst="ellipse">
            <a:avLst/>
          </a:prstGeom>
          <a:solidFill>
            <a:schemeClr val="accent2">
              <a:lumMod val="40000"/>
              <a:lumOff val="60000"/>
            </a:schemeClr>
          </a:solidFill>
          <a:ln>
            <a:solidFill>
              <a:schemeClr val="accent3">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9EF64-5A47-410B-83D2-1F42C6276311}"/>
              </a:ext>
            </a:extLst>
          </p:cNvPr>
          <p:cNvSpPr/>
          <p:nvPr/>
        </p:nvSpPr>
        <p:spPr>
          <a:xfrm rot="1783801">
            <a:off x="9430428" y="2566517"/>
            <a:ext cx="184825" cy="184825"/>
          </a:xfrm>
          <a:prstGeom prst="ellipse">
            <a:avLst/>
          </a:prstGeom>
          <a:solidFill>
            <a:schemeClr val="accent2">
              <a:lumMod val="40000"/>
              <a:lumOff val="60000"/>
            </a:schemeClr>
          </a:solidFill>
          <a:ln>
            <a:solidFill>
              <a:schemeClr val="accent3">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302EDBD-46BE-4574-9611-B82C16029F24}"/>
              </a:ext>
            </a:extLst>
          </p:cNvPr>
          <p:cNvSpPr/>
          <p:nvPr/>
        </p:nvSpPr>
        <p:spPr>
          <a:xfrm rot="1783801">
            <a:off x="7851649" y="1973432"/>
            <a:ext cx="184825" cy="184825"/>
          </a:xfrm>
          <a:prstGeom prst="ellipse">
            <a:avLst/>
          </a:prstGeom>
          <a:solidFill>
            <a:schemeClr val="accent2">
              <a:lumMod val="40000"/>
              <a:lumOff val="60000"/>
            </a:schemeClr>
          </a:solidFill>
          <a:ln>
            <a:solidFill>
              <a:schemeClr val="accent3">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3748E75-C213-419F-9A39-FEC3366E21CD}"/>
              </a:ext>
            </a:extLst>
          </p:cNvPr>
          <p:cNvCxnSpPr>
            <a:cxnSpLocks/>
            <a:stCxn id="76" idx="0"/>
            <a:endCxn id="67" idx="4"/>
          </p:cNvCxnSpPr>
          <p:nvPr/>
        </p:nvCxnSpPr>
        <p:spPr>
          <a:xfrm flipV="1">
            <a:off x="8929281" y="3684873"/>
            <a:ext cx="164287" cy="379229"/>
          </a:xfrm>
          <a:prstGeom prst="line">
            <a:avLst/>
          </a:prstGeom>
          <a:ln w="19050">
            <a:solidFill>
              <a:schemeClr val="accent3">
                <a:lumMod val="20000"/>
                <a:lumOff val="8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38CB36CA-E523-4B09-A133-6FFEF8610542}"/>
              </a:ext>
            </a:extLst>
          </p:cNvPr>
          <p:cNvCxnSpPr>
            <a:cxnSpLocks/>
            <a:stCxn id="76" idx="2"/>
            <a:endCxn id="75" idx="6"/>
          </p:cNvCxnSpPr>
          <p:nvPr/>
        </p:nvCxnSpPr>
        <p:spPr>
          <a:xfrm flipH="1" flipV="1">
            <a:off x="7380409" y="3505115"/>
            <a:ext cx="1422794" cy="593407"/>
          </a:xfrm>
          <a:prstGeom prst="line">
            <a:avLst/>
          </a:prstGeom>
          <a:ln w="19050">
            <a:solidFill>
              <a:schemeClr val="accent3">
                <a:lumMod val="20000"/>
                <a:lumOff val="8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BFB8A86E-F30A-495D-8FCF-63BD8CF12ABF}"/>
              </a:ext>
            </a:extLst>
          </p:cNvPr>
          <p:cNvCxnSpPr>
            <a:cxnSpLocks/>
            <a:stCxn id="75" idx="0"/>
            <a:endCxn id="78" idx="4"/>
          </p:cNvCxnSpPr>
          <p:nvPr/>
        </p:nvCxnSpPr>
        <p:spPr>
          <a:xfrm flipV="1">
            <a:off x="7345990" y="2146093"/>
            <a:ext cx="552243" cy="1232944"/>
          </a:xfrm>
          <a:prstGeom prst="line">
            <a:avLst/>
          </a:prstGeom>
          <a:ln w="19050">
            <a:solidFill>
              <a:schemeClr val="accent3">
                <a:lumMod val="20000"/>
                <a:lumOff val="8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FEC85035-4192-44AC-9309-F9E695507486}"/>
              </a:ext>
            </a:extLst>
          </p:cNvPr>
          <p:cNvCxnSpPr>
            <a:cxnSpLocks/>
            <a:stCxn id="77" idx="2"/>
            <a:endCxn id="78" idx="7"/>
          </p:cNvCxnSpPr>
          <p:nvPr/>
        </p:nvCxnSpPr>
        <p:spPr>
          <a:xfrm flipH="1" flipV="1">
            <a:off x="8033211" y="2041506"/>
            <a:ext cx="1409381" cy="571595"/>
          </a:xfrm>
          <a:prstGeom prst="line">
            <a:avLst/>
          </a:prstGeom>
          <a:ln w="19050">
            <a:solidFill>
              <a:schemeClr val="accent3">
                <a:lumMod val="20000"/>
                <a:lumOff val="8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2214A25B-3C56-438D-9FA3-49D26F533DBE}"/>
              </a:ext>
            </a:extLst>
          </p:cNvPr>
          <p:cNvCxnSpPr>
            <a:cxnSpLocks/>
            <a:stCxn id="65" idx="0"/>
            <a:endCxn id="41" idx="4"/>
          </p:cNvCxnSpPr>
          <p:nvPr/>
        </p:nvCxnSpPr>
        <p:spPr>
          <a:xfrm flipV="1">
            <a:off x="3971593" y="3929209"/>
            <a:ext cx="210342" cy="449996"/>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69" name="Straight Connector 68">
            <a:extLst>
              <a:ext uri="{FF2B5EF4-FFF2-40B4-BE49-F238E27FC236}">
                <a16:creationId xmlns:a16="http://schemas.microsoft.com/office/drawing/2014/main" id="{5B40BC08-6680-4C7E-8FF1-B5FE55B9A7CF}"/>
              </a:ext>
            </a:extLst>
          </p:cNvPr>
          <p:cNvCxnSpPr>
            <a:cxnSpLocks/>
            <a:stCxn id="66" idx="0"/>
            <a:endCxn id="77" idx="4"/>
          </p:cNvCxnSpPr>
          <p:nvPr/>
        </p:nvCxnSpPr>
        <p:spPr>
          <a:xfrm flipV="1">
            <a:off x="9374788" y="2739178"/>
            <a:ext cx="102224" cy="258715"/>
          </a:xfrm>
          <a:prstGeom prst="line">
            <a:avLst/>
          </a:prstGeom>
          <a:ln w="19050">
            <a:solidFill>
              <a:schemeClr val="accent3">
                <a:lumMod val="20000"/>
                <a:lumOff val="8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95046A61-FE13-419E-B48C-1EDE36E71D25}"/>
              </a:ext>
            </a:extLst>
          </p:cNvPr>
          <p:cNvCxnSpPr>
            <a:cxnSpLocks/>
            <a:stCxn id="8" idx="2"/>
            <a:endCxn id="53" idx="6"/>
          </p:cNvCxnSpPr>
          <p:nvPr/>
        </p:nvCxnSpPr>
        <p:spPr>
          <a:xfrm flipH="1" flipV="1">
            <a:off x="8178118" y="4784857"/>
            <a:ext cx="990052" cy="429474"/>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143" name="Straight Connector 142">
            <a:extLst>
              <a:ext uri="{FF2B5EF4-FFF2-40B4-BE49-F238E27FC236}">
                <a16:creationId xmlns:a16="http://schemas.microsoft.com/office/drawing/2014/main" id="{82CE54A8-6A6D-44A4-B098-C7187FD8BB77}"/>
              </a:ext>
            </a:extLst>
          </p:cNvPr>
          <p:cNvCxnSpPr>
            <a:cxnSpLocks/>
            <a:stCxn id="64" idx="0"/>
            <a:endCxn id="65" idx="4"/>
          </p:cNvCxnSpPr>
          <p:nvPr/>
        </p:nvCxnSpPr>
        <p:spPr>
          <a:xfrm flipV="1">
            <a:off x="3616433" y="4546711"/>
            <a:ext cx="277044" cy="604278"/>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146" name="Straight Connector 145">
            <a:extLst>
              <a:ext uri="{FF2B5EF4-FFF2-40B4-BE49-F238E27FC236}">
                <a16:creationId xmlns:a16="http://schemas.microsoft.com/office/drawing/2014/main" id="{FF1B7DFB-F2F2-4FCB-AA25-D710CFCEAAA7}"/>
              </a:ext>
            </a:extLst>
          </p:cNvPr>
          <p:cNvCxnSpPr>
            <a:cxnSpLocks/>
            <a:stCxn id="67" idx="0"/>
            <a:endCxn id="66" idx="4"/>
          </p:cNvCxnSpPr>
          <p:nvPr/>
        </p:nvCxnSpPr>
        <p:spPr>
          <a:xfrm flipV="1">
            <a:off x="9159176" y="3164186"/>
            <a:ext cx="134948" cy="347898"/>
          </a:xfrm>
          <a:prstGeom prst="line">
            <a:avLst/>
          </a:prstGeom>
          <a:ln w="19050">
            <a:solidFill>
              <a:schemeClr val="accent3">
                <a:lumMod val="20000"/>
                <a:lumOff val="80000"/>
              </a:schemeClr>
            </a:solidFill>
            <a:prstDash val="solid"/>
          </a:ln>
        </p:spPr>
        <p:style>
          <a:lnRef idx="3">
            <a:schemeClr val="accent1"/>
          </a:lnRef>
          <a:fillRef idx="0">
            <a:schemeClr val="accent1"/>
          </a:fillRef>
          <a:effectRef idx="2">
            <a:schemeClr val="accent1"/>
          </a:effectRef>
          <a:fontRef idx="minor">
            <a:schemeClr val="tx1"/>
          </a:fontRef>
        </p:style>
      </p:cxnSp>
      <p:sp>
        <p:nvSpPr>
          <p:cNvPr id="52" name="Oval 51">
            <a:extLst>
              <a:ext uri="{FF2B5EF4-FFF2-40B4-BE49-F238E27FC236}">
                <a16:creationId xmlns:a16="http://schemas.microsoft.com/office/drawing/2014/main" id="{45660935-47F4-4DC2-B054-B343FDAC5E74}"/>
              </a:ext>
            </a:extLst>
          </p:cNvPr>
          <p:cNvSpPr/>
          <p:nvPr/>
        </p:nvSpPr>
        <p:spPr>
          <a:xfrm rot="1256023">
            <a:off x="7275949" y="4344513"/>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88101E4-DF60-4326-BAF2-C560AEA0D5DE}"/>
              </a:ext>
            </a:extLst>
          </p:cNvPr>
          <p:cNvSpPr/>
          <p:nvPr/>
        </p:nvSpPr>
        <p:spPr>
          <a:xfrm rot="1256023">
            <a:off x="7999393" y="4659426"/>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FB67D575-0E88-496D-B9D6-B022918D2D6D}"/>
              </a:ext>
            </a:extLst>
          </p:cNvPr>
          <p:cNvCxnSpPr>
            <a:cxnSpLocks/>
            <a:stCxn id="5" idx="2"/>
            <a:endCxn id="70" idx="7"/>
          </p:cNvCxnSpPr>
          <p:nvPr/>
        </p:nvCxnSpPr>
        <p:spPr>
          <a:xfrm flipH="1" flipV="1">
            <a:off x="5977116" y="760955"/>
            <a:ext cx="719767" cy="20716"/>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B644B14-D27D-4A15-BE89-11EBE87487F8}"/>
              </a:ext>
            </a:extLst>
          </p:cNvPr>
          <p:cNvCxnSpPr>
            <a:cxnSpLocks/>
            <a:stCxn id="68" idx="0"/>
            <a:endCxn id="70" idx="3"/>
          </p:cNvCxnSpPr>
          <p:nvPr/>
        </p:nvCxnSpPr>
        <p:spPr>
          <a:xfrm>
            <a:off x="5106593" y="726373"/>
            <a:ext cx="686852" cy="13959"/>
          </a:xfrm>
          <a:prstGeom prst="line">
            <a:avLst/>
          </a:prstGeom>
          <a:ln w="28575">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sp>
        <p:nvSpPr>
          <p:cNvPr id="64" name="Oval 63">
            <a:extLst>
              <a:ext uri="{FF2B5EF4-FFF2-40B4-BE49-F238E27FC236}">
                <a16:creationId xmlns:a16="http://schemas.microsoft.com/office/drawing/2014/main" id="{18B72D91-52AE-4F91-B344-C711978EB84D}"/>
              </a:ext>
            </a:extLst>
          </p:cNvPr>
          <p:cNvSpPr/>
          <p:nvPr/>
        </p:nvSpPr>
        <p:spPr>
          <a:xfrm rot="1797970">
            <a:off x="3477861" y="5138635"/>
            <a:ext cx="184825" cy="184825"/>
          </a:xfrm>
          <a:prstGeom prst="ellipse">
            <a:avLst/>
          </a:prstGeom>
          <a:solidFill>
            <a:schemeClr val="accent2">
              <a:lumMod val="40000"/>
              <a:lumOff val="60000"/>
            </a:schemeClr>
          </a:solidFill>
          <a:ln>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BD80D9F-976F-4D02-AD9F-1A4A85D54289}"/>
              </a:ext>
            </a:extLst>
          </p:cNvPr>
          <p:cNvSpPr/>
          <p:nvPr/>
        </p:nvSpPr>
        <p:spPr>
          <a:xfrm rot="1500101">
            <a:off x="3840122" y="4370545"/>
            <a:ext cx="184825" cy="184825"/>
          </a:xfrm>
          <a:prstGeom prst="ellipse">
            <a:avLst/>
          </a:prstGeom>
          <a:solidFill>
            <a:schemeClr val="accent2">
              <a:lumMod val="40000"/>
              <a:lumOff val="60000"/>
            </a:schemeClr>
          </a:solidFill>
          <a:ln>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9BF4191-70C6-4E7E-82E5-9FC286282FBA}"/>
              </a:ext>
            </a:extLst>
          </p:cNvPr>
          <p:cNvSpPr/>
          <p:nvPr/>
        </p:nvSpPr>
        <p:spPr>
          <a:xfrm rot="1552611">
            <a:off x="9242043" y="2988627"/>
            <a:ext cx="184825" cy="184825"/>
          </a:xfrm>
          <a:prstGeom prst="ellipse">
            <a:avLst/>
          </a:prstGeom>
          <a:solidFill>
            <a:schemeClr val="accent2">
              <a:lumMod val="40000"/>
              <a:lumOff val="60000"/>
            </a:schemeClr>
          </a:solidFill>
          <a:ln>
            <a:solidFill>
              <a:schemeClr val="accent3">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AEC1B5-6D7F-4CF0-9585-3A9F4624CE49}"/>
              </a:ext>
            </a:extLst>
          </p:cNvPr>
          <p:cNvSpPr/>
          <p:nvPr/>
        </p:nvSpPr>
        <p:spPr>
          <a:xfrm rot="1247499">
            <a:off x="9033959" y="3506066"/>
            <a:ext cx="184825" cy="184825"/>
          </a:xfrm>
          <a:prstGeom prst="ellipse">
            <a:avLst/>
          </a:prstGeom>
          <a:solidFill>
            <a:schemeClr val="accent2">
              <a:lumMod val="40000"/>
              <a:lumOff val="60000"/>
            </a:schemeClr>
          </a:solidFill>
          <a:ln>
            <a:solidFill>
              <a:schemeClr val="accent3">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3CD998-EF59-4987-95AE-F54DDECE9AFA}"/>
              </a:ext>
            </a:extLst>
          </p:cNvPr>
          <p:cNvSpPr/>
          <p:nvPr/>
        </p:nvSpPr>
        <p:spPr>
          <a:xfrm rot="5297087">
            <a:off x="4921809" y="636726"/>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65A417-9780-4484-9F37-753C24C3A6B2}"/>
              </a:ext>
            </a:extLst>
          </p:cNvPr>
          <p:cNvSpPr/>
          <p:nvPr/>
        </p:nvSpPr>
        <p:spPr>
          <a:xfrm rot="3084372">
            <a:off x="5792868" y="658231"/>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618F903-3771-44D7-B2B1-18429A9E9928}"/>
              </a:ext>
            </a:extLst>
          </p:cNvPr>
          <p:cNvCxnSpPr>
            <a:cxnSpLocks/>
            <a:stCxn id="45" idx="7"/>
            <a:endCxn id="17" idx="3"/>
          </p:cNvCxnSpPr>
          <p:nvPr/>
        </p:nvCxnSpPr>
        <p:spPr>
          <a:xfrm flipV="1">
            <a:off x="3492612" y="787209"/>
            <a:ext cx="384265" cy="762198"/>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EFF03B93-A9B3-46DB-97CF-A52A2C9431C6}"/>
              </a:ext>
            </a:extLst>
          </p:cNvPr>
          <p:cNvCxnSpPr>
            <a:cxnSpLocks/>
          </p:cNvCxnSpPr>
          <p:nvPr/>
        </p:nvCxnSpPr>
        <p:spPr>
          <a:xfrm flipH="1" flipV="1">
            <a:off x="7653130" y="2667489"/>
            <a:ext cx="626255" cy="1206998"/>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AD0E551C-378B-BE5C-8B51-90015D796046}"/>
              </a:ext>
            </a:extLst>
          </p:cNvPr>
          <p:cNvCxnSpPr>
            <a:cxnSpLocks/>
          </p:cNvCxnSpPr>
          <p:nvPr/>
        </p:nvCxnSpPr>
        <p:spPr>
          <a:xfrm flipH="1">
            <a:off x="7648929" y="2421949"/>
            <a:ext cx="1280352" cy="245540"/>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750D7257-F859-6126-57C1-1451890E0358}"/>
              </a:ext>
            </a:extLst>
          </p:cNvPr>
          <p:cNvCxnSpPr>
            <a:cxnSpLocks/>
          </p:cNvCxnSpPr>
          <p:nvPr/>
        </p:nvCxnSpPr>
        <p:spPr>
          <a:xfrm flipH="1">
            <a:off x="8325350" y="2411963"/>
            <a:ext cx="627500" cy="1470931"/>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93" name="Straight Connector 92">
            <a:extLst>
              <a:ext uri="{FF2B5EF4-FFF2-40B4-BE49-F238E27FC236}">
                <a16:creationId xmlns:a16="http://schemas.microsoft.com/office/drawing/2014/main" id="{07D20B5E-4E08-26E5-1A87-D3B32384C175}"/>
              </a:ext>
            </a:extLst>
          </p:cNvPr>
          <p:cNvCxnSpPr>
            <a:cxnSpLocks/>
            <a:stCxn id="61" idx="1"/>
            <a:endCxn id="5" idx="4"/>
          </p:cNvCxnSpPr>
          <p:nvPr/>
        </p:nvCxnSpPr>
        <p:spPr>
          <a:xfrm flipV="1">
            <a:off x="6475817" y="898676"/>
            <a:ext cx="279288" cy="3040837"/>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98" name="Straight Connector 97">
            <a:extLst>
              <a:ext uri="{FF2B5EF4-FFF2-40B4-BE49-F238E27FC236}">
                <a16:creationId xmlns:a16="http://schemas.microsoft.com/office/drawing/2014/main" id="{C8512779-818E-BB2B-822D-B14C977FD45C}"/>
              </a:ext>
            </a:extLst>
          </p:cNvPr>
          <p:cNvCxnSpPr>
            <a:cxnSpLocks/>
            <a:stCxn id="45" idx="6"/>
            <a:endCxn id="5" idx="3"/>
          </p:cNvCxnSpPr>
          <p:nvPr/>
        </p:nvCxnSpPr>
        <p:spPr>
          <a:xfrm flipV="1">
            <a:off x="3532136" y="852231"/>
            <a:ext cx="3169625" cy="755832"/>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pic>
        <p:nvPicPr>
          <p:cNvPr id="111" name="Picture 110" descr="Logo&#10;&#10;Description automatically generated">
            <a:extLst>
              <a:ext uri="{FF2B5EF4-FFF2-40B4-BE49-F238E27FC236}">
                <a16:creationId xmlns:a16="http://schemas.microsoft.com/office/drawing/2014/main" id="{A878535A-7432-E5B2-D577-15590E407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2537" y="3682251"/>
            <a:ext cx="310011" cy="271260"/>
          </a:xfrm>
          <a:prstGeom prst="rect">
            <a:avLst/>
          </a:prstGeom>
        </p:spPr>
      </p:pic>
      <p:pic>
        <p:nvPicPr>
          <p:cNvPr id="112" name="Picture 111" descr="Logo&#10;&#10;Description automatically generated">
            <a:extLst>
              <a:ext uri="{FF2B5EF4-FFF2-40B4-BE49-F238E27FC236}">
                <a16:creationId xmlns:a16="http://schemas.microsoft.com/office/drawing/2014/main" id="{C3EB1539-E9FF-0441-58F7-8CFA48C96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641" y="2511229"/>
            <a:ext cx="310011" cy="271260"/>
          </a:xfrm>
          <a:prstGeom prst="rect">
            <a:avLst/>
          </a:prstGeom>
        </p:spPr>
      </p:pic>
      <p:pic>
        <p:nvPicPr>
          <p:cNvPr id="113" name="Picture 112" descr="Logo&#10;&#10;Description automatically generated">
            <a:extLst>
              <a:ext uri="{FF2B5EF4-FFF2-40B4-BE49-F238E27FC236}">
                <a16:creationId xmlns:a16="http://schemas.microsoft.com/office/drawing/2014/main" id="{F52148FA-D541-41B2-EB47-9517FA046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6424" y="2257344"/>
            <a:ext cx="310011" cy="271260"/>
          </a:xfrm>
          <a:prstGeom prst="rect">
            <a:avLst/>
          </a:prstGeom>
        </p:spPr>
      </p:pic>
      <p:pic>
        <p:nvPicPr>
          <p:cNvPr id="114" name="Picture 113" descr="Logo&#10;&#10;Description automatically generated">
            <a:extLst>
              <a:ext uri="{FF2B5EF4-FFF2-40B4-BE49-F238E27FC236}">
                <a16:creationId xmlns:a16="http://schemas.microsoft.com/office/drawing/2014/main" id="{11675CCF-2FBC-C8C7-5291-1A61C82D0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617" y="3904763"/>
            <a:ext cx="310011" cy="271260"/>
          </a:xfrm>
          <a:prstGeom prst="rect">
            <a:avLst/>
          </a:prstGeom>
        </p:spPr>
      </p:pic>
      <p:pic>
        <p:nvPicPr>
          <p:cNvPr id="115" name="Picture 114" descr="Logo&#10;&#10;Description automatically generated">
            <a:extLst>
              <a:ext uri="{FF2B5EF4-FFF2-40B4-BE49-F238E27FC236}">
                <a16:creationId xmlns:a16="http://schemas.microsoft.com/office/drawing/2014/main" id="{BCEC92E8-98DD-3325-0C25-FFE14F5AE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422" y="1458539"/>
            <a:ext cx="310011" cy="271260"/>
          </a:xfrm>
          <a:prstGeom prst="rect">
            <a:avLst/>
          </a:prstGeom>
        </p:spPr>
      </p:pic>
      <p:pic>
        <p:nvPicPr>
          <p:cNvPr id="116" name="Picture 115" descr="Logo&#10;&#10;Description automatically generated">
            <a:extLst>
              <a:ext uri="{FF2B5EF4-FFF2-40B4-BE49-F238E27FC236}">
                <a16:creationId xmlns:a16="http://schemas.microsoft.com/office/drawing/2014/main" id="{E300F056-B7DF-AFB5-89B9-C7F759E5F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90" y="635683"/>
            <a:ext cx="310011" cy="271260"/>
          </a:xfrm>
          <a:prstGeom prst="rect">
            <a:avLst/>
          </a:prstGeom>
        </p:spPr>
      </p:pic>
      <p:cxnSp>
        <p:nvCxnSpPr>
          <p:cNvPr id="123" name="Straight Connector 122">
            <a:extLst>
              <a:ext uri="{FF2B5EF4-FFF2-40B4-BE49-F238E27FC236}">
                <a16:creationId xmlns:a16="http://schemas.microsoft.com/office/drawing/2014/main" id="{80A38051-CA9A-FAB5-7287-A6E24DC1C7DE}"/>
              </a:ext>
            </a:extLst>
          </p:cNvPr>
          <p:cNvCxnSpPr>
            <a:cxnSpLocks/>
            <a:stCxn id="114" idx="1"/>
            <a:endCxn id="41" idx="6"/>
          </p:cNvCxnSpPr>
          <p:nvPr/>
        </p:nvCxnSpPr>
        <p:spPr>
          <a:xfrm flipH="1" flipV="1">
            <a:off x="4301265" y="3875915"/>
            <a:ext cx="1975352" cy="164478"/>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pic>
        <p:nvPicPr>
          <p:cNvPr id="128" name="Picture 127" descr="Logo&#10;&#10;Description automatically generated">
            <a:extLst>
              <a:ext uri="{FF2B5EF4-FFF2-40B4-BE49-F238E27FC236}">
                <a16:creationId xmlns:a16="http://schemas.microsoft.com/office/drawing/2014/main" id="{B83B5726-7570-C550-EBF3-AFC9017E7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148" y="3685714"/>
            <a:ext cx="310011" cy="271260"/>
          </a:xfrm>
          <a:prstGeom prst="rect">
            <a:avLst/>
          </a:prstGeom>
        </p:spPr>
      </p:pic>
      <p:pic>
        <p:nvPicPr>
          <p:cNvPr id="129" name="Picture 128" descr="Logo&#10;&#10;Description automatically generated">
            <a:extLst>
              <a:ext uri="{FF2B5EF4-FFF2-40B4-BE49-F238E27FC236}">
                <a16:creationId xmlns:a16="http://schemas.microsoft.com/office/drawing/2014/main" id="{3427F4B3-9B57-1AAD-EE1C-54C659736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309" y="5783696"/>
            <a:ext cx="310011" cy="271260"/>
          </a:xfrm>
          <a:prstGeom prst="rect">
            <a:avLst/>
          </a:prstGeom>
        </p:spPr>
      </p:pic>
      <p:pic>
        <p:nvPicPr>
          <p:cNvPr id="130" name="Picture 129" descr="Logo&#10;&#10;Description automatically generated">
            <a:extLst>
              <a:ext uri="{FF2B5EF4-FFF2-40B4-BE49-F238E27FC236}">
                <a16:creationId xmlns:a16="http://schemas.microsoft.com/office/drawing/2014/main" id="{1F284AF2-DB4B-46A8-C2F2-F78F4158D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893" y="6018668"/>
            <a:ext cx="310011" cy="271260"/>
          </a:xfrm>
          <a:prstGeom prst="rect">
            <a:avLst/>
          </a:prstGeom>
        </p:spPr>
      </p:pic>
    </p:spTree>
    <p:extLst>
      <p:ext uri="{BB962C8B-B14F-4D97-AF65-F5344CB8AC3E}">
        <p14:creationId xmlns:p14="http://schemas.microsoft.com/office/powerpoint/2010/main" val="171012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8ACE72-504B-4739-B292-40756FDCCE7F}"/>
              </a:ext>
            </a:extLst>
          </p:cNvPr>
          <p:cNvSpPr txBox="1"/>
          <p:nvPr/>
        </p:nvSpPr>
        <p:spPr>
          <a:xfrm>
            <a:off x="2127750" y="5696551"/>
            <a:ext cx="462650" cy="369332"/>
          </a:xfrm>
          <a:prstGeom prst="rect">
            <a:avLst/>
          </a:prstGeom>
          <a:no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9E8B4219-B75F-A41C-AD7E-D403DBA96409}"/>
              </a:ext>
            </a:extLst>
          </p:cNvPr>
          <p:cNvSpPr txBox="1"/>
          <p:nvPr/>
        </p:nvSpPr>
        <p:spPr>
          <a:xfrm>
            <a:off x="8953159" y="5696551"/>
            <a:ext cx="462650" cy="369332"/>
          </a:xfrm>
          <a:prstGeom prst="rect">
            <a:avLst/>
          </a:prstGeom>
          <a:noFill/>
        </p:spPr>
        <p:txBody>
          <a:bodyPr wrap="square" rtlCol="0">
            <a:spAutoFit/>
          </a:bodyPr>
          <a:lstStyle/>
          <a:p>
            <a:r>
              <a:rPr lang="en-US" dirty="0"/>
              <a:t>(b)</a:t>
            </a:r>
          </a:p>
        </p:txBody>
      </p:sp>
      <p:pic>
        <p:nvPicPr>
          <p:cNvPr id="3" name="Picture 2" descr="Diagram, engineering drawing&#10;&#10;Description automatically generated">
            <a:extLst>
              <a:ext uri="{FF2B5EF4-FFF2-40B4-BE49-F238E27FC236}">
                <a16:creationId xmlns:a16="http://schemas.microsoft.com/office/drawing/2014/main" id="{A2F041EE-4B04-57B8-F24D-D503A7942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3" y="1557520"/>
            <a:ext cx="6032967" cy="3742960"/>
          </a:xfrm>
          <a:prstGeom prst="rect">
            <a:avLst/>
          </a:prstGeom>
        </p:spPr>
      </p:pic>
      <p:pic>
        <p:nvPicPr>
          <p:cNvPr id="7" name="Picture 6" descr="Chart, radar chart, line chart&#10;&#10;Description automatically generated">
            <a:extLst>
              <a:ext uri="{FF2B5EF4-FFF2-40B4-BE49-F238E27FC236}">
                <a16:creationId xmlns:a16="http://schemas.microsoft.com/office/drawing/2014/main" id="{96F2BC95-E8F5-35E0-795A-D2C8EF60C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017" y="1557520"/>
            <a:ext cx="5926950" cy="3742960"/>
          </a:xfrm>
          <a:prstGeom prst="rect">
            <a:avLst/>
          </a:prstGeom>
        </p:spPr>
      </p:pic>
    </p:spTree>
    <p:extLst>
      <p:ext uri="{BB962C8B-B14F-4D97-AF65-F5344CB8AC3E}">
        <p14:creationId xmlns:p14="http://schemas.microsoft.com/office/powerpoint/2010/main" val="218378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31ADB-31A1-4D5A-8264-F7D291D3AB90}"/>
              </a:ext>
            </a:extLst>
          </p:cNvPr>
          <p:cNvSpPr>
            <a:spLocks noGrp="1"/>
          </p:cNvSpPr>
          <p:nvPr>
            <p:ph idx="1"/>
          </p:nvPr>
        </p:nvSpPr>
        <p:spPr>
          <a:xfrm>
            <a:off x="1133061" y="636105"/>
            <a:ext cx="9064487" cy="5585790"/>
          </a:xfrm>
        </p:spPr>
        <p:txBody>
          <a:bodyPr>
            <a:normAutofit/>
          </a:bodyPr>
          <a:lstStyle/>
          <a:p>
            <a:pPr marL="0" marR="0" indent="0">
              <a:lnSpc>
                <a:spcPct val="107000"/>
              </a:lnSpc>
              <a:spcBef>
                <a:spcPts val="0"/>
              </a:spcBef>
              <a:spcAft>
                <a:spcPts val="0"/>
              </a:spcAft>
              <a:buNone/>
            </a:pPr>
            <a:r>
              <a:rPr lang="en-US" sz="2400" b="1" dirty="0">
                <a:solidFill>
                  <a:srgbClr val="201F1E"/>
                </a:solidFill>
                <a:effectLst/>
                <a:ea typeface="Times New Roman" panose="02020603050405020304" pitchFamily="18" charset="0"/>
                <a:cs typeface="Times New Roman" panose="02020603050405020304" pitchFamily="18" charset="0"/>
              </a:rPr>
              <a:t>Formalizing space.</a:t>
            </a:r>
            <a:endParaRPr lang="en-US" sz="2400" dirty="0">
              <a:effectLst/>
              <a:ea typeface="Calibri" panose="020F0502020204030204" pitchFamily="34" charset="0"/>
              <a:cs typeface="Times New Roman" panose="02020603050405020304" pitchFamily="18" charset="0"/>
            </a:endParaRPr>
          </a:p>
          <a:p>
            <a:pPr marL="0" marR="0" indent="0" fontAlgn="base">
              <a:lnSpc>
                <a:spcPct val="107000"/>
              </a:lnSpc>
              <a:spcBef>
                <a:spcPts val="0"/>
              </a:spcBef>
              <a:spcAft>
                <a:spcPts val="0"/>
              </a:spcAft>
              <a:buNone/>
            </a:pPr>
            <a:endParaRPr lang="en-US" sz="2400" b="1" dirty="0">
              <a:solidFill>
                <a:srgbClr val="202122"/>
              </a:solidFill>
              <a:effectLst/>
              <a:ea typeface="Times New Roman" panose="02020603050405020304" pitchFamily="18" charset="0"/>
              <a:cs typeface="Calibri" panose="020F0502020204030204" pitchFamily="34"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Formally, the space is characterized as a planar graph G with vertices V and edges E such that  </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The outermost edges of G form a cycle which is defined as the external perimeter of G, we call it B= ep(G) </a:t>
            </a:r>
            <a:endParaRPr lang="en-US" sz="2000" dirty="0">
              <a:effectLst/>
              <a:ea typeface="Calibri" panose="020F0502020204030204" pitchFamily="34" charset="0"/>
              <a:cs typeface="Times New Roman" panose="02020603050405020304" pitchFamily="18" charset="0"/>
            </a:endParaRPr>
          </a:p>
          <a:p>
            <a:pPr marL="11430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every vertex of G has a location inside B </a:t>
            </a:r>
            <a:endParaRPr lang="en-US" sz="2000" dirty="0">
              <a:effectLst/>
              <a:ea typeface="Calibri" panose="020F0502020204030204" pitchFamily="34" charset="0"/>
              <a:cs typeface="Times New Roman" panose="02020603050405020304" pitchFamily="18" charset="0"/>
            </a:endParaRPr>
          </a:p>
          <a:p>
            <a:pPr marL="11430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every vertex must be a part of a nonzero lengthened edge (In other words, every vertex must have one adjacent edge) </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each vertex is mapped to a location in the 2D plane:  lambda : V -&gt; L </a:t>
            </a:r>
            <a:endParaRPr lang="en-US" sz="20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The dynamics of the space are captured by allowing edges to have attributes (A) whose values may change over time </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alpha : E -&gt; </a:t>
            </a:r>
            <a:r>
              <a:rPr lang="en-US" sz="2000" dirty="0" err="1">
                <a:solidFill>
                  <a:srgbClr val="201F1E"/>
                </a:solidFill>
                <a:effectLst/>
                <a:ea typeface="Times New Roman" panose="02020603050405020304" pitchFamily="18" charset="0"/>
                <a:cs typeface="Times New Roman" panose="02020603050405020304" pitchFamily="18" charset="0"/>
              </a:rPr>
              <a:t>PowerSet</a:t>
            </a:r>
            <a:r>
              <a:rPr lang="en-US" sz="2000" dirty="0">
                <a:solidFill>
                  <a:srgbClr val="201F1E"/>
                </a:solidFill>
                <a:effectLst/>
                <a:ea typeface="Times New Roman" panose="02020603050405020304" pitchFamily="18" charset="0"/>
                <a:cs typeface="Times New Roman" panose="02020603050405020304" pitchFamily="18" charset="0"/>
              </a:rPr>
              <a:t>(A) — the attributes of a vertex </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nu : A x E -&gt; D — current attribute value nu(a,(x,y)) = v </a:t>
            </a:r>
            <a:endParaRPr lang="en-US" sz="2000" dirty="0">
              <a:effectLst/>
              <a:ea typeface="Calibri" panose="020F0502020204030204" pitchFamily="34" charset="0"/>
              <a:cs typeface="Times New Roman" panose="02020603050405020304" pitchFamily="18" charset="0"/>
            </a:endParaRPr>
          </a:p>
          <a:p>
            <a:pPr fontAlgn="base">
              <a:lnSpc>
                <a:spcPct val="107000"/>
              </a:lnSpc>
              <a:spcBef>
                <a:spcPts val="0"/>
              </a:spcBef>
            </a:pPr>
            <a:endParaRPr lang="en-US" sz="24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150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31ADB-31A1-4D5A-8264-F7D291D3AB90}"/>
              </a:ext>
            </a:extLst>
          </p:cNvPr>
          <p:cNvSpPr>
            <a:spLocks noGrp="1"/>
          </p:cNvSpPr>
          <p:nvPr>
            <p:ph idx="1"/>
          </p:nvPr>
        </p:nvSpPr>
        <p:spPr>
          <a:xfrm>
            <a:off x="1133061" y="636105"/>
            <a:ext cx="9064487" cy="5585790"/>
          </a:xfrm>
        </p:spPr>
        <p:txBody>
          <a:bodyPr>
            <a:normAutofit/>
          </a:bodyPr>
          <a:lstStyle/>
          <a:p>
            <a:pPr marL="0" marR="0" indent="0">
              <a:lnSpc>
                <a:spcPct val="107000"/>
              </a:lnSpc>
              <a:spcBef>
                <a:spcPts val="0"/>
              </a:spcBef>
              <a:spcAft>
                <a:spcPts val="0"/>
              </a:spcAft>
              <a:buNone/>
            </a:pPr>
            <a:r>
              <a:rPr lang="en-US" sz="2400" b="1" dirty="0">
                <a:solidFill>
                  <a:srgbClr val="201F1E"/>
                </a:solidFill>
                <a:effectLst/>
                <a:latin typeface="Calibri" panose="020F0502020204030204" pitchFamily="34" charset="0"/>
                <a:ea typeface="Times New Roman" panose="02020603050405020304" pitchFamily="18" charset="0"/>
                <a:cs typeface="Calibri" panose="020F0502020204030204" pitchFamily="34" charset="0"/>
              </a:rPr>
              <a:t>Reasoning about Space.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0"/>
              </a:spcBef>
              <a:spcAft>
                <a:spcPts val="0"/>
              </a:spcAft>
              <a:buNone/>
            </a:pPr>
            <a:endParaRPr lang="en-US" sz="2400" b="1" dirty="0">
              <a:solidFill>
                <a:srgbClr val="202122"/>
              </a:solidFill>
              <a:effectLst/>
              <a:ea typeface="Times New Roman" panose="02020603050405020304" pitchFamily="18" charset="0"/>
              <a:cs typeface="Calibri" panose="020F0502020204030204" pitchFamily="34"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Specific areas are important when talking about a characteristic. We define an area, </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as a polygon circumscribed by a perimeter. Most often the vertices and edges associated with an area belong to the underlying space. </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However, we sometimes find it useful to talk about areas that include vertices, and edges that are not part of the underlying geometry of the space and does nor intersect with the edges of the underlying space. </a:t>
            </a:r>
            <a:endParaRPr lang="en-US" sz="20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Now we can define an area as being </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a polygon whose all vertices are in V, all edges are in E. (e.g., P1, P2)</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a polygon whose all vertices are in V. Includes edges that are not in E. (e.g., S1,  S4 or S2S3 combined) </a:t>
            </a:r>
            <a:endParaRPr lang="en-US" sz="2000" dirty="0">
              <a:effectLst/>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dirty="0">
                <a:solidFill>
                  <a:srgbClr val="201F1E"/>
                </a:solidFill>
                <a:effectLst/>
                <a:ea typeface="Times New Roman" panose="02020603050405020304" pitchFamily="18" charset="0"/>
                <a:cs typeface="Times New Roman" panose="02020603050405020304" pitchFamily="18" charset="0"/>
              </a:rPr>
              <a:t>a polygon that includes vertices that are not in V, but have locations within B. Includes edges that are not in E. (e.g., S5, S6, E1, E2) </a:t>
            </a:r>
            <a:endParaRPr lang="en-US" sz="2000" dirty="0">
              <a:effectLst/>
              <a:ea typeface="Calibri" panose="020F0502020204030204" pitchFamily="34" charset="0"/>
              <a:cs typeface="Times New Roman" panose="02020603050405020304" pitchFamily="18" charset="0"/>
            </a:endParaRPr>
          </a:p>
          <a:p>
            <a:pPr marL="0" indent="0" fontAlgn="base">
              <a:lnSpc>
                <a:spcPct val="107000"/>
              </a:lnSpc>
              <a:spcBef>
                <a:spcPts val="0"/>
              </a:spcBef>
              <a:buNone/>
            </a:pPr>
            <a:endParaRPr lang="en-US" sz="2400" dirty="0">
              <a:effectLst/>
              <a:ea typeface="Calibri" panose="020F0502020204030204" pitchFamily="34" charset="0"/>
              <a:cs typeface="Times New Roman" panose="02020603050405020304" pitchFamily="18" charset="0"/>
            </a:endParaRPr>
          </a:p>
          <a:p>
            <a:pPr fontAlgn="base">
              <a:lnSpc>
                <a:spcPct val="107000"/>
              </a:lnSpc>
              <a:spcBef>
                <a:spcPts val="0"/>
              </a:spcBef>
            </a:pPr>
            <a:endParaRPr lang="en-US" sz="24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042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6825C9-77E8-4323-B572-BB65EB9FBC6A}"/>
              </a:ext>
            </a:extLst>
          </p:cNvPr>
          <p:cNvSpPr/>
          <p:nvPr/>
        </p:nvSpPr>
        <p:spPr>
          <a:xfrm rot="1708145">
            <a:off x="2817618" y="2520688"/>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E3E2808-C9E3-4CAD-830A-5BC376C17408}"/>
              </a:ext>
            </a:extLst>
          </p:cNvPr>
          <p:cNvSpPr/>
          <p:nvPr/>
        </p:nvSpPr>
        <p:spPr>
          <a:xfrm rot="1112725">
            <a:off x="6692084" y="718650"/>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9EDAA1-4274-43AB-9BC9-9E2E0DA484D3}"/>
              </a:ext>
            </a:extLst>
          </p:cNvPr>
          <p:cNvSpPr/>
          <p:nvPr/>
        </p:nvSpPr>
        <p:spPr>
          <a:xfrm rot="20520501">
            <a:off x="3160519" y="5843574"/>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AC0C7C6-3DA7-4E95-9AA2-294520A01AD0}"/>
              </a:ext>
            </a:extLst>
          </p:cNvPr>
          <p:cNvSpPr/>
          <p:nvPr/>
        </p:nvSpPr>
        <p:spPr>
          <a:xfrm rot="542856">
            <a:off x="1861293" y="4584618"/>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7430929-7001-4EF8-A652-11A10A1E080B}"/>
              </a:ext>
            </a:extLst>
          </p:cNvPr>
          <p:cNvSpPr/>
          <p:nvPr/>
        </p:nvSpPr>
        <p:spPr>
          <a:xfrm rot="1543442">
            <a:off x="9110691" y="5161127"/>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905E9C-C9AE-435A-BD38-C0386319F59E}"/>
              </a:ext>
            </a:extLst>
          </p:cNvPr>
          <p:cNvSpPr/>
          <p:nvPr/>
        </p:nvSpPr>
        <p:spPr>
          <a:xfrm rot="4131939">
            <a:off x="10323236" y="2283224"/>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05AF72-5BB9-4E8B-8CB5-7DB5586520D1}"/>
              </a:ext>
            </a:extLst>
          </p:cNvPr>
          <p:cNvSpPr/>
          <p:nvPr/>
        </p:nvSpPr>
        <p:spPr>
          <a:xfrm rot="20738072">
            <a:off x="5305021" y="6094459"/>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C902828-544F-42DC-8648-D8C5DDD0E8DC}"/>
              </a:ext>
            </a:extLst>
          </p:cNvPr>
          <p:cNvCxnSpPr>
            <a:cxnSpLocks/>
            <a:stCxn id="4" idx="0"/>
            <a:endCxn id="45" idx="3"/>
          </p:cNvCxnSpPr>
          <p:nvPr/>
        </p:nvCxnSpPr>
        <p:spPr>
          <a:xfrm flipV="1">
            <a:off x="2954083" y="1697145"/>
            <a:ext cx="444996" cy="834718"/>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07991F89-EE9C-402E-860E-F54B0595F8A6}"/>
              </a:ext>
            </a:extLst>
          </p:cNvPr>
          <p:cNvSpPr/>
          <p:nvPr/>
        </p:nvSpPr>
        <p:spPr>
          <a:xfrm rot="20986622">
            <a:off x="3837175" y="618891"/>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9" name="Straight Connector 18">
            <a:extLst>
              <a:ext uri="{FF2B5EF4-FFF2-40B4-BE49-F238E27FC236}">
                <a16:creationId xmlns:a16="http://schemas.microsoft.com/office/drawing/2014/main" id="{52AF2318-1E75-4080-868C-513F224F7F57}"/>
              </a:ext>
            </a:extLst>
          </p:cNvPr>
          <p:cNvCxnSpPr>
            <a:cxnSpLocks/>
            <a:stCxn id="10" idx="6"/>
            <a:endCxn id="8" idx="3"/>
          </p:cNvCxnSpPr>
          <p:nvPr/>
        </p:nvCxnSpPr>
        <p:spPr>
          <a:xfrm flipV="1">
            <a:off x="5486957" y="5284047"/>
            <a:ext cx="3628915" cy="879897"/>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A67990E1-7F26-4D8F-A3CC-02DEB51131A8}"/>
              </a:ext>
            </a:extLst>
          </p:cNvPr>
          <p:cNvCxnSpPr>
            <a:cxnSpLocks/>
            <a:stCxn id="4" idx="4"/>
            <a:endCxn id="7" idx="0"/>
          </p:cNvCxnSpPr>
          <p:nvPr/>
        </p:nvCxnSpPr>
        <p:spPr>
          <a:xfrm flipH="1">
            <a:off x="1968238" y="2694338"/>
            <a:ext cx="897741" cy="1891430"/>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EA89A94-4B10-4490-87EA-B0E07B44F141}"/>
              </a:ext>
            </a:extLst>
          </p:cNvPr>
          <p:cNvCxnSpPr>
            <a:cxnSpLocks/>
            <a:stCxn id="6" idx="5"/>
            <a:endCxn id="10" idx="2"/>
          </p:cNvCxnSpPr>
          <p:nvPr/>
        </p:nvCxnSpPr>
        <p:spPr>
          <a:xfrm>
            <a:off x="3335266" y="5977953"/>
            <a:ext cx="1972645" cy="231847"/>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2011BAC-3519-47AF-89E5-775A5218433E}"/>
              </a:ext>
            </a:extLst>
          </p:cNvPr>
          <p:cNvCxnSpPr>
            <a:cxnSpLocks/>
            <a:stCxn id="8" idx="0"/>
            <a:endCxn id="9" idx="5"/>
          </p:cNvCxnSpPr>
          <p:nvPr/>
        </p:nvCxnSpPr>
        <p:spPr>
          <a:xfrm flipV="1">
            <a:off x="9243214" y="2460147"/>
            <a:ext cx="1135045" cy="2710139"/>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F874A59-DF8C-49E2-B37F-2C253C201DA2}"/>
              </a:ext>
            </a:extLst>
          </p:cNvPr>
          <p:cNvCxnSpPr>
            <a:cxnSpLocks/>
            <a:stCxn id="9" idx="3"/>
            <a:endCxn id="5" idx="6"/>
          </p:cNvCxnSpPr>
          <p:nvPr/>
        </p:nvCxnSpPr>
        <p:spPr>
          <a:xfrm flipH="1" flipV="1">
            <a:off x="6872110" y="840455"/>
            <a:ext cx="3459028" cy="1497792"/>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2BE8054-037C-4F59-818D-90F5BA940583}"/>
              </a:ext>
            </a:extLst>
          </p:cNvPr>
          <p:cNvCxnSpPr>
            <a:cxnSpLocks/>
            <a:stCxn id="68" idx="4"/>
            <a:endCxn id="17" idx="6"/>
          </p:cNvCxnSpPr>
          <p:nvPr/>
        </p:nvCxnSpPr>
        <p:spPr>
          <a:xfrm flipH="1" flipV="1">
            <a:off x="4020533" y="694903"/>
            <a:ext cx="901317" cy="37002"/>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D5111B7-712F-4E67-A324-AFAAB55A4E97}"/>
              </a:ext>
            </a:extLst>
          </p:cNvPr>
          <p:cNvCxnSpPr>
            <a:cxnSpLocks/>
            <a:stCxn id="6" idx="1"/>
            <a:endCxn id="7" idx="5"/>
          </p:cNvCxnSpPr>
          <p:nvPr/>
        </p:nvCxnSpPr>
        <p:spPr>
          <a:xfrm flipH="1" flipV="1">
            <a:off x="2007962" y="4751839"/>
            <a:ext cx="1162635" cy="1142181"/>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sp>
        <p:nvSpPr>
          <p:cNvPr id="45" name="Oval 44">
            <a:extLst>
              <a:ext uri="{FF2B5EF4-FFF2-40B4-BE49-F238E27FC236}">
                <a16:creationId xmlns:a16="http://schemas.microsoft.com/office/drawing/2014/main" id="{2761533F-2BE2-4DB9-AFF4-E3DF896345D4}"/>
              </a:ext>
            </a:extLst>
          </p:cNvPr>
          <p:cNvSpPr/>
          <p:nvPr/>
        </p:nvSpPr>
        <p:spPr>
          <a:xfrm rot="20654138">
            <a:off x="3351801" y="1524092"/>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FB67D575-0E88-496D-B9D6-B022918D2D6D}"/>
              </a:ext>
            </a:extLst>
          </p:cNvPr>
          <p:cNvCxnSpPr>
            <a:cxnSpLocks/>
            <a:stCxn id="5" idx="2"/>
            <a:endCxn id="70" idx="7"/>
          </p:cNvCxnSpPr>
          <p:nvPr/>
        </p:nvCxnSpPr>
        <p:spPr>
          <a:xfrm flipH="1" flipV="1">
            <a:off x="5977499" y="744655"/>
            <a:ext cx="719384" cy="37016"/>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B644B14-D27D-4A15-BE89-11EBE87487F8}"/>
              </a:ext>
            </a:extLst>
          </p:cNvPr>
          <p:cNvCxnSpPr>
            <a:cxnSpLocks/>
            <a:stCxn id="68" idx="0"/>
            <a:endCxn id="70" idx="3"/>
          </p:cNvCxnSpPr>
          <p:nvPr/>
        </p:nvCxnSpPr>
        <p:spPr>
          <a:xfrm>
            <a:off x="5106593" y="726373"/>
            <a:ext cx="686469" cy="30259"/>
          </a:xfrm>
          <a:prstGeom prst="line">
            <a:avLst/>
          </a:prstGeom>
          <a:ln w="57150">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68" name="Oval 67">
            <a:extLst>
              <a:ext uri="{FF2B5EF4-FFF2-40B4-BE49-F238E27FC236}">
                <a16:creationId xmlns:a16="http://schemas.microsoft.com/office/drawing/2014/main" id="{793CD998-EF59-4987-95AE-F54DDECE9AFA}"/>
              </a:ext>
            </a:extLst>
          </p:cNvPr>
          <p:cNvSpPr/>
          <p:nvPr/>
        </p:nvSpPr>
        <p:spPr>
          <a:xfrm rot="5297087">
            <a:off x="4921809" y="636726"/>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65A417-9780-4484-9F37-753C24C3A6B2}"/>
              </a:ext>
            </a:extLst>
          </p:cNvPr>
          <p:cNvSpPr/>
          <p:nvPr/>
        </p:nvSpPr>
        <p:spPr>
          <a:xfrm rot="2477082">
            <a:off x="5792868" y="658231"/>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618F903-3771-44D7-B2B1-18429A9E9928}"/>
              </a:ext>
            </a:extLst>
          </p:cNvPr>
          <p:cNvCxnSpPr>
            <a:cxnSpLocks/>
            <a:stCxn id="45" idx="7"/>
            <a:endCxn id="17" idx="3"/>
          </p:cNvCxnSpPr>
          <p:nvPr/>
        </p:nvCxnSpPr>
        <p:spPr>
          <a:xfrm flipV="1">
            <a:off x="3489348" y="787209"/>
            <a:ext cx="387529" cy="748655"/>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278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6825C9-77E8-4323-B572-BB65EB9FBC6A}"/>
              </a:ext>
            </a:extLst>
          </p:cNvPr>
          <p:cNvSpPr/>
          <p:nvPr/>
        </p:nvSpPr>
        <p:spPr>
          <a:xfrm rot="1433203">
            <a:off x="2817618" y="2520688"/>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E3E2808-C9E3-4CAD-830A-5BC376C17408}"/>
              </a:ext>
            </a:extLst>
          </p:cNvPr>
          <p:cNvSpPr/>
          <p:nvPr/>
        </p:nvSpPr>
        <p:spPr>
          <a:xfrm rot="1112725">
            <a:off x="6692084" y="718650"/>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9EDAA1-4274-43AB-9BC9-9E2E0DA484D3}"/>
              </a:ext>
            </a:extLst>
          </p:cNvPr>
          <p:cNvSpPr/>
          <p:nvPr/>
        </p:nvSpPr>
        <p:spPr>
          <a:xfrm rot="20520501">
            <a:off x="3160519" y="5843574"/>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AC0C7C6-3DA7-4E95-9AA2-294520A01AD0}"/>
              </a:ext>
            </a:extLst>
          </p:cNvPr>
          <p:cNvSpPr/>
          <p:nvPr/>
        </p:nvSpPr>
        <p:spPr>
          <a:xfrm rot="542856">
            <a:off x="1861293" y="4584618"/>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7430929-7001-4EF8-A652-11A10A1E080B}"/>
              </a:ext>
            </a:extLst>
          </p:cNvPr>
          <p:cNvSpPr/>
          <p:nvPr/>
        </p:nvSpPr>
        <p:spPr>
          <a:xfrm rot="1543442">
            <a:off x="9159012" y="5162028"/>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905E9C-C9AE-435A-BD38-C0386319F59E}"/>
              </a:ext>
            </a:extLst>
          </p:cNvPr>
          <p:cNvSpPr/>
          <p:nvPr/>
        </p:nvSpPr>
        <p:spPr>
          <a:xfrm rot="4131939">
            <a:off x="10362616" y="2214576"/>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05AF72-5BB9-4E8B-8CB5-7DB5586520D1}"/>
              </a:ext>
            </a:extLst>
          </p:cNvPr>
          <p:cNvSpPr/>
          <p:nvPr/>
        </p:nvSpPr>
        <p:spPr>
          <a:xfrm rot="20738072">
            <a:off x="5305021" y="6094459"/>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C902828-544F-42DC-8648-D8C5DDD0E8DC}"/>
              </a:ext>
            </a:extLst>
          </p:cNvPr>
          <p:cNvCxnSpPr>
            <a:cxnSpLocks/>
            <a:stCxn id="4" idx="0"/>
            <a:endCxn id="45" idx="3"/>
          </p:cNvCxnSpPr>
          <p:nvPr/>
        </p:nvCxnSpPr>
        <p:spPr>
          <a:xfrm flipV="1">
            <a:off x="2947452" y="1703480"/>
            <a:ext cx="443075" cy="82512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07991F89-EE9C-402E-860E-F54B0595F8A6}"/>
              </a:ext>
            </a:extLst>
          </p:cNvPr>
          <p:cNvSpPr/>
          <p:nvPr/>
        </p:nvSpPr>
        <p:spPr>
          <a:xfrm rot="20986622">
            <a:off x="3837175" y="618891"/>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9" name="Straight Connector 18">
            <a:extLst>
              <a:ext uri="{FF2B5EF4-FFF2-40B4-BE49-F238E27FC236}">
                <a16:creationId xmlns:a16="http://schemas.microsoft.com/office/drawing/2014/main" id="{52AF2318-1E75-4080-868C-513F224F7F57}"/>
              </a:ext>
            </a:extLst>
          </p:cNvPr>
          <p:cNvCxnSpPr>
            <a:cxnSpLocks/>
            <a:stCxn id="10" idx="6"/>
            <a:endCxn id="8" idx="3"/>
          </p:cNvCxnSpPr>
          <p:nvPr/>
        </p:nvCxnSpPr>
        <p:spPr>
          <a:xfrm flipV="1">
            <a:off x="5486957" y="5284948"/>
            <a:ext cx="3677236" cy="878996"/>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A67990E1-7F26-4D8F-A3CC-02DEB51131A8}"/>
              </a:ext>
            </a:extLst>
          </p:cNvPr>
          <p:cNvCxnSpPr>
            <a:cxnSpLocks/>
            <a:stCxn id="4" idx="4"/>
            <a:endCxn id="7" idx="0"/>
          </p:cNvCxnSpPr>
          <p:nvPr/>
        </p:nvCxnSpPr>
        <p:spPr>
          <a:xfrm flipH="1">
            <a:off x="1968238" y="2697598"/>
            <a:ext cx="904372" cy="1888170"/>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EA89A94-4B10-4490-87EA-B0E07B44F141}"/>
              </a:ext>
            </a:extLst>
          </p:cNvPr>
          <p:cNvCxnSpPr>
            <a:cxnSpLocks/>
            <a:stCxn id="6" idx="5"/>
            <a:endCxn id="10" idx="2"/>
          </p:cNvCxnSpPr>
          <p:nvPr/>
        </p:nvCxnSpPr>
        <p:spPr>
          <a:xfrm>
            <a:off x="3335266" y="5977953"/>
            <a:ext cx="1972645" cy="231847"/>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2011BAC-3519-47AF-89E5-775A5218433E}"/>
              </a:ext>
            </a:extLst>
          </p:cNvPr>
          <p:cNvCxnSpPr>
            <a:cxnSpLocks/>
            <a:stCxn id="8" idx="0"/>
            <a:endCxn id="9" idx="5"/>
          </p:cNvCxnSpPr>
          <p:nvPr/>
        </p:nvCxnSpPr>
        <p:spPr>
          <a:xfrm flipV="1">
            <a:off x="9291535" y="2391499"/>
            <a:ext cx="1126104" cy="2779688"/>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F874A59-DF8C-49E2-B37F-2C253C201DA2}"/>
              </a:ext>
            </a:extLst>
          </p:cNvPr>
          <p:cNvCxnSpPr>
            <a:cxnSpLocks/>
            <a:stCxn id="9" idx="3"/>
            <a:endCxn id="5" idx="6"/>
          </p:cNvCxnSpPr>
          <p:nvPr/>
        </p:nvCxnSpPr>
        <p:spPr>
          <a:xfrm flipH="1" flipV="1">
            <a:off x="6872110" y="840455"/>
            <a:ext cx="3498408" cy="142914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2BE8054-037C-4F59-818D-90F5BA940583}"/>
              </a:ext>
            </a:extLst>
          </p:cNvPr>
          <p:cNvCxnSpPr>
            <a:cxnSpLocks/>
            <a:stCxn id="68" idx="4"/>
            <a:endCxn id="17" idx="6"/>
          </p:cNvCxnSpPr>
          <p:nvPr/>
        </p:nvCxnSpPr>
        <p:spPr>
          <a:xfrm flipH="1" flipV="1">
            <a:off x="4020533" y="694903"/>
            <a:ext cx="901317" cy="37002"/>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D5111B7-712F-4E67-A324-AFAAB55A4E97}"/>
              </a:ext>
            </a:extLst>
          </p:cNvPr>
          <p:cNvCxnSpPr>
            <a:cxnSpLocks/>
            <a:stCxn id="6" idx="1"/>
            <a:endCxn id="7" idx="5"/>
          </p:cNvCxnSpPr>
          <p:nvPr/>
        </p:nvCxnSpPr>
        <p:spPr>
          <a:xfrm flipH="1" flipV="1">
            <a:off x="2007962" y="4751839"/>
            <a:ext cx="1162635" cy="1142181"/>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sp>
        <p:nvSpPr>
          <p:cNvPr id="41" name="Oval 40">
            <a:extLst>
              <a:ext uri="{FF2B5EF4-FFF2-40B4-BE49-F238E27FC236}">
                <a16:creationId xmlns:a16="http://schemas.microsoft.com/office/drawing/2014/main" id="{D8DC666C-D7B9-4407-AA86-A10C07EA0620}"/>
              </a:ext>
            </a:extLst>
          </p:cNvPr>
          <p:cNvSpPr/>
          <p:nvPr/>
        </p:nvSpPr>
        <p:spPr>
          <a:xfrm rot="1256023">
            <a:off x="4122540" y="3750484"/>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F243460-200F-4BE7-846C-E79F565D6EE4}"/>
              </a:ext>
            </a:extLst>
          </p:cNvPr>
          <p:cNvSpPr/>
          <p:nvPr/>
        </p:nvSpPr>
        <p:spPr>
          <a:xfrm rot="1930244">
            <a:off x="4420880" y="5610129"/>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E873402-9EFA-4EA9-AC55-3314B0C47148}"/>
              </a:ext>
            </a:extLst>
          </p:cNvPr>
          <p:cNvSpPr/>
          <p:nvPr/>
        </p:nvSpPr>
        <p:spPr>
          <a:xfrm rot="3635884">
            <a:off x="5041472" y="4235463"/>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EF085F-1A0B-421A-9149-6673852ED9A5}"/>
              </a:ext>
            </a:extLst>
          </p:cNvPr>
          <p:cNvSpPr/>
          <p:nvPr/>
        </p:nvSpPr>
        <p:spPr>
          <a:xfrm rot="16591662">
            <a:off x="4634759" y="2677396"/>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761533F-2BE2-4DB9-AFF4-E3DF896345D4}"/>
              </a:ext>
            </a:extLst>
          </p:cNvPr>
          <p:cNvSpPr/>
          <p:nvPr/>
        </p:nvSpPr>
        <p:spPr>
          <a:xfrm rot="20911655">
            <a:off x="3349157" y="1534031"/>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DAE28D1-222C-453E-B326-883A4B484A1E}"/>
              </a:ext>
            </a:extLst>
          </p:cNvPr>
          <p:cNvCxnSpPr>
            <a:cxnSpLocks/>
            <a:stCxn id="41" idx="1"/>
            <a:endCxn id="4" idx="6"/>
          </p:cNvCxnSpPr>
          <p:nvPr/>
        </p:nvCxnSpPr>
        <p:spPr>
          <a:xfrm flipH="1" flipV="1">
            <a:off x="2994527" y="2650522"/>
            <a:ext cx="1182740" cy="1107995"/>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AEEA003E-C253-44D1-A4D9-3E5708098F3A}"/>
              </a:ext>
            </a:extLst>
          </p:cNvPr>
          <p:cNvCxnSpPr>
            <a:cxnSpLocks/>
            <a:stCxn id="52" idx="2"/>
            <a:endCxn id="61" idx="7"/>
          </p:cNvCxnSpPr>
          <p:nvPr/>
        </p:nvCxnSpPr>
        <p:spPr>
          <a:xfrm flipH="1" flipV="1">
            <a:off x="6520958" y="4062161"/>
            <a:ext cx="761091" cy="341747"/>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C0545FA6-56EC-40C8-9C45-5B3E7ABF9E01}"/>
              </a:ext>
            </a:extLst>
          </p:cNvPr>
          <p:cNvCxnSpPr>
            <a:cxnSpLocks/>
            <a:stCxn id="10" idx="7"/>
            <a:endCxn id="61" idx="5"/>
          </p:cNvCxnSpPr>
          <p:nvPr/>
        </p:nvCxnSpPr>
        <p:spPr>
          <a:xfrm flipV="1">
            <a:off x="5444523" y="4107302"/>
            <a:ext cx="953787" cy="2000055"/>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59E4D57A-78A0-45F4-8F04-4BA73E3330B3}"/>
              </a:ext>
            </a:extLst>
          </p:cNvPr>
          <p:cNvCxnSpPr>
            <a:cxnSpLocks/>
            <a:stCxn id="6" idx="7"/>
            <a:endCxn id="64" idx="0"/>
          </p:cNvCxnSpPr>
          <p:nvPr/>
        </p:nvCxnSpPr>
        <p:spPr>
          <a:xfrm flipV="1">
            <a:off x="3294898" y="5150989"/>
            <a:ext cx="321535" cy="702663"/>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7EC4CF5C-3D99-4D8B-881D-DE250F055C62}"/>
              </a:ext>
            </a:extLst>
          </p:cNvPr>
          <p:cNvCxnSpPr>
            <a:cxnSpLocks/>
            <a:stCxn id="42" idx="0"/>
            <a:endCxn id="43" idx="5"/>
          </p:cNvCxnSpPr>
          <p:nvPr/>
        </p:nvCxnSpPr>
        <p:spPr>
          <a:xfrm flipV="1">
            <a:off x="4562497" y="4416885"/>
            <a:ext cx="546539" cy="1207433"/>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E242597E-BFA6-46EC-932C-C55B9DEDFE41}"/>
              </a:ext>
            </a:extLst>
          </p:cNvPr>
          <p:cNvCxnSpPr>
            <a:cxnSpLocks/>
            <a:stCxn id="44" idx="7"/>
            <a:endCxn id="45" idx="5"/>
          </p:cNvCxnSpPr>
          <p:nvPr/>
        </p:nvCxnSpPr>
        <p:spPr>
          <a:xfrm flipH="1" flipV="1">
            <a:off x="3518606" y="1677486"/>
            <a:ext cx="1151072" cy="101997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
        <p:nvSpPr>
          <p:cNvPr id="61" name="Oval 60">
            <a:extLst>
              <a:ext uri="{FF2B5EF4-FFF2-40B4-BE49-F238E27FC236}">
                <a16:creationId xmlns:a16="http://schemas.microsoft.com/office/drawing/2014/main" id="{C50BFA16-496A-4C07-85A9-7D8AF6EFD7FF}"/>
              </a:ext>
            </a:extLst>
          </p:cNvPr>
          <p:cNvSpPr/>
          <p:nvPr/>
        </p:nvSpPr>
        <p:spPr>
          <a:xfrm rot="4187618">
            <a:off x="6344651" y="3930995"/>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A5E2964-995F-415A-86FC-BBB4B7AB4408}"/>
              </a:ext>
            </a:extLst>
          </p:cNvPr>
          <p:cNvSpPr/>
          <p:nvPr/>
        </p:nvSpPr>
        <p:spPr>
          <a:xfrm rot="1783801">
            <a:off x="7207748" y="3366873"/>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BE65A20-A605-435E-B6A5-796429F1B058}"/>
              </a:ext>
            </a:extLst>
          </p:cNvPr>
          <p:cNvSpPr/>
          <p:nvPr/>
        </p:nvSpPr>
        <p:spPr>
          <a:xfrm rot="1783801">
            <a:off x="8791039" y="4051938"/>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9EF64-5A47-410B-83D2-1F42C6276311}"/>
              </a:ext>
            </a:extLst>
          </p:cNvPr>
          <p:cNvSpPr/>
          <p:nvPr/>
        </p:nvSpPr>
        <p:spPr>
          <a:xfrm rot="1783801">
            <a:off x="9430428" y="2566517"/>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302EDBD-46BE-4574-9611-B82C16029F24}"/>
              </a:ext>
            </a:extLst>
          </p:cNvPr>
          <p:cNvSpPr/>
          <p:nvPr/>
        </p:nvSpPr>
        <p:spPr>
          <a:xfrm rot="1783801">
            <a:off x="7851649" y="1973432"/>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3748E75-C213-419F-9A39-FEC3366E21CD}"/>
              </a:ext>
            </a:extLst>
          </p:cNvPr>
          <p:cNvCxnSpPr>
            <a:cxnSpLocks/>
            <a:stCxn id="76" idx="0"/>
            <a:endCxn id="67" idx="4"/>
          </p:cNvCxnSpPr>
          <p:nvPr/>
        </p:nvCxnSpPr>
        <p:spPr>
          <a:xfrm flipV="1">
            <a:off x="8929281" y="3684873"/>
            <a:ext cx="164287" cy="37922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38CB36CA-E523-4B09-A133-6FFEF8610542}"/>
              </a:ext>
            </a:extLst>
          </p:cNvPr>
          <p:cNvCxnSpPr>
            <a:cxnSpLocks/>
            <a:stCxn id="76" idx="2"/>
            <a:endCxn id="75" idx="6"/>
          </p:cNvCxnSpPr>
          <p:nvPr/>
        </p:nvCxnSpPr>
        <p:spPr>
          <a:xfrm flipH="1" flipV="1">
            <a:off x="7380409" y="3505115"/>
            <a:ext cx="1422794" cy="593407"/>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BFB8A86E-F30A-495D-8FCF-63BD8CF12ABF}"/>
              </a:ext>
            </a:extLst>
          </p:cNvPr>
          <p:cNvCxnSpPr>
            <a:cxnSpLocks/>
            <a:stCxn id="75" idx="0"/>
            <a:endCxn id="78" idx="4"/>
          </p:cNvCxnSpPr>
          <p:nvPr/>
        </p:nvCxnSpPr>
        <p:spPr>
          <a:xfrm flipV="1">
            <a:off x="7345990" y="2146093"/>
            <a:ext cx="552243" cy="1232944"/>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FEC85035-4192-44AC-9309-F9E695507486}"/>
              </a:ext>
            </a:extLst>
          </p:cNvPr>
          <p:cNvCxnSpPr>
            <a:cxnSpLocks/>
            <a:stCxn id="77" idx="2"/>
            <a:endCxn id="78" idx="7"/>
          </p:cNvCxnSpPr>
          <p:nvPr/>
        </p:nvCxnSpPr>
        <p:spPr>
          <a:xfrm flipH="1" flipV="1">
            <a:off x="8033211" y="2041506"/>
            <a:ext cx="1409381" cy="571595"/>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2214A25B-3C56-438D-9FA3-49D26F533DBE}"/>
              </a:ext>
            </a:extLst>
          </p:cNvPr>
          <p:cNvCxnSpPr>
            <a:cxnSpLocks/>
            <a:stCxn id="65" idx="0"/>
            <a:endCxn id="41" idx="4"/>
          </p:cNvCxnSpPr>
          <p:nvPr/>
        </p:nvCxnSpPr>
        <p:spPr>
          <a:xfrm flipV="1">
            <a:off x="3971593" y="3929209"/>
            <a:ext cx="210342" cy="449996"/>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69" name="Straight Connector 68">
            <a:extLst>
              <a:ext uri="{FF2B5EF4-FFF2-40B4-BE49-F238E27FC236}">
                <a16:creationId xmlns:a16="http://schemas.microsoft.com/office/drawing/2014/main" id="{5B40BC08-6680-4C7E-8FF1-B5FE55B9A7CF}"/>
              </a:ext>
            </a:extLst>
          </p:cNvPr>
          <p:cNvCxnSpPr>
            <a:cxnSpLocks/>
            <a:stCxn id="66" idx="0"/>
            <a:endCxn id="77" idx="4"/>
          </p:cNvCxnSpPr>
          <p:nvPr/>
        </p:nvCxnSpPr>
        <p:spPr>
          <a:xfrm flipV="1">
            <a:off x="9374788" y="2739178"/>
            <a:ext cx="102224" cy="258715"/>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95046A61-FE13-419E-B48C-1EDE36E71D25}"/>
              </a:ext>
            </a:extLst>
          </p:cNvPr>
          <p:cNvCxnSpPr>
            <a:cxnSpLocks/>
            <a:stCxn id="8" idx="2"/>
            <a:endCxn id="53" idx="6"/>
          </p:cNvCxnSpPr>
          <p:nvPr/>
        </p:nvCxnSpPr>
        <p:spPr>
          <a:xfrm flipH="1" flipV="1">
            <a:off x="8178118" y="4784857"/>
            <a:ext cx="990052" cy="429474"/>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3" name="Straight Connector 142">
            <a:extLst>
              <a:ext uri="{FF2B5EF4-FFF2-40B4-BE49-F238E27FC236}">
                <a16:creationId xmlns:a16="http://schemas.microsoft.com/office/drawing/2014/main" id="{82CE54A8-6A6D-44A4-B098-C7187FD8BB77}"/>
              </a:ext>
            </a:extLst>
          </p:cNvPr>
          <p:cNvCxnSpPr>
            <a:cxnSpLocks/>
            <a:stCxn id="64" idx="0"/>
            <a:endCxn id="65" idx="4"/>
          </p:cNvCxnSpPr>
          <p:nvPr/>
        </p:nvCxnSpPr>
        <p:spPr>
          <a:xfrm flipV="1">
            <a:off x="3616433" y="4546711"/>
            <a:ext cx="277044" cy="604278"/>
          </a:xfrm>
          <a:prstGeom prst="line">
            <a:avLst/>
          </a:prstGeom>
          <a:ln w="57150">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6" name="Straight Connector 145">
            <a:extLst>
              <a:ext uri="{FF2B5EF4-FFF2-40B4-BE49-F238E27FC236}">
                <a16:creationId xmlns:a16="http://schemas.microsoft.com/office/drawing/2014/main" id="{FF1B7DFB-F2F2-4FCB-AA25-D710CFCEAAA7}"/>
              </a:ext>
            </a:extLst>
          </p:cNvPr>
          <p:cNvCxnSpPr>
            <a:cxnSpLocks/>
            <a:stCxn id="67" idx="0"/>
            <a:endCxn id="66" idx="4"/>
          </p:cNvCxnSpPr>
          <p:nvPr/>
        </p:nvCxnSpPr>
        <p:spPr>
          <a:xfrm flipV="1">
            <a:off x="9159176" y="3164186"/>
            <a:ext cx="134948" cy="347898"/>
          </a:xfrm>
          <a:prstGeom prst="line">
            <a:avLst/>
          </a:prstGeom>
          <a:ln w="57150">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52" name="Oval 51">
            <a:extLst>
              <a:ext uri="{FF2B5EF4-FFF2-40B4-BE49-F238E27FC236}">
                <a16:creationId xmlns:a16="http://schemas.microsoft.com/office/drawing/2014/main" id="{45660935-47F4-4DC2-B054-B343FDAC5E74}"/>
              </a:ext>
            </a:extLst>
          </p:cNvPr>
          <p:cNvSpPr/>
          <p:nvPr/>
        </p:nvSpPr>
        <p:spPr>
          <a:xfrm rot="1256023">
            <a:off x="7275949" y="4344513"/>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88101E4-DF60-4326-BAF2-C560AEA0D5DE}"/>
              </a:ext>
            </a:extLst>
          </p:cNvPr>
          <p:cNvSpPr/>
          <p:nvPr/>
        </p:nvSpPr>
        <p:spPr>
          <a:xfrm rot="1256023">
            <a:off x="7999393" y="4659426"/>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FB67D575-0E88-496D-B9D6-B022918D2D6D}"/>
              </a:ext>
            </a:extLst>
          </p:cNvPr>
          <p:cNvCxnSpPr>
            <a:cxnSpLocks/>
            <a:stCxn id="5" idx="2"/>
            <a:endCxn id="70" idx="7"/>
          </p:cNvCxnSpPr>
          <p:nvPr/>
        </p:nvCxnSpPr>
        <p:spPr>
          <a:xfrm flipH="1" flipV="1">
            <a:off x="5977116" y="760955"/>
            <a:ext cx="719767" cy="20716"/>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B644B14-D27D-4A15-BE89-11EBE87487F8}"/>
              </a:ext>
            </a:extLst>
          </p:cNvPr>
          <p:cNvCxnSpPr>
            <a:cxnSpLocks/>
            <a:stCxn id="68" idx="0"/>
            <a:endCxn id="70" idx="3"/>
          </p:cNvCxnSpPr>
          <p:nvPr/>
        </p:nvCxnSpPr>
        <p:spPr>
          <a:xfrm>
            <a:off x="5106593" y="726373"/>
            <a:ext cx="686852" cy="13959"/>
          </a:xfrm>
          <a:prstGeom prst="line">
            <a:avLst/>
          </a:prstGeom>
          <a:ln w="57150">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64" name="Oval 63">
            <a:extLst>
              <a:ext uri="{FF2B5EF4-FFF2-40B4-BE49-F238E27FC236}">
                <a16:creationId xmlns:a16="http://schemas.microsoft.com/office/drawing/2014/main" id="{18B72D91-52AE-4F91-B344-C711978EB84D}"/>
              </a:ext>
            </a:extLst>
          </p:cNvPr>
          <p:cNvSpPr/>
          <p:nvPr/>
        </p:nvSpPr>
        <p:spPr>
          <a:xfrm rot="1797970">
            <a:off x="3477861" y="5138635"/>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BD80D9F-976F-4D02-AD9F-1A4A85D54289}"/>
              </a:ext>
            </a:extLst>
          </p:cNvPr>
          <p:cNvSpPr/>
          <p:nvPr/>
        </p:nvSpPr>
        <p:spPr>
          <a:xfrm rot="1500101">
            <a:off x="3840122" y="4370545"/>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9BF4191-70C6-4E7E-82E5-9FC286282FBA}"/>
              </a:ext>
            </a:extLst>
          </p:cNvPr>
          <p:cNvSpPr/>
          <p:nvPr/>
        </p:nvSpPr>
        <p:spPr>
          <a:xfrm rot="1552611">
            <a:off x="9242043" y="2988627"/>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AEC1B5-6D7F-4CF0-9585-3A9F4624CE49}"/>
              </a:ext>
            </a:extLst>
          </p:cNvPr>
          <p:cNvSpPr/>
          <p:nvPr/>
        </p:nvSpPr>
        <p:spPr>
          <a:xfrm rot="1247499">
            <a:off x="9033959" y="3506066"/>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3CD998-EF59-4987-95AE-F54DDECE9AFA}"/>
              </a:ext>
            </a:extLst>
          </p:cNvPr>
          <p:cNvSpPr/>
          <p:nvPr/>
        </p:nvSpPr>
        <p:spPr>
          <a:xfrm rot="5297087">
            <a:off x="4921809" y="636726"/>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65A417-9780-4484-9F37-753C24C3A6B2}"/>
              </a:ext>
            </a:extLst>
          </p:cNvPr>
          <p:cNvSpPr/>
          <p:nvPr/>
        </p:nvSpPr>
        <p:spPr>
          <a:xfrm rot="3084372">
            <a:off x="5792868" y="658231"/>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618F903-3771-44D7-B2B1-18429A9E9928}"/>
              </a:ext>
            </a:extLst>
          </p:cNvPr>
          <p:cNvCxnSpPr>
            <a:cxnSpLocks/>
            <a:stCxn id="45" idx="7"/>
            <a:endCxn id="17" idx="3"/>
          </p:cNvCxnSpPr>
          <p:nvPr/>
        </p:nvCxnSpPr>
        <p:spPr>
          <a:xfrm flipV="1">
            <a:off x="3492612" y="787209"/>
            <a:ext cx="384265" cy="762198"/>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860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6825C9-77E8-4323-B572-BB65EB9FBC6A}"/>
              </a:ext>
            </a:extLst>
          </p:cNvPr>
          <p:cNvSpPr/>
          <p:nvPr/>
        </p:nvSpPr>
        <p:spPr>
          <a:xfrm rot="1433203">
            <a:off x="2817618" y="2520688"/>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E3E2808-C9E3-4CAD-830A-5BC376C17408}"/>
              </a:ext>
            </a:extLst>
          </p:cNvPr>
          <p:cNvSpPr/>
          <p:nvPr/>
        </p:nvSpPr>
        <p:spPr>
          <a:xfrm rot="1112725">
            <a:off x="6692084" y="718650"/>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9EDAA1-4274-43AB-9BC9-9E2E0DA484D3}"/>
              </a:ext>
            </a:extLst>
          </p:cNvPr>
          <p:cNvSpPr/>
          <p:nvPr/>
        </p:nvSpPr>
        <p:spPr>
          <a:xfrm rot="20520501">
            <a:off x="3160519" y="5843574"/>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AC0C7C6-3DA7-4E95-9AA2-294520A01AD0}"/>
              </a:ext>
            </a:extLst>
          </p:cNvPr>
          <p:cNvSpPr/>
          <p:nvPr/>
        </p:nvSpPr>
        <p:spPr>
          <a:xfrm rot="542856">
            <a:off x="1861293" y="4584618"/>
            <a:ext cx="184825" cy="18482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7430929-7001-4EF8-A652-11A10A1E080B}"/>
              </a:ext>
            </a:extLst>
          </p:cNvPr>
          <p:cNvSpPr/>
          <p:nvPr/>
        </p:nvSpPr>
        <p:spPr>
          <a:xfrm rot="1543442">
            <a:off x="9159012" y="5162028"/>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905E9C-C9AE-435A-BD38-C0386319F59E}"/>
              </a:ext>
            </a:extLst>
          </p:cNvPr>
          <p:cNvSpPr/>
          <p:nvPr/>
        </p:nvSpPr>
        <p:spPr>
          <a:xfrm rot="4131939">
            <a:off x="10362616" y="2214576"/>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05AF72-5BB9-4E8B-8CB5-7DB5586520D1}"/>
              </a:ext>
            </a:extLst>
          </p:cNvPr>
          <p:cNvSpPr/>
          <p:nvPr/>
        </p:nvSpPr>
        <p:spPr>
          <a:xfrm rot="20738072">
            <a:off x="5305021" y="6094459"/>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C902828-544F-42DC-8648-D8C5DDD0E8DC}"/>
              </a:ext>
            </a:extLst>
          </p:cNvPr>
          <p:cNvCxnSpPr>
            <a:cxnSpLocks/>
            <a:stCxn id="4" idx="0"/>
            <a:endCxn id="45" idx="3"/>
          </p:cNvCxnSpPr>
          <p:nvPr/>
        </p:nvCxnSpPr>
        <p:spPr>
          <a:xfrm flipV="1">
            <a:off x="2947452" y="1703480"/>
            <a:ext cx="443075" cy="82512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07991F89-EE9C-402E-860E-F54B0595F8A6}"/>
              </a:ext>
            </a:extLst>
          </p:cNvPr>
          <p:cNvSpPr/>
          <p:nvPr/>
        </p:nvSpPr>
        <p:spPr>
          <a:xfrm rot="20986622">
            <a:off x="3837175" y="618891"/>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9" name="Straight Connector 18">
            <a:extLst>
              <a:ext uri="{FF2B5EF4-FFF2-40B4-BE49-F238E27FC236}">
                <a16:creationId xmlns:a16="http://schemas.microsoft.com/office/drawing/2014/main" id="{52AF2318-1E75-4080-868C-513F224F7F57}"/>
              </a:ext>
            </a:extLst>
          </p:cNvPr>
          <p:cNvCxnSpPr>
            <a:cxnSpLocks/>
            <a:stCxn id="10" idx="6"/>
            <a:endCxn id="8" idx="3"/>
          </p:cNvCxnSpPr>
          <p:nvPr/>
        </p:nvCxnSpPr>
        <p:spPr>
          <a:xfrm flipV="1">
            <a:off x="5486957" y="5284948"/>
            <a:ext cx="3677236" cy="878996"/>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A67990E1-7F26-4D8F-A3CC-02DEB51131A8}"/>
              </a:ext>
            </a:extLst>
          </p:cNvPr>
          <p:cNvCxnSpPr>
            <a:cxnSpLocks/>
            <a:stCxn id="4" idx="4"/>
            <a:endCxn id="7" idx="0"/>
          </p:cNvCxnSpPr>
          <p:nvPr/>
        </p:nvCxnSpPr>
        <p:spPr>
          <a:xfrm flipH="1">
            <a:off x="1968238" y="2697598"/>
            <a:ext cx="904372" cy="1888170"/>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EA89A94-4B10-4490-87EA-B0E07B44F141}"/>
              </a:ext>
            </a:extLst>
          </p:cNvPr>
          <p:cNvCxnSpPr>
            <a:cxnSpLocks/>
            <a:stCxn id="6" idx="5"/>
            <a:endCxn id="10" idx="2"/>
          </p:cNvCxnSpPr>
          <p:nvPr/>
        </p:nvCxnSpPr>
        <p:spPr>
          <a:xfrm>
            <a:off x="3335266" y="5977953"/>
            <a:ext cx="1972645" cy="231847"/>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2011BAC-3519-47AF-89E5-775A5218433E}"/>
              </a:ext>
            </a:extLst>
          </p:cNvPr>
          <p:cNvCxnSpPr>
            <a:cxnSpLocks/>
            <a:stCxn id="8" idx="0"/>
            <a:endCxn id="9" idx="5"/>
          </p:cNvCxnSpPr>
          <p:nvPr/>
        </p:nvCxnSpPr>
        <p:spPr>
          <a:xfrm flipV="1">
            <a:off x="9291535" y="2391499"/>
            <a:ext cx="1126104" cy="2779688"/>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F874A59-DF8C-49E2-B37F-2C253C201DA2}"/>
              </a:ext>
            </a:extLst>
          </p:cNvPr>
          <p:cNvCxnSpPr>
            <a:cxnSpLocks/>
            <a:stCxn id="9" idx="3"/>
            <a:endCxn id="5" idx="6"/>
          </p:cNvCxnSpPr>
          <p:nvPr/>
        </p:nvCxnSpPr>
        <p:spPr>
          <a:xfrm flipH="1" flipV="1">
            <a:off x="6872110" y="840455"/>
            <a:ext cx="3498408" cy="142914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2BE8054-037C-4F59-818D-90F5BA940583}"/>
              </a:ext>
            </a:extLst>
          </p:cNvPr>
          <p:cNvCxnSpPr>
            <a:cxnSpLocks/>
            <a:stCxn id="68" idx="4"/>
            <a:endCxn id="17" idx="6"/>
          </p:cNvCxnSpPr>
          <p:nvPr/>
        </p:nvCxnSpPr>
        <p:spPr>
          <a:xfrm flipH="1" flipV="1">
            <a:off x="4020533" y="694903"/>
            <a:ext cx="901317" cy="37002"/>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D5111B7-712F-4E67-A324-AFAAB55A4E97}"/>
              </a:ext>
            </a:extLst>
          </p:cNvPr>
          <p:cNvCxnSpPr>
            <a:cxnSpLocks/>
            <a:stCxn id="6" idx="1"/>
            <a:endCxn id="7" idx="5"/>
          </p:cNvCxnSpPr>
          <p:nvPr/>
        </p:nvCxnSpPr>
        <p:spPr>
          <a:xfrm flipH="1" flipV="1">
            <a:off x="2007962" y="4751839"/>
            <a:ext cx="1162635" cy="1142181"/>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sp>
        <p:nvSpPr>
          <p:cNvPr id="41" name="Oval 40">
            <a:extLst>
              <a:ext uri="{FF2B5EF4-FFF2-40B4-BE49-F238E27FC236}">
                <a16:creationId xmlns:a16="http://schemas.microsoft.com/office/drawing/2014/main" id="{D8DC666C-D7B9-4407-AA86-A10C07EA0620}"/>
              </a:ext>
            </a:extLst>
          </p:cNvPr>
          <p:cNvSpPr/>
          <p:nvPr/>
        </p:nvSpPr>
        <p:spPr>
          <a:xfrm rot="1340638">
            <a:off x="4122540" y="3750484"/>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F243460-200F-4BE7-846C-E79F565D6EE4}"/>
              </a:ext>
            </a:extLst>
          </p:cNvPr>
          <p:cNvSpPr/>
          <p:nvPr/>
        </p:nvSpPr>
        <p:spPr>
          <a:xfrm rot="1930244">
            <a:off x="4420880" y="5610129"/>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E873402-9EFA-4EA9-AC55-3314B0C47148}"/>
              </a:ext>
            </a:extLst>
          </p:cNvPr>
          <p:cNvSpPr/>
          <p:nvPr/>
        </p:nvSpPr>
        <p:spPr>
          <a:xfrm rot="2592639">
            <a:off x="5041472" y="4235463"/>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EF085F-1A0B-421A-9149-6673852ED9A5}"/>
              </a:ext>
            </a:extLst>
          </p:cNvPr>
          <p:cNvSpPr/>
          <p:nvPr/>
        </p:nvSpPr>
        <p:spPr>
          <a:xfrm rot="17198771">
            <a:off x="4638586" y="2605185"/>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761533F-2BE2-4DB9-AFF4-E3DF896345D4}"/>
              </a:ext>
            </a:extLst>
          </p:cNvPr>
          <p:cNvSpPr/>
          <p:nvPr/>
        </p:nvSpPr>
        <p:spPr>
          <a:xfrm rot="20911655">
            <a:off x="3349157" y="1534031"/>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DAE28D1-222C-453E-B326-883A4B484A1E}"/>
              </a:ext>
            </a:extLst>
          </p:cNvPr>
          <p:cNvCxnSpPr>
            <a:cxnSpLocks/>
            <a:stCxn id="41" idx="1"/>
            <a:endCxn id="4" idx="6"/>
          </p:cNvCxnSpPr>
          <p:nvPr/>
        </p:nvCxnSpPr>
        <p:spPr>
          <a:xfrm flipH="1" flipV="1">
            <a:off x="2994527" y="2650522"/>
            <a:ext cx="1184828" cy="1107093"/>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AEEA003E-C253-44D1-A4D9-3E5708098F3A}"/>
              </a:ext>
            </a:extLst>
          </p:cNvPr>
          <p:cNvCxnSpPr>
            <a:cxnSpLocks/>
            <a:stCxn id="52" idx="2"/>
            <a:endCxn id="61" idx="7"/>
          </p:cNvCxnSpPr>
          <p:nvPr/>
        </p:nvCxnSpPr>
        <p:spPr>
          <a:xfrm flipH="1" flipV="1">
            <a:off x="6520958" y="4062161"/>
            <a:ext cx="761091" cy="341747"/>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C0545FA6-56EC-40C8-9C45-5B3E7ABF9E01}"/>
              </a:ext>
            </a:extLst>
          </p:cNvPr>
          <p:cNvCxnSpPr>
            <a:cxnSpLocks/>
            <a:stCxn id="10" idx="7"/>
            <a:endCxn id="61" idx="5"/>
          </p:cNvCxnSpPr>
          <p:nvPr/>
        </p:nvCxnSpPr>
        <p:spPr>
          <a:xfrm flipV="1">
            <a:off x="5444523" y="4107302"/>
            <a:ext cx="953787" cy="2000055"/>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59E4D57A-78A0-45F4-8F04-4BA73E3330B3}"/>
              </a:ext>
            </a:extLst>
          </p:cNvPr>
          <p:cNvCxnSpPr>
            <a:cxnSpLocks/>
            <a:stCxn id="6" idx="7"/>
            <a:endCxn id="64" idx="0"/>
          </p:cNvCxnSpPr>
          <p:nvPr/>
        </p:nvCxnSpPr>
        <p:spPr>
          <a:xfrm flipV="1">
            <a:off x="3294898" y="5150989"/>
            <a:ext cx="321535" cy="702663"/>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7EC4CF5C-3D99-4D8B-881D-DE250F055C62}"/>
              </a:ext>
            </a:extLst>
          </p:cNvPr>
          <p:cNvCxnSpPr>
            <a:cxnSpLocks/>
            <a:stCxn id="42" idx="0"/>
            <a:endCxn id="43" idx="5"/>
          </p:cNvCxnSpPr>
          <p:nvPr/>
        </p:nvCxnSpPr>
        <p:spPr>
          <a:xfrm flipV="1">
            <a:off x="4562497" y="4420243"/>
            <a:ext cx="574273" cy="1204075"/>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E242597E-BFA6-46EC-932C-C55B9DEDFE41}"/>
              </a:ext>
            </a:extLst>
          </p:cNvPr>
          <p:cNvCxnSpPr>
            <a:cxnSpLocks/>
            <a:stCxn id="44" idx="7"/>
            <a:endCxn id="45" idx="5"/>
          </p:cNvCxnSpPr>
          <p:nvPr/>
        </p:nvCxnSpPr>
        <p:spPr>
          <a:xfrm flipH="1" flipV="1">
            <a:off x="3518606" y="1677486"/>
            <a:ext cx="1168504" cy="938786"/>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sp>
        <p:nvSpPr>
          <p:cNvPr id="61" name="Oval 60">
            <a:extLst>
              <a:ext uri="{FF2B5EF4-FFF2-40B4-BE49-F238E27FC236}">
                <a16:creationId xmlns:a16="http://schemas.microsoft.com/office/drawing/2014/main" id="{C50BFA16-496A-4C07-85A9-7D8AF6EFD7FF}"/>
              </a:ext>
            </a:extLst>
          </p:cNvPr>
          <p:cNvSpPr/>
          <p:nvPr/>
        </p:nvSpPr>
        <p:spPr>
          <a:xfrm rot="4187618">
            <a:off x="6344651" y="3930995"/>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A5E2964-995F-415A-86FC-BBB4B7AB4408}"/>
              </a:ext>
            </a:extLst>
          </p:cNvPr>
          <p:cNvSpPr/>
          <p:nvPr/>
        </p:nvSpPr>
        <p:spPr>
          <a:xfrm rot="1254856">
            <a:off x="7207748" y="3366873"/>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BE65A20-A605-435E-B6A5-796429F1B058}"/>
              </a:ext>
            </a:extLst>
          </p:cNvPr>
          <p:cNvSpPr/>
          <p:nvPr/>
        </p:nvSpPr>
        <p:spPr>
          <a:xfrm rot="1783801">
            <a:off x="8791039" y="4051938"/>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9EF64-5A47-410B-83D2-1F42C6276311}"/>
              </a:ext>
            </a:extLst>
          </p:cNvPr>
          <p:cNvSpPr/>
          <p:nvPr/>
        </p:nvSpPr>
        <p:spPr>
          <a:xfrm rot="1783801">
            <a:off x="9430428" y="2566517"/>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302EDBD-46BE-4574-9611-B82C16029F24}"/>
              </a:ext>
            </a:extLst>
          </p:cNvPr>
          <p:cNvSpPr/>
          <p:nvPr/>
        </p:nvSpPr>
        <p:spPr>
          <a:xfrm rot="2213995">
            <a:off x="7851649" y="1973432"/>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3748E75-C213-419F-9A39-FEC3366E21CD}"/>
              </a:ext>
            </a:extLst>
          </p:cNvPr>
          <p:cNvCxnSpPr>
            <a:cxnSpLocks/>
            <a:stCxn id="76" idx="0"/>
            <a:endCxn id="67" idx="4"/>
          </p:cNvCxnSpPr>
          <p:nvPr/>
        </p:nvCxnSpPr>
        <p:spPr>
          <a:xfrm flipV="1">
            <a:off x="8929281" y="3684873"/>
            <a:ext cx="164287" cy="379229"/>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38CB36CA-E523-4B09-A133-6FFEF8610542}"/>
              </a:ext>
            </a:extLst>
          </p:cNvPr>
          <p:cNvCxnSpPr>
            <a:cxnSpLocks/>
            <a:stCxn id="76" idx="2"/>
            <a:endCxn id="75" idx="6"/>
          </p:cNvCxnSpPr>
          <p:nvPr/>
        </p:nvCxnSpPr>
        <p:spPr>
          <a:xfrm flipH="1" flipV="1">
            <a:off x="7386484" y="3492275"/>
            <a:ext cx="1416719" cy="606247"/>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BFB8A86E-F30A-495D-8FCF-63BD8CF12ABF}"/>
              </a:ext>
            </a:extLst>
          </p:cNvPr>
          <p:cNvCxnSpPr>
            <a:cxnSpLocks/>
            <a:stCxn id="75" idx="0"/>
            <a:endCxn id="78" idx="4"/>
          </p:cNvCxnSpPr>
          <p:nvPr/>
        </p:nvCxnSpPr>
        <p:spPr>
          <a:xfrm flipV="1">
            <a:off x="7333150" y="2139746"/>
            <a:ext cx="555426" cy="1233216"/>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FEC85035-4192-44AC-9309-F9E695507486}"/>
              </a:ext>
            </a:extLst>
          </p:cNvPr>
          <p:cNvCxnSpPr>
            <a:cxnSpLocks/>
            <a:stCxn id="77" idx="2"/>
            <a:endCxn id="78" idx="7"/>
          </p:cNvCxnSpPr>
          <p:nvPr/>
        </p:nvCxnSpPr>
        <p:spPr>
          <a:xfrm flipH="1" flipV="1">
            <a:off x="8035552" y="2052823"/>
            <a:ext cx="1407040" cy="560278"/>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2214A25B-3C56-438D-9FA3-49D26F533DBE}"/>
              </a:ext>
            </a:extLst>
          </p:cNvPr>
          <p:cNvCxnSpPr>
            <a:cxnSpLocks/>
            <a:stCxn id="65" idx="0"/>
            <a:endCxn id="41" idx="4"/>
          </p:cNvCxnSpPr>
          <p:nvPr/>
        </p:nvCxnSpPr>
        <p:spPr>
          <a:xfrm flipV="1">
            <a:off x="3971593" y="3928371"/>
            <a:ext cx="208228" cy="450834"/>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69" name="Straight Connector 68">
            <a:extLst>
              <a:ext uri="{FF2B5EF4-FFF2-40B4-BE49-F238E27FC236}">
                <a16:creationId xmlns:a16="http://schemas.microsoft.com/office/drawing/2014/main" id="{5B40BC08-6680-4C7E-8FF1-B5FE55B9A7CF}"/>
              </a:ext>
            </a:extLst>
          </p:cNvPr>
          <p:cNvCxnSpPr>
            <a:cxnSpLocks/>
            <a:stCxn id="66" idx="0"/>
            <a:endCxn id="77" idx="4"/>
          </p:cNvCxnSpPr>
          <p:nvPr/>
        </p:nvCxnSpPr>
        <p:spPr>
          <a:xfrm flipV="1">
            <a:off x="9374788" y="2739178"/>
            <a:ext cx="102224" cy="258715"/>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95046A61-FE13-419E-B48C-1EDE36E71D25}"/>
              </a:ext>
            </a:extLst>
          </p:cNvPr>
          <p:cNvCxnSpPr>
            <a:cxnSpLocks/>
            <a:stCxn id="8" idx="2"/>
            <a:endCxn id="53" idx="6"/>
          </p:cNvCxnSpPr>
          <p:nvPr/>
        </p:nvCxnSpPr>
        <p:spPr>
          <a:xfrm flipH="1" flipV="1">
            <a:off x="8178118" y="4784857"/>
            <a:ext cx="990052" cy="429474"/>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3" name="Straight Connector 142">
            <a:extLst>
              <a:ext uri="{FF2B5EF4-FFF2-40B4-BE49-F238E27FC236}">
                <a16:creationId xmlns:a16="http://schemas.microsoft.com/office/drawing/2014/main" id="{82CE54A8-6A6D-44A4-B098-C7187FD8BB77}"/>
              </a:ext>
            </a:extLst>
          </p:cNvPr>
          <p:cNvCxnSpPr>
            <a:cxnSpLocks/>
            <a:stCxn id="64" idx="0"/>
            <a:endCxn id="65" idx="4"/>
          </p:cNvCxnSpPr>
          <p:nvPr/>
        </p:nvCxnSpPr>
        <p:spPr>
          <a:xfrm flipV="1">
            <a:off x="3616433" y="4546711"/>
            <a:ext cx="277044" cy="604278"/>
          </a:xfrm>
          <a:prstGeom prst="line">
            <a:avLst/>
          </a:prstGeom>
          <a:ln w="57150">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6" name="Straight Connector 145">
            <a:extLst>
              <a:ext uri="{FF2B5EF4-FFF2-40B4-BE49-F238E27FC236}">
                <a16:creationId xmlns:a16="http://schemas.microsoft.com/office/drawing/2014/main" id="{FF1B7DFB-F2F2-4FCB-AA25-D710CFCEAAA7}"/>
              </a:ext>
            </a:extLst>
          </p:cNvPr>
          <p:cNvCxnSpPr>
            <a:cxnSpLocks/>
            <a:stCxn id="67" idx="0"/>
            <a:endCxn id="66" idx="4"/>
          </p:cNvCxnSpPr>
          <p:nvPr/>
        </p:nvCxnSpPr>
        <p:spPr>
          <a:xfrm flipV="1">
            <a:off x="9159176" y="3164186"/>
            <a:ext cx="134948" cy="347898"/>
          </a:xfrm>
          <a:prstGeom prst="line">
            <a:avLst/>
          </a:prstGeom>
          <a:ln w="57150">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52" name="Oval 51">
            <a:extLst>
              <a:ext uri="{FF2B5EF4-FFF2-40B4-BE49-F238E27FC236}">
                <a16:creationId xmlns:a16="http://schemas.microsoft.com/office/drawing/2014/main" id="{45660935-47F4-4DC2-B054-B343FDAC5E74}"/>
              </a:ext>
            </a:extLst>
          </p:cNvPr>
          <p:cNvSpPr/>
          <p:nvPr/>
        </p:nvSpPr>
        <p:spPr>
          <a:xfrm rot="1256023">
            <a:off x="7275949" y="4344513"/>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88101E4-DF60-4326-BAF2-C560AEA0D5DE}"/>
              </a:ext>
            </a:extLst>
          </p:cNvPr>
          <p:cNvSpPr/>
          <p:nvPr/>
        </p:nvSpPr>
        <p:spPr>
          <a:xfrm rot="1256023">
            <a:off x="7999393" y="4659426"/>
            <a:ext cx="184825" cy="184825"/>
          </a:xfrm>
          <a:prstGeom prst="ellipse">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FB67D575-0E88-496D-B9D6-B022918D2D6D}"/>
              </a:ext>
            </a:extLst>
          </p:cNvPr>
          <p:cNvCxnSpPr>
            <a:cxnSpLocks/>
            <a:stCxn id="5" idx="2"/>
            <a:endCxn id="70" idx="7"/>
          </p:cNvCxnSpPr>
          <p:nvPr/>
        </p:nvCxnSpPr>
        <p:spPr>
          <a:xfrm flipH="1" flipV="1">
            <a:off x="5977116" y="760955"/>
            <a:ext cx="719767" cy="20716"/>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B644B14-D27D-4A15-BE89-11EBE87487F8}"/>
              </a:ext>
            </a:extLst>
          </p:cNvPr>
          <p:cNvCxnSpPr>
            <a:cxnSpLocks/>
            <a:stCxn id="68" idx="0"/>
            <a:endCxn id="70" idx="3"/>
          </p:cNvCxnSpPr>
          <p:nvPr/>
        </p:nvCxnSpPr>
        <p:spPr>
          <a:xfrm>
            <a:off x="5106593" y="726373"/>
            <a:ext cx="686852" cy="13959"/>
          </a:xfrm>
          <a:prstGeom prst="line">
            <a:avLst/>
          </a:prstGeom>
          <a:ln w="57150">
            <a:solidFill>
              <a:schemeClr val="accent6">
                <a:lumMod val="75000"/>
              </a:schemeClr>
            </a:solidFill>
          </a:ln>
        </p:spPr>
        <p:style>
          <a:lnRef idx="3">
            <a:schemeClr val="accent1"/>
          </a:lnRef>
          <a:fillRef idx="0">
            <a:schemeClr val="accent1"/>
          </a:fillRef>
          <a:effectRef idx="2">
            <a:schemeClr val="accent1"/>
          </a:effectRef>
          <a:fontRef idx="minor">
            <a:schemeClr val="tx1"/>
          </a:fontRef>
        </p:style>
      </p:cxnSp>
      <p:sp>
        <p:nvSpPr>
          <p:cNvPr id="64" name="Oval 63">
            <a:extLst>
              <a:ext uri="{FF2B5EF4-FFF2-40B4-BE49-F238E27FC236}">
                <a16:creationId xmlns:a16="http://schemas.microsoft.com/office/drawing/2014/main" id="{18B72D91-52AE-4F91-B344-C711978EB84D}"/>
              </a:ext>
            </a:extLst>
          </p:cNvPr>
          <p:cNvSpPr/>
          <p:nvPr/>
        </p:nvSpPr>
        <p:spPr>
          <a:xfrm rot="1797970">
            <a:off x="3477861" y="5138635"/>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BD80D9F-976F-4D02-AD9F-1A4A85D54289}"/>
              </a:ext>
            </a:extLst>
          </p:cNvPr>
          <p:cNvSpPr/>
          <p:nvPr/>
        </p:nvSpPr>
        <p:spPr>
          <a:xfrm rot="1500101">
            <a:off x="3840122" y="4370545"/>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9BF4191-70C6-4E7E-82E5-9FC286282FBA}"/>
              </a:ext>
            </a:extLst>
          </p:cNvPr>
          <p:cNvSpPr/>
          <p:nvPr/>
        </p:nvSpPr>
        <p:spPr>
          <a:xfrm rot="1552611">
            <a:off x="9242043" y="2988627"/>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AEC1B5-6D7F-4CF0-9585-3A9F4624CE49}"/>
              </a:ext>
            </a:extLst>
          </p:cNvPr>
          <p:cNvSpPr/>
          <p:nvPr/>
        </p:nvSpPr>
        <p:spPr>
          <a:xfrm rot="1247499">
            <a:off x="9033959" y="3506066"/>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3CD998-EF59-4987-95AE-F54DDECE9AFA}"/>
              </a:ext>
            </a:extLst>
          </p:cNvPr>
          <p:cNvSpPr/>
          <p:nvPr/>
        </p:nvSpPr>
        <p:spPr>
          <a:xfrm rot="5297087">
            <a:off x="4921809" y="636726"/>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65A417-9780-4484-9F37-753C24C3A6B2}"/>
              </a:ext>
            </a:extLst>
          </p:cNvPr>
          <p:cNvSpPr/>
          <p:nvPr/>
        </p:nvSpPr>
        <p:spPr>
          <a:xfrm rot="3084372">
            <a:off x="5792868" y="658231"/>
            <a:ext cx="184825" cy="184825"/>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618F903-3771-44D7-B2B1-18429A9E9928}"/>
              </a:ext>
            </a:extLst>
          </p:cNvPr>
          <p:cNvCxnSpPr>
            <a:cxnSpLocks/>
            <a:stCxn id="45" idx="7"/>
            <a:endCxn id="17" idx="3"/>
          </p:cNvCxnSpPr>
          <p:nvPr/>
        </p:nvCxnSpPr>
        <p:spPr>
          <a:xfrm flipV="1">
            <a:off x="3492612" y="787209"/>
            <a:ext cx="384265" cy="762198"/>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63411A00-EC84-4CE0-851C-A8C856DAFD47}"/>
              </a:ext>
            </a:extLst>
          </p:cNvPr>
          <p:cNvCxnSpPr>
            <a:cxnSpLocks/>
            <a:stCxn id="41" idx="0"/>
            <a:endCxn id="44" idx="2"/>
          </p:cNvCxnSpPr>
          <p:nvPr/>
        </p:nvCxnSpPr>
        <p:spPr>
          <a:xfrm flipV="1">
            <a:off x="4250085" y="2786137"/>
            <a:ext cx="454441" cy="971286"/>
          </a:xfrm>
          <a:prstGeom prst="line">
            <a:avLst/>
          </a:prstGeom>
          <a:ln w="38100">
            <a:solidFill>
              <a:schemeClr val="accent1"/>
            </a:solidFill>
            <a:prstDash val="sysDash"/>
          </a:ln>
        </p:spPr>
        <p:style>
          <a:lnRef idx="3">
            <a:schemeClr val="accent1"/>
          </a:lnRef>
          <a:fillRef idx="0">
            <a:schemeClr val="accent1"/>
          </a:fillRef>
          <a:effectRef idx="2">
            <a:schemeClr val="accent1"/>
          </a:effectRef>
          <a:fontRef idx="minor">
            <a:schemeClr val="tx1"/>
          </a:fontRef>
        </p:style>
      </p:cxnSp>
      <p:cxnSp>
        <p:nvCxnSpPr>
          <p:cNvPr id="91" name="Straight Connector 90">
            <a:extLst>
              <a:ext uri="{FF2B5EF4-FFF2-40B4-BE49-F238E27FC236}">
                <a16:creationId xmlns:a16="http://schemas.microsoft.com/office/drawing/2014/main" id="{6B0E66E7-095E-4E3B-94C6-FF7B92DD39BA}"/>
              </a:ext>
            </a:extLst>
          </p:cNvPr>
          <p:cNvCxnSpPr>
            <a:cxnSpLocks/>
            <a:stCxn id="6" idx="6"/>
            <a:endCxn id="42" idx="3"/>
          </p:cNvCxnSpPr>
          <p:nvPr/>
        </p:nvCxnSpPr>
        <p:spPr>
          <a:xfrm flipV="1">
            <a:off x="3340825" y="5723061"/>
            <a:ext cx="1082362" cy="184382"/>
          </a:xfrm>
          <a:prstGeom prst="line">
            <a:avLst/>
          </a:prstGeom>
          <a:ln w="38100">
            <a:solidFill>
              <a:schemeClr val="accent1"/>
            </a:solidFill>
            <a:prstDash val="sysDash"/>
          </a:ln>
        </p:spPr>
        <p:style>
          <a:lnRef idx="3">
            <a:schemeClr val="accent1"/>
          </a:lnRef>
          <a:fillRef idx="0">
            <a:schemeClr val="accent1"/>
          </a:fillRef>
          <a:effectRef idx="2">
            <a:schemeClr val="accent1"/>
          </a:effectRef>
          <a:fontRef idx="minor">
            <a:schemeClr val="tx1"/>
          </a:fontRef>
        </p:style>
      </p:cxnSp>
      <p:cxnSp>
        <p:nvCxnSpPr>
          <p:cNvPr id="95" name="Straight Connector 94">
            <a:extLst>
              <a:ext uri="{FF2B5EF4-FFF2-40B4-BE49-F238E27FC236}">
                <a16:creationId xmlns:a16="http://schemas.microsoft.com/office/drawing/2014/main" id="{36EE07E6-A754-46E5-A261-05C779A32F32}"/>
              </a:ext>
            </a:extLst>
          </p:cNvPr>
          <p:cNvCxnSpPr>
            <a:cxnSpLocks/>
            <a:stCxn id="43" idx="1"/>
            <a:endCxn id="44" idx="3"/>
          </p:cNvCxnSpPr>
          <p:nvPr/>
        </p:nvCxnSpPr>
        <p:spPr>
          <a:xfrm flipH="1" flipV="1">
            <a:off x="4774887" y="2778923"/>
            <a:ext cx="356112" cy="1456585"/>
          </a:xfrm>
          <a:prstGeom prst="line">
            <a:avLst/>
          </a:prstGeom>
          <a:ln w="38100">
            <a:solidFill>
              <a:schemeClr val="accent1"/>
            </a:solidFill>
            <a:prstDash val="sysDash"/>
          </a:ln>
        </p:spPr>
        <p:style>
          <a:lnRef idx="3">
            <a:schemeClr val="accent1"/>
          </a:lnRef>
          <a:fillRef idx="0">
            <a:schemeClr val="accent1"/>
          </a:fillRef>
          <a:effectRef idx="2">
            <a:schemeClr val="accent1"/>
          </a:effectRef>
          <a:fontRef idx="minor">
            <a:schemeClr val="tx1"/>
          </a:fontRef>
        </p:style>
      </p:cxnSp>
      <p:cxnSp>
        <p:nvCxnSpPr>
          <p:cNvPr id="96" name="Straight Connector 95">
            <a:extLst>
              <a:ext uri="{FF2B5EF4-FFF2-40B4-BE49-F238E27FC236}">
                <a16:creationId xmlns:a16="http://schemas.microsoft.com/office/drawing/2014/main" id="{F5E35052-DC72-4D4C-80B9-8A9C5F99AC4E}"/>
              </a:ext>
            </a:extLst>
          </p:cNvPr>
          <p:cNvCxnSpPr>
            <a:cxnSpLocks/>
            <a:stCxn id="44" idx="5"/>
            <a:endCxn id="5" idx="4"/>
          </p:cNvCxnSpPr>
          <p:nvPr/>
        </p:nvCxnSpPr>
        <p:spPr>
          <a:xfrm flipV="1">
            <a:off x="4812324" y="898676"/>
            <a:ext cx="1942781" cy="1755033"/>
          </a:xfrm>
          <a:prstGeom prst="line">
            <a:avLst/>
          </a:prstGeom>
          <a:ln w="38100">
            <a:solidFill>
              <a:schemeClr val="accent1"/>
            </a:solidFill>
            <a:prstDash val="sysDash"/>
          </a:ln>
        </p:spPr>
        <p:style>
          <a:lnRef idx="3">
            <a:schemeClr val="accent1"/>
          </a:lnRef>
          <a:fillRef idx="0">
            <a:schemeClr val="accent1"/>
          </a:fillRef>
          <a:effectRef idx="2">
            <a:schemeClr val="accent1"/>
          </a:effectRef>
          <a:fontRef idx="minor">
            <a:schemeClr val="tx1"/>
          </a:fontRef>
        </p:style>
      </p:cxnSp>
      <p:cxnSp>
        <p:nvCxnSpPr>
          <p:cNvPr id="97" name="Straight Connector 96">
            <a:extLst>
              <a:ext uri="{FF2B5EF4-FFF2-40B4-BE49-F238E27FC236}">
                <a16:creationId xmlns:a16="http://schemas.microsoft.com/office/drawing/2014/main" id="{9342FB48-AC3B-4F20-8B0A-47C7BB3D4071}"/>
              </a:ext>
            </a:extLst>
          </p:cNvPr>
          <p:cNvCxnSpPr>
            <a:cxnSpLocks/>
            <a:stCxn id="5" idx="5"/>
            <a:endCxn id="78" idx="2"/>
          </p:cNvCxnSpPr>
          <p:nvPr/>
        </p:nvCxnSpPr>
        <p:spPr>
          <a:xfrm>
            <a:off x="6825665" y="893798"/>
            <a:ext cx="1044495" cy="1116561"/>
          </a:xfrm>
          <a:prstGeom prst="line">
            <a:avLst/>
          </a:prstGeom>
          <a:ln w="38100">
            <a:solidFill>
              <a:schemeClr val="accent1"/>
            </a:solidFill>
            <a:prstDash val="sysDash"/>
          </a:ln>
        </p:spPr>
        <p:style>
          <a:lnRef idx="3">
            <a:schemeClr val="accent1"/>
          </a:lnRef>
          <a:fillRef idx="0">
            <a:schemeClr val="accent1"/>
          </a:fillRef>
          <a:effectRef idx="2">
            <a:schemeClr val="accent1"/>
          </a:effectRef>
          <a:fontRef idx="minor">
            <a:schemeClr val="tx1"/>
          </a:fontRef>
        </p:style>
      </p:cxnSp>
      <p:cxnSp>
        <p:nvCxnSpPr>
          <p:cNvPr id="104" name="Straight Connector 103">
            <a:extLst>
              <a:ext uri="{FF2B5EF4-FFF2-40B4-BE49-F238E27FC236}">
                <a16:creationId xmlns:a16="http://schemas.microsoft.com/office/drawing/2014/main" id="{1BDF34EC-236C-48A8-BAF6-2BEAFE96440E}"/>
              </a:ext>
            </a:extLst>
          </p:cNvPr>
          <p:cNvCxnSpPr>
            <a:cxnSpLocks/>
            <a:stCxn id="61" idx="0"/>
            <a:endCxn id="75" idx="3"/>
          </p:cNvCxnSpPr>
          <p:nvPr/>
        </p:nvCxnSpPr>
        <p:spPr>
          <a:xfrm flipV="1">
            <a:off x="6523789" y="3496999"/>
            <a:ext cx="692005" cy="494489"/>
          </a:xfrm>
          <a:prstGeom prst="line">
            <a:avLst/>
          </a:prstGeom>
          <a:ln w="38100">
            <a:solidFill>
              <a:schemeClr val="accent1"/>
            </a:solidFill>
            <a:prstDash val="sysDash"/>
          </a:ln>
        </p:spPr>
        <p:style>
          <a:lnRef idx="3">
            <a:schemeClr val="accent1"/>
          </a:lnRef>
          <a:fillRef idx="0">
            <a:schemeClr val="accent1"/>
          </a:fillRef>
          <a:effectRef idx="2">
            <a:schemeClr val="accent1"/>
          </a:effectRef>
          <a:fontRef idx="minor">
            <a:schemeClr val="tx1"/>
          </a:fontRef>
        </p:style>
      </p:cxnSp>
      <p:cxnSp>
        <p:nvCxnSpPr>
          <p:cNvPr id="105" name="Straight Connector 104">
            <a:extLst>
              <a:ext uri="{FF2B5EF4-FFF2-40B4-BE49-F238E27FC236}">
                <a16:creationId xmlns:a16="http://schemas.microsoft.com/office/drawing/2014/main" id="{9CD0B9CA-442F-45FF-A49A-D0C060846C40}"/>
              </a:ext>
            </a:extLst>
          </p:cNvPr>
          <p:cNvCxnSpPr>
            <a:cxnSpLocks/>
            <a:stCxn id="52" idx="6"/>
            <a:endCxn id="53" idx="2"/>
          </p:cNvCxnSpPr>
          <p:nvPr/>
        </p:nvCxnSpPr>
        <p:spPr>
          <a:xfrm>
            <a:off x="7454674" y="4469944"/>
            <a:ext cx="550819" cy="248877"/>
          </a:xfrm>
          <a:prstGeom prst="line">
            <a:avLst/>
          </a:prstGeom>
          <a:ln w="38100">
            <a:solidFill>
              <a:schemeClr val="accent1"/>
            </a:solidFill>
            <a:prstDash val="sysDash"/>
          </a:ln>
        </p:spPr>
        <p:style>
          <a:lnRef idx="3">
            <a:schemeClr val="accent1"/>
          </a:lnRef>
          <a:fillRef idx="0">
            <a:schemeClr val="accent1"/>
          </a:fillRef>
          <a:effectRef idx="2">
            <a:schemeClr val="accent1"/>
          </a:effectRef>
          <a:fontRef idx="minor">
            <a:schemeClr val="tx1"/>
          </a:fontRef>
        </p:style>
      </p:cxnSp>
      <p:cxnSp>
        <p:nvCxnSpPr>
          <p:cNvPr id="114" name="Straight Connector 113">
            <a:extLst>
              <a:ext uri="{FF2B5EF4-FFF2-40B4-BE49-F238E27FC236}">
                <a16:creationId xmlns:a16="http://schemas.microsoft.com/office/drawing/2014/main" id="{00E28593-1528-4F30-960C-5273A8BA5DDE}"/>
              </a:ext>
            </a:extLst>
          </p:cNvPr>
          <p:cNvCxnSpPr>
            <a:cxnSpLocks/>
            <a:stCxn id="43" idx="7"/>
            <a:endCxn id="61" idx="4"/>
          </p:cNvCxnSpPr>
          <p:nvPr/>
        </p:nvCxnSpPr>
        <p:spPr>
          <a:xfrm flipV="1">
            <a:off x="5226252" y="4055327"/>
            <a:ext cx="1124087" cy="269663"/>
          </a:xfrm>
          <a:prstGeom prst="line">
            <a:avLst/>
          </a:prstGeom>
          <a:ln w="38100">
            <a:solidFill>
              <a:schemeClr val="accent1"/>
            </a:solidFill>
            <a:prstDash val="sysDash"/>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B79D607E-28E8-497D-BEB5-4645FC40E74B}"/>
                  </a:ext>
                </a:extLst>
              </p:cNvPr>
              <p:cNvSpPr txBox="1"/>
              <p:nvPr/>
            </p:nvSpPr>
            <p:spPr>
              <a:xfrm>
                <a:off x="2797789" y="3951872"/>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3</m:t>
                          </m:r>
                        </m:sub>
                      </m:sSub>
                    </m:oMath>
                  </m:oMathPara>
                </a14:m>
                <a:endParaRPr lang="en-US" sz="2800" dirty="0"/>
              </a:p>
            </p:txBody>
          </p:sp>
        </mc:Choice>
        <mc:Fallback xmlns="">
          <p:sp>
            <p:nvSpPr>
              <p:cNvPr id="130" name="TextBox 129">
                <a:extLst>
                  <a:ext uri="{FF2B5EF4-FFF2-40B4-BE49-F238E27FC236}">
                    <a16:creationId xmlns:a16="http://schemas.microsoft.com/office/drawing/2014/main" id="{B79D607E-28E8-497D-BEB5-4645FC40E74B}"/>
                  </a:ext>
                </a:extLst>
              </p:cNvPr>
              <p:cNvSpPr txBox="1">
                <a:spLocks noRot="1" noChangeAspect="1" noMove="1" noResize="1" noEditPoints="1" noAdjustHandles="1" noChangeArrowheads="1" noChangeShapeType="1" noTextEdit="1"/>
              </p:cNvSpPr>
              <p:nvPr/>
            </p:nvSpPr>
            <p:spPr>
              <a:xfrm>
                <a:off x="2797789" y="3951872"/>
                <a:ext cx="68016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184ABC42-69CC-4A54-BCC9-482BA55B84E7}"/>
                  </a:ext>
                </a:extLst>
              </p:cNvPr>
              <p:cNvSpPr txBox="1"/>
              <p:nvPr/>
            </p:nvSpPr>
            <p:spPr>
              <a:xfrm>
                <a:off x="3572782" y="2479830"/>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2</m:t>
                          </m:r>
                        </m:sub>
                      </m:sSub>
                    </m:oMath>
                  </m:oMathPara>
                </a14:m>
                <a:endParaRPr lang="en-US" sz="2800" dirty="0"/>
              </a:p>
            </p:txBody>
          </p:sp>
        </mc:Choice>
        <mc:Fallback xmlns="">
          <p:sp>
            <p:nvSpPr>
              <p:cNvPr id="131" name="TextBox 130">
                <a:extLst>
                  <a:ext uri="{FF2B5EF4-FFF2-40B4-BE49-F238E27FC236}">
                    <a16:creationId xmlns:a16="http://schemas.microsoft.com/office/drawing/2014/main" id="{184ABC42-69CC-4A54-BCC9-482BA55B84E7}"/>
                  </a:ext>
                </a:extLst>
              </p:cNvPr>
              <p:cNvSpPr txBox="1">
                <a:spLocks noRot="1" noChangeAspect="1" noMove="1" noResize="1" noEditPoints="1" noAdjustHandles="1" noChangeArrowheads="1" noChangeShapeType="1" noTextEdit="1"/>
              </p:cNvSpPr>
              <p:nvPr/>
            </p:nvSpPr>
            <p:spPr>
              <a:xfrm>
                <a:off x="3572782" y="2479830"/>
                <a:ext cx="680165"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17B60DB2-27DE-436B-91F0-DD11F5F5EA91}"/>
                  </a:ext>
                </a:extLst>
              </p:cNvPr>
              <p:cNvSpPr txBox="1"/>
              <p:nvPr/>
            </p:nvSpPr>
            <p:spPr>
              <a:xfrm>
                <a:off x="5017154" y="4858118"/>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6</m:t>
                          </m:r>
                        </m:sub>
                      </m:sSub>
                    </m:oMath>
                  </m:oMathPara>
                </a14:m>
                <a:endParaRPr lang="en-US" sz="2800" dirty="0"/>
              </a:p>
            </p:txBody>
          </p:sp>
        </mc:Choice>
        <mc:Fallback xmlns="">
          <p:sp>
            <p:nvSpPr>
              <p:cNvPr id="132" name="TextBox 131">
                <a:extLst>
                  <a:ext uri="{FF2B5EF4-FFF2-40B4-BE49-F238E27FC236}">
                    <a16:creationId xmlns:a16="http://schemas.microsoft.com/office/drawing/2014/main" id="{17B60DB2-27DE-436B-91F0-DD11F5F5EA91}"/>
                  </a:ext>
                </a:extLst>
              </p:cNvPr>
              <p:cNvSpPr txBox="1">
                <a:spLocks noRot="1" noChangeAspect="1" noMove="1" noResize="1" noEditPoints="1" noAdjustHandles="1" noChangeArrowheads="1" noChangeShapeType="1" noTextEdit="1"/>
              </p:cNvSpPr>
              <p:nvPr/>
            </p:nvSpPr>
            <p:spPr>
              <a:xfrm>
                <a:off x="5017154" y="4858118"/>
                <a:ext cx="68016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5B040F8D-96F8-4D53-81BB-4E416B60C40C}"/>
                  </a:ext>
                </a:extLst>
              </p:cNvPr>
              <p:cNvSpPr txBox="1"/>
              <p:nvPr/>
            </p:nvSpPr>
            <p:spPr>
              <a:xfrm>
                <a:off x="4045781" y="4445468"/>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4</m:t>
                          </m:r>
                        </m:sub>
                      </m:sSub>
                    </m:oMath>
                  </m:oMathPara>
                </a14:m>
                <a:endParaRPr lang="en-US" sz="2800" dirty="0"/>
              </a:p>
            </p:txBody>
          </p:sp>
        </mc:Choice>
        <mc:Fallback xmlns="">
          <p:sp>
            <p:nvSpPr>
              <p:cNvPr id="133" name="TextBox 132">
                <a:extLst>
                  <a:ext uri="{FF2B5EF4-FFF2-40B4-BE49-F238E27FC236}">
                    <a16:creationId xmlns:a16="http://schemas.microsoft.com/office/drawing/2014/main" id="{5B040F8D-96F8-4D53-81BB-4E416B60C40C}"/>
                  </a:ext>
                </a:extLst>
              </p:cNvPr>
              <p:cNvSpPr txBox="1">
                <a:spLocks noRot="1" noChangeAspect="1" noMove="1" noResize="1" noEditPoints="1" noAdjustHandles="1" noChangeArrowheads="1" noChangeShapeType="1" noTextEdit="1"/>
              </p:cNvSpPr>
              <p:nvPr/>
            </p:nvSpPr>
            <p:spPr>
              <a:xfrm>
                <a:off x="4045781" y="4445468"/>
                <a:ext cx="68016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6BAD5E3B-4A9E-41CD-9C37-98703A52B386}"/>
                  </a:ext>
                </a:extLst>
              </p:cNvPr>
              <p:cNvSpPr txBox="1"/>
              <p:nvPr/>
            </p:nvSpPr>
            <p:spPr>
              <a:xfrm>
                <a:off x="4533011" y="1098777"/>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1</m:t>
                          </m:r>
                        </m:sub>
                      </m:sSub>
                    </m:oMath>
                  </m:oMathPara>
                </a14:m>
                <a:endParaRPr lang="en-US" sz="2800" dirty="0"/>
              </a:p>
            </p:txBody>
          </p:sp>
        </mc:Choice>
        <mc:Fallback xmlns="">
          <p:sp>
            <p:nvSpPr>
              <p:cNvPr id="134" name="TextBox 133">
                <a:extLst>
                  <a:ext uri="{FF2B5EF4-FFF2-40B4-BE49-F238E27FC236}">
                    <a16:creationId xmlns:a16="http://schemas.microsoft.com/office/drawing/2014/main" id="{6BAD5E3B-4A9E-41CD-9C37-98703A52B386}"/>
                  </a:ext>
                </a:extLst>
              </p:cNvPr>
              <p:cNvSpPr txBox="1">
                <a:spLocks noRot="1" noChangeAspect="1" noMove="1" noResize="1" noEditPoints="1" noAdjustHandles="1" noChangeArrowheads="1" noChangeShapeType="1" noTextEdit="1"/>
              </p:cNvSpPr>
              <p:nvPr/>
            </p:nvSpPr>
            <p:spPr>
              <a:xfrm>
                <a:off x="4533011" y="1098777"/>
                <a:ext cx="680165"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E216E575-455D-4064-A6B7-95670EBFE849}"/>
                  </a:ext>
                </a:extLst>
              </p:cNvPr>
              <p:cNvSpPr txBox="1"/>
              <p:nvPr/>
            </p:nvSpPr>
            <p:spPr>
              <a:xfrm>
                <a:off x="6652985" y="4909577"/>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7</m:t>
                          </m:r>
                        </m:sub>
                      </m:sSub>
                    </m:oMath>
                  </m:oMathPara>
                </a14:m>
                <a:endParaRPr lang="en-US" sz="2800" dirty="0"/>
              </a:p>
            </p:txBody>
          </p:sp>
        </mc:Choice>
        <mc:Fallback xmlns="">
          <p:sp>
            <p:nvSpPr>
              <p:cNvPr id="135" name="TextBox 134">
                <a:extLst>
                  <a:ext uri="{FF2B5EF4-FFF2-40B4-BE49-F238E27FC236}">
                    <a16:creationId xmlns:a16="http://schemas.microsoft.com/office/drawing/2014/main" id="{E216E575-455D-4064-A6B7-95670EBFE849}"/>
                  </a:ext>
                </a:extLst>
              </p:cNvPr>
              <p:cNvSpPr txBox="1">
                <a:spLocks noRot="1" noChangeAspect="1" noMove="1" noResize="1" noEditPoints="1" noAdjustHandles="1" noChangeArrowheads="1" noChangeShapeType="1" noTextEdit="1"/>
              </p:cNvSpPr>
              <p:nvPr/>
            </p:nvSpPr>
            <p:spPr>
              <a:xfrm>
                <a:off x="6652985" y="4909577"/>
                <a:ext cx="68016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F16A562A-9838-4A4C-B53E-1D767C8DBA2A}"/>
                  </a:ext>
                </a:extLst>
              </p:cNvPr>
              <p:cNvSpPr txBox="1"/>
              <p:nvPr/>
            </p:nvSpPr>
            <p:spPr>
              <a:xfrm>
                <a:off x="8176140" y="2699853"/>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8</m:t>
                          </m:r>
                        </m:sub>
                      </m:sSub>
                    </m:oMath>
                  </m:oMathPara>
                </a14:m>
                <a:endParaRPr lang="en-US" sz="2800" dirty="0"/>
              </a:p>
            </p:txBody>
          </p:sp>
        </mc:Choice>
        <mc:Fallback xmlns="">
          <p:sp>
            <p:nvSpPr>
              <p:cNvPr id="136" name="TextBox 135">
                <a:extLst>
                  <a:ext uri="{FF2B5EF4-FFF2-40B4-BE49-F238E27FC236}">
                    <a16:creationId xmlns:a16="http://schemas.microsoft.com/office/drawing/2014/main" id="{F16A562A-9838-4A4C-B53E-1D767C8DBA2A}"/>
                  </a:ext>
                </a:extLst>
              </p:cNvPr>
              <p:cNvSpPr txBox="1">
                <a:spLocks noRot="1" noChangeAspect="1" noMove="1" noResize="1" noEditPoints="1" noAdjustHandles="1" noChangeArrowheads="1" noChangeShapeType="1" noTextEdit="1"/>
              </p:cNvSpPr>
              <p:nvPr/>
            </p:nvSpPr>
            <p:spPr>
              <a:xfrm>
                <a:off x="8176140" y="2699853"/>
                <a:ext cx="68016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5CF4511E-C779-432C-9D8D-49DA724C03DD}"/>
                  </a:ext>
                </a:extLst>
              </p:cNvPr>
              <p:cNvSpPr txBox="1"/>
              <p:nvPr/>
            </p:nvSpPr>
            <p:spPr>
              <a:xfrm>
                <a:off x="5907498" y="2529889"/>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5</m:t>
                          </m:r>
                        </m:sub>
                      </m:sSub>
                    </m:oMath>
                  </m:oMathPara>
                </a14:m>
                <a:endParaRPr lang="en-US" sz="2800" dirty="0"/>
              </a:p>
            </p:txBody>
          </p:sp>
        </mc:Choice>
        <mc:Fallback xmlns="">
          <p:sp>
            <p:nvSpPr>
              <p:cNvPr id="137" name="TextBox 136">
                <a:extLst>
                  <a:ext uri="{FF2B5EF4-FFF2-40B4-BE49-F238E27FC236}">
                    <a16:creationId xmlns:a16="http://schemas.microsoft.com/office/drawing/2014/main" id="{5CF4511E-C779-432C-9D8D-49DA724C03DD}"/>
                  </a:ext>
                </a:extLst>
              </p:cNvPr>
              <p:cNvSpPr txBox="1">
                <a:spLocks noRot="1" noChangeAspect="1" noMove="1" noResize="1" noEditPoints="1" noAdjustHandles="1" noChangeArrowheads="1" noChangeShapeType="1" noTextEdit="1"/>
              </p:cNvSpPr>
              <p:nvPr/>
            </p:nvSpPr>
            <p:spPr>
              <a:xfrm>
                <a:off x="5907498" y="2529889"/>
                <a:ext cx="680165"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B738CF47-CFD8-4A25-8121-4AAEC0147B26}"/>
                  </a:ext>
                </a:extLst>
              </p:cNvPr>
              <p:cNvSpPr txBox="1"/>
              <p:nvPr/>
            </p:nvSpPr>
            <p:spPr>
              <a:xfrm>
                <a:off x="9217407" y="3319676"/>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9</m:t>
                          </m:r>
                        </m:sub>
                      </m:sSub>
                    </m:oMath>
                  </m:oMathPara>
                </a14:m>
                <a:endParaRPr lang="en-US" sz="2800" dirty="0"/>
              </a:p>
            </p:txBody>
          </p:sp>
        </mc:Choice>
        <mc:Fallback xmlns="">
          <p:sp>
            <p:nvSpPr>
              <p:cNvPr id="138" name="TextBox 137">
                <a:extLst>
                  <a:ext uri="{FF2B5EF4-FFF2-40B4-BE49-F238E27FC236}">
                    <a16:creationId xmlns:a16="http://schemas.microsoft.com/office/drawing/2014/main" id="{B738CF47-CFD8-4A25-8121-4AAEC0147B26}"/>
                  </a:ext>
                </a:extLst>
              </p:cNvPr>
              <p:cNvSpPr txBox="1">
                <a:spLocks noRot="1" noChangeAspect="1" noMove="1" noResize="1" noEditPoints="1" noAdjustHandles="1" noChangeArrowheads="1" noChangeShapeType="1" noTextEdit="1"/>
              </p:cNvSpPr>
              <p:nvPr/>
            </p:nvSpPr>
            <p:spPr>
              <a:xfrm>
                <a:off x="9217407" y="3319676"/>
                <a:ext cx="680165" cy="5232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250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6825C9-77E8-4323-B572-BB65EB9FBC6A}"/>
              </a:ext>
            </a:extLst>
          </p:cNvPr>
          <p:cNvSpPr/>
          <p:nvPr/>
        </p:nvSpPr>
        <p:spPr>
          <a:xfrm rot="1433203">
            <a:off x="2817618" y="2520688"/>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E3E2808-C9E3-4CAD-830A-5BC376C17408}"/>
              </a:ext>
            </a:extLst>
          </p:cNvPr>
          <p:cNvSpPr/>
          <p:nvPr/>
        </p:nvSpPr>
        <p:spPr>
          <a:xfrm rot="1112725">
            <a:off x="6692084" y="718650"/>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9EDAA1-4274-43AB-9BC9-9E2E0DA484D3}"/>
              </a:ext>
            </a:extLst>
          </p:cNvPr>
          <p:cNvSpPr/>
          <p:nvPr/>
        </p:nvSpPr>
        <p:spPr>
          <a:xfrm rot="20520501">
            <a:off x="3160519" y="5843574"/>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AC0C7C6-3DA7-4E95-9AA2-294520A01AD0}"/>
              </a:ext>
            </a:extLst>
          </p:cNvPr>
          <p:cNvSpPr/>
          <p:nvPr/>
        </p:nvSpPr>
        <p:spPr>
          <a:xfrm rot="542856">
            <a:off x="1861293" y="4584618"/>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7430929-7001-4EF8-A652-11A10A1E080B}"/>
              </a:ext>
            </a:extLst>
          </p:cNvPr>
          <p:cNvSpPr/>
          <p:nvPr/>
        </p:nvSpPr>
        <p:spPr>
          <a:xfrm rot="1543442">
            <a:off x="9159012" y="5162028"/>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905E9C-C9AE-435A-BD38-C0386319F59E}"/>
              </a:ext>
            </a:extLst>
          </p:cNvPr>
          <p:cNvSpPr/>
          <p:nvPr/>
        </p:nvSpPr>
        <p:spPr>
          <a:xfrm rot="4131939">
            <a:off x="10362616" y="2214576"/>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05AF72-5BB9-4E8B-8CB5-7DB5586520D1}"/>
              </a:ext>
            </a:extLst>
          </p:cNvPr>
          <p:cNvSpPr/>
          <p:nvPr/>
        </p:nvSpPr>
        <p:spPr>
          <a:xfrm rot="20738072">
            <a:off x="5305021" y="6094459"/>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C902828-544F-42DC-8648-D8C5DDD0E8DC}"/>
              </a:ext>
            </a:extLst>
          </p:cNvPr>
          <p:cNvCxnSpPr>
            <a:cxnSpLocks/>
            <a:stCxn id="4" idx="0"/>
            <a:endCxn id="45" idx="3"/>
          </p:cNvCxnSpPr>
          <p:nvPr/>
        </p:nvCxnSpPr>
        <p:spPr>
          <a:xfrm flipV="1">
            <a:off x="2947452" y="1703480"/>
            <a:ext cx="443075" cy="825124"/>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07991F89-EE9C-402E-860E-F54B0595F8A6}"/>
              </a:ext>
            </a:extLst>
          </p:cNvPr>
          <p:cNvSpPr/>
          <p:nvPr/>
        </p:nvSpPr>
        <p:spPr>
          <a:xfrm rot="20986622">
            <a:off x="3837175" y="618891"/>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9" name="Straight Connector 18">
            <a:extLst>
              <a:ext uri="{FF2B5EF4-FFF2-40B4-BE49-F238E27FC236}">
                <a16:creationId xmlns:a16="http://schemas.microsoft.com/office/drawing/2014/main" id="{52AF2318-1E75-4080-868C-513F224F7F57}"/>
              </a:ext>
            </a:extLst>
          </p:cNvPr>
          <p:cNvCxnSpPr>
            <a:cxnSpLocks/>
            <a:stCxn id="10" idx="6"/>
            <a:endCxn id="8" idx="3"/>
          </p:cNvCxnSpPr>
          <p:nvPr/>
        </p:nvCxnSpPr>
        <p:spPr>
          <a:xfrm flipV="1">
            <a:off x="5486957" y="5284948"/>
            <a:ext cx="3677236" cy="878996"/>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A67990E1-7F26-4D8F-A3CC-02DEB51131A8}"/>
              </a:ext>
            </a:extLst>
          </p:cNvPr>
          <p:cNvCxnSpPr>
            <a:cxnSpLocks/>
            <a:stCxn id="4" idx="4"/>
            <a:endCxn id="7" idx="0"/>
          </p:cNvCxnSpPr>
          <p:nvPr/>
        </p:nvCxnSpPr>
        <p:spPr>
          <a:xfrm flipH="1">
            <a:off x="1968238" y="2697598"/>
            <a:ext cx="904372" cy="1888170"/>
          </a:xfrm>
          <a:prstGeom prst="line">
            <a:avLst/>
          </a:prstGeom>
          <a:ln w="19050">
            <a:solidFill>
              <a:schemeClr val="accent1"/>
            </a:solidFill>
            <a:prstDash val="dash"/>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EA89A94-4B10-4490-87EA-B0E07B44F141}"/>
              </a:ext>
            </a:extLst>
          </p:cNvPr>
          <p:cNvCxnSpPr>
            <a:cxnSpLocks/>
            <a:stCxn id="6" idx="5"/>
            <a:endCxn id="10" idx="2"/>
          </p:cNvCxnSpPr>
          <p:nvPr/>
        </p:nvCxnSpPr>
        <p:spPr>
          <a:xfrm>
            <a:off x="3335266" y="5977953"/>
            <a:ext cx="1972645" cy="231847"/>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2011BAC-3519-47AF-89E5-775A5218433E}"/>
              </a:ext>
            </a:extLst>
          </p:cNvPr>
          <p:cNvCxnSpPr>
            <a:cxnSpLocks/>
            <a:stCxn id="8" idx="0"/>
            <a:endCxn id="9" idx="5"/>
          </p:cNvCxnSpPr>
          <p:nvPr/>
        </p:nvCxnSpPr>
        <p:spPr>
          <a:xfrm flipV="1">
            <a:off x="9291535" y="2391499"/>
            <a:ext cx="1126104" cy="2779688"/>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F874A59-DF8C-49E2-B37F-2C253C201DA2}"/>
              </a:ext>
            </a:extLst>
          </p:cNvPr>
          <p:cNvCxnSpPr>
            <a:cxnSpLocks/>
            <a:stCxn id="9" idx="3"/>
            <a:endCxn id="5" idx="6"/>
          </p:cNvCxnSpPr>
          <p:nvPr/>
        </p:nvCxnSpPr>
        <p:spPr>
          <a:xfrm flipH="1" flipV="1">
            <a:off x="6872110" y="840455"/>
            <a:ext cx="3498408" cy="1429144"/>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2BE8054-037C-4F59-818D-90F5BA940583}"/>
              </a:ext>
            </a:extLst>
          </p:cNvPr>
          <p:cNvCxnSpPr>
            <a:cxnSpLocks/>
            <a:stCxn id="68" idx="4"/>
            <a:endCxn id="17" idx="6"/>
          </p:cNvCxnSpPr>
          <p:nvPr/>
        </p:nvCxnSpPr>
        <p:spPr>
          <a:xfrm flipH="1" flipV="1">
            <a:off x="4020533" y="694903"/>
            <a:ext cx="901317" cy="37002"/>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D5111B7-712F-4E67-A324-AFAAB55A4E97}"/>
              </a:ext>
            </a:extLst>
          </p:cNvPr>
          <p:cNvCxnSpPr>
            <a:cxnSpLocks/>
            <a:stCxn id="6" idx="1"/>
            <a:endCxn id="7" idx="5"/>
          </p:cNvCxnSpPr>
          <p:nvPr/>
        </p:nvCxnSpPr>
        <p:spPr>
          <a:xfrm flipH="1" flipV="1">
            <a:off x="2007962" y="4751839"/>
            <a:ext cx="1162635" cy="1142181"/>
          </a:xfrm>
          <a:prstGeom prst="line">
            <a:avLst/>
          </a:prstGeom>
          <a:ln w="19050">
            <a:solidFill>
              <a:schemeClr val="accent1"/>
            </a:solidFill>
            <a:prstDash val="dash"/>
          </a:ln>
        </p:spPr>
        <p:style>
          <a:lnRef idx="3">
            <a:schemeClr val="dk1"/>
          </a:lnRef>
          <a:fillRef idx="0">
            <a:schemeClr val="dk1"/>
          </a:fillRef>
          <a:effectRef idx="2">
            <a:schemeClr val="dk1"/>
          </a:effectRef>
          <a:fontRef idx="minor">
            <a:schemeClr val="tx1"/>
          </a:fontRef>
        </p:style>
      </p:cxnSp>
      <p:sp>
        <p:nvSpPr>
          <p:cNvPr id="41" name="Oval 40">
            <a:extLst>
              <a:ext uri="{FF2B5EF4-FFF2-40B4-BE49-F238E27FC236}">
                <a16:creationId xmlns:a16="http://schemas.microsoft.com/office/drawing/2014/main" id="{D8DC666C-D7B9-4407-AA86-A10C07EA0620}"/>
              </a:ext>
            </a:extLst>
          </p:cNvPr>
          <p:cNvSpPr/>
          <p:nvPr/>
        </p:nvSpPr>
        <p:spPr>
          <a:xfrm rot="1256023">
            <a:off x="4122540" y="3750484"/>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F243460-200F-4BE7-846C-E79F565D6EE4}"/>
              </a:ext>
            </a:extLst>
          </p:cNvPr>
          <p:cNvSpPr/>
          <p:nvPr/>
        </p:nvSpPr>
        <p:spPr>
          <a:xfrm rot="1930244">
            <a:off x="4420880" y="5610129"/>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E873402-9EFA-4EA9-AC55-3314B0C47148}"/>
              </a:ext>
            </a:extLst>
          </p:cNvPr>
          <p:cNvSpPr/>
          <p:nvPr/>
        </p:nvSpPr>
        <p:spPr>
          <a:xfrm rot="3635884">
            <a:off x="5041472" y="4235463"/>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EF085F-1A0B-421A-9149-6673852ED9A5}"/>
              </a:ext>
            </a:extLst>
          </p:cNvPr>
          <p:cNvSpPr/>
          <p:nvPr/>
        </p:nvSpPr>
        <p:spPr>
          <a:xfrm rot="16591662">
            <a:off x="4634759" y="2677396"/>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761533F-2BE2-4DB9-AFF4-E3DF896345D4}"/>
              </a:ext>
            </a:extLst>
          </p:cNvPr>
          <p:cNvSpPr/>
          <p:nvPr/>
        </p:nvSpPr>
        <p:spPr>
          <a:xfrm rot="20911655">
            <a:off x="3349157" y="1534031"/>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DAE28D1-222C-453E-B326-883A4B484A1E}"/>
              </a:ext>
            </a:extLst>
          </p:cNvPr>
          <p:cNvCxnSpPr>
            <a:cxnSpLocks/>
            <a:stCxn id="41" idx="1"/>
            <a:endCxn id="4" idx="6"/>
          </p:cNvCxnSpPr>
          <p:nvPr/>
        </p:nvCxnSpPr>
        <p:spPr>
          <a:xfrm flipH="1" flipV="1">
            <a:off x="2994527" y="2650522"/>
            <a:ext cx="1182740" cy="1107995"/>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AEEA003E-C253-44D1-A4D9-3E5708098F3A}"/>
              </a:ext>
            </a:extLst>
          </p:cNvPr>
          <p:cNvCxnSpPr>
            <a:cxnSpLocks/>
            <a:stCxn id="52" idx="2"/>
            <a:endCxn id="61" idx="7"/>
          </p:cNvCxnSpPr>
          <p:nvPr/>
        </p:nvCxnSpPr>
        <p:spPr>
          <a:xfrm flipH="1" flipV="1">
            <a:off x="6520958" y="4062161"/>
            <a:ext cx="761091" cy="341747"/>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C0545FA6-56EC-40C8-9C45-5B3E7ABF9E01}"/>
              </a:ext>
            </a:extLst>
          </p:cNvPr>
          <p:cNvCxnSpPr>
            <a:cxnSpLocks/>
            <a:stCxn id="10" idx="7"/>
            <a:endCxn id="61" idx="5"/>
          </p:cNvCxnSpPr>
          <p:nvPr/>
        </p:nvCxnSpPr>
        <p:spPr>
          <a:xfrm flipV="1">
            <a:off x="5444523" y="4107302"/>
            <a:ext cx="953787" cy="2000055"/>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59E4D57A-78A0-45F4-8F04-4BA73E3330B3}"/>
              </a:ext>
            </a:extLst>
          </p:cNvPr>
          <p:cNvCxnSpPr>
            <a:cxnSpLocks/>
            <a:stCxn id="6" idx="7"/>
            <a:endCxn id="64" idx="0"/>
          </p:cNvCxnSpPr>
          <p:nvPr/>
        </p:nvCxnSpPr>
        <p:spPr>
          <a:xfrm flipV="1">
            <a:off x="3294898" y="5150989"/>
            <a:ext cx="321535" cy="702663"/>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7EC4CF5C-3D99-4D8B-881D-DE250F055C62}"/>
              </a:ext>
            </a:extLst>
          </p:cNvPr>
          <p:cNvCxnSpPr>
            <a:cxnSpLocks/>
            <a:stCxn id="42" idx="0"/>
            <a:endCxn id="43" idx="5"/>
          </p:cNvCxnSpPr>
          <p:nvPr/>
        </p:nvCxnSpPr>
        <p:spPr>
          <a:xfrm flipV="1">
            <a:off x="4562497" y="4416885"/>
            <a:ext cx="546539" cy="1207433"/>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E242597E-BFA6-46EC-932C-C55B9DEDFE41}"/>
              </a:ext>
            </a:extLst>
          </p:cNvPr>
          <p:cNvCxnSpPr>
            <a:cxnSpLocks/>
            <a:stCxn id="44" idx="7"/>
            <a:endCxn id="45" idx="5"/>
          </p:cNvCxnSpPr>
          <p:nvPr/>
        </p:nvCxnSpPr>
        <p:spPr>
          <a:xfrm flipH="1" flipV="1">
            <a:off x="3518606" y="1677486"/>
            <a:ext cx="1151072" cy="1019972"/>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sp>
        <p:nvSpPr>
          <p:cNvPr id="61" name="Oval 60">
            <a:extLst>
              <a:ext uri="{FF2B5EF4-FFF2-40B4-BE49-F238E27FC236}">
                <a16:creationId xmlns:a16="http://schemas.microsoft.com/office/drawing/2014/main" id="{C50BFA16-496A-4C07-85A9-7D8AF6EFD7FF}"/>
              </a:ext>
            </a:extLst>
          </p:cNvPr>
          <p:cNvSpPr/>
          <p:nvPr/>
        </p:nvSpPr>
        <p:spPr>
          <a:xfrm rot="4187618">
            <a:off x="6344651" y="3930995"/>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A5E2964-995F-415A-86FC-BBB4B7AB4408}"/>
              </a:ext>
            </a:extLst>
          </p:cNvPr>
          <p:cNvSpPr/>
          <p:nvPr/>
        </p:nvSpPr>
        <p:spPr>
          <a:xfrm rot="1783801">
            <a:off x="7207748" y="3366873"/>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BE65A20-A605-435E-B6A5-796429F1B058}"/>
              </a:ext>
            </a:extLst>
          </p:cNvPr>
          <p:cNvSpPr/>
          <p:nvPr/>
        </p:nvSpPr>
        <p:spPr>
          <a:xfrm rot="1783801">
            <a:off x="8791039" y="4051938"/>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9EF64-5A47-410B-83D2-1F42C6276311}"/>
              </a:ext>
            </a:extLst>
          </p:cNvPr>
          <p:cNvSpPr/>
          <p:nvPr/>
        </p:nvSpPr>
        <p:spPr>
          <a:xfrm rot="1783801">
            <a:off x="9430428" y="2566517"/>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302EDBD-46BE-4574-9611-B82C16029F24}"/>
              </a:ext>
            </a:extLst>
          </p:cNvPr>
          <p:cNvSpPr/>
          <p:nvPr/>
        </p:nvSpPr>
        <p:spPr>
          <a:xfrm rot="1783801">
            <a:off x="7851649" y="1973432"/>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3748E75-C213-419F-9A39-FEC3366E21CD}"/>
              </a:ext>
            </a:extLst>
          </p:cNvPr>
          <p:cNvCxnSpPr>
            <a:cxnSpLocks/>
            <a:stCxn id="76" idx="0"/>
            <a:endCxn id="67" idx="4"/>
          </p:cNvCxnSpPr>
          <p:nvPr/>
        </p:nvCxnSpPr>
        <p:spPr>
          <a:xfrm flipV="1">
            <a:off x="8929281" y="3684873"/>
            <a:ext cx="164287" cy="379229"/>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38CB36CA-E523-4B09-A133-6FFEF8610542}"/>
              </a:ext>
            </a:extLst>
          </p:cNvPr>
          <p:cNvCxnSpPr>
            <a:cxnSpLocks/>
            <a:stCxn id="76" idx="2"/>
            <a:endCxn id="75" idx="6"/>
          </p:cNvCxnSpPr>
          <p:nvPr/>
        </p:nvCxnSpPr>
        <p:spPr>
          <a:xfrm flipH="1" flipV="1">
            <a:off x="7380409" y="3505115"/>
            <a:ext cx="1422794" cy="593407"/>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BFB8A86E-F30A-495D-8FCF-63BD8CF12ABF}"/>
              </a:ext>
            </a:extLst>
          </p:cNvPr>
          <p:cNvCxnSpPr>
            <a:cxnSpLocks/>
            <a:stCxn id="75" idx="0"/>
            <a:endCxn id="78" idx="4"/>
          </p:cNvCxnSpPr>
          <p:nvPr/>
        </p:nvCxnSpPr>
        <p:spPr>
          <a:xfrm flipV="1">
            <a:off x="7345990" y="2146093"/>
            <a:ext cx="552243" cy="1232944"/>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FEC85035-4192-44AC-9309-F9E695507486}"/>
              </a:ext>
            </a:extLst>
          </p:cNvPr>
          <p:cNvCxnSpPr>
            <a:cxnSpLocks/>
            <a:stCxn id="77" idx="2"/>
            <a:endCxn id="78" idx="7"/>
          </p:cNvCxnSpPr>
          <p:nvPr/>
        </p:nvCxnSpPr>
        <p:spPr>
          <a:xfrm flipH="1" flipV="1">
            <a:off x="8033211" y="2041506"/>
            <a:ext cx="1409381" cy="571595"/>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2214A25B-3C56-438D-9FA3-49D26F533DBE}"/>
              </a:ext>
            </a:extLst>
          </p:cNvPr>
          <p:cNvCxnSpPr>
            <a:cxnSpLocks/>
            <a:stCxn id="65" idx="0"/>
            <a:endCxn id="41" idx="4"/>
          </p:cNvCxnSpPr>
          <p:nvPr/>
        </p:nvCxnSpPr>
        <p:spPr>
          <a:xfrm flipV="1">
            <a:off x="3971593" y="3929209"/>
            <a:ext cx="210342" cy="449996"/>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69" name="Straight Connector 68">
            <a:extLst>
              <a:ext uri="{FF2B5EF4-FFF2-40B4-BE49-F238E27FC236}">
                <a16:creationId xmlns:a16="http://schemas.microsoft.com/office/drawing/2014/main" id="{5B40BC08-6680-4C7E-8FF1-B5FE55B9A7CF}"/>
              </a:ext>
            </a:extLst>
          </p:cNvPr>
          <p:cNvCxnSpPr>
            <a:cxnSpLocks/>
            <a:stCxn id="66" idx="0"/>
            <a:endCxn id="77" idx="4"/>
          </p:cNvCxnSpPr>
          <p:nvPr/>
        </p:nvCxnSpPr>
        <p:spPr>
          <a:xfrm flipV="1">
            <a:off x="9374788" y="2739178"/>
            <a:ext cx="102224" cy="258715"/>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95046A61-FE13-419E-B48C-1EDE36E71D25}"/>
              </a:ext>
            </a:extLst>
          </p:cNvPr>
          <p:cNvCxnSpPr>
            <a:cxnSpLocks/>
            <a:stCxn id="8" idx="2"/>
            <a:endCxn id="53" idx="6"/>
          </p:cNvCxnSpPr>
          <p:nvPr/>
        </p:nvCxnSpPr>
        <p:spPr>
          <a:xfrm flipH="1" flipV="1">
            <a:off x="8178118" y="4784857"/>
            <a:ext cx="990052" cy="429474"/>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143" name="Straight Connector 142">
            <a:extLst>
              <a:ext uri="{FF2B5EF4-FFF2-40B4-BE49-F238E27FC236}">
                <a16:creationId xmlns:a16="http://schemas.microsoft.com/office/drawing/2014/main" id="{82CE54A8-6A6D-44A4-B098-C7187FD8BB77}"/>
              </a:ext>
            </a:extLst>
          </p:cNvPr>
          <p:cNvCxnSpPr>
            <a:cxnSpLocks/>
            <a:stCxn id="64" idx="0"/>
            <a:endCxn id="65" idx="4"/>
          </p:cNvCxnSpPr>
          <p:nvPr/>
        </p:nvCxnSpPr>
        <p:spPr>
          <a:xfrm flipV="1">
            <a:off x="3616433" y="4546711"/>
            <a:ext cx="277044" cy="604278"/>
          </a:xfrm>
          <a:prstGeom prst="line">
            <a:avLst/>
          </a:prstGeom>
          <a:ln w="19050">
            <a:solidFill>
              <a:srgbClr val="FF0000"/>
            </a:solidFill>
            <a:prstDash val="dash"/>
          </a:ln>
        </p:spPr>
        <p:style>
          <a:lnRef idx="3">
            <a:schemeClr val="accent1"/>
          </a:lnRef>
          <a:fillRef idx="0">
            <a:schemeClr val="accent1"/>
          </a:fillRef>
          <a:effectRef idx="2">
            <a:schemeClr val="accent1"/>
          </a:effectRef>
          <a:fontRef idx="minor">
            <a:schemeClr val="tx1"/>
          </a:fontRef>
        </p:style>
      </p:cxnSp>
      <p:cxnSp>
        <p:nvCxnSpPr>
          <p:cNvPr id="146" name="Straight Connector 145">
            <a:extLst>
              <a:ext uri="{FF2B5EF4-FFF2-40B4-BE49-F238E27FC236}">
                <a16:creationId xmlns:a16="http://schemas.microsoft.com/office/drawing/2014/main" id="{FF1B7DFB-F2F2-4FCB-AA25-D710CFCEAAA7}"/>
              </a:ext>
            </a:extLst>
          </p:cNvPr>
          <p:cNvCxnSpPr>
            <a:cxnSpLocks/>
            <a:stCxn id="67" idx="0"/>
            <a:endCxn id="66" idx="4"/>
          </p:cNvCxnSpPr>
          <p:nvPr/>
        </p:nvCxnSpPr>
        <p:spPr>
          <a:xfrm flipV="1">
            <a:off x="9159176" y="3164186"/>
            <a:ext cx="134948" cy="347898"/>
          </a:xfrm>
          <a:prstGeom prst="line">
            <a:avLst/>
          </a:prstGeom>
          <a:ln w="19050">
            <a:solidFill>
              <a:srgbClr val="FF0000"/>
            </a:solidFill>
            <a:prstDash val="dash"/>
          </a:ln>
        </p:spPr>
        <p:style>
          <a:lnRef idx="3">
            <a:schemeClr val="accent1"/>
          </a:lnRef>
          <a:fillRef idx="0">
            <a:schemeClr val="accent1"/>
          </a:fillRef>
          <a:effectRef idx="2">
            <a:schemeClr val="accent1"/>
          </a:effectRef>
          <a:fontRef idx="minor">
            <a:schemeClr val="tx1"/>
          </a:fontRef>
        </p:style>
      </p:cxnSp>
      <p:sp>
        <p:nvSpPr>
          <p:cNvPr id="52" name="Oval 51">
            <a:extLst>
              <a:ext uri="{FF2B5EF4-FFF2-40B4-BE49-F238E27FC236}">
                <a16:creationId xmlns:a16="http://schemas.microsoft.com/office/drawing/2014/main" id="{45660935-47F4-4DC2-B054-B343FDAC5E74}"/>
              </a:ext>
            </a:extLst>
          </p:cNvPr>
          <p:cNvSpPr/>
          <p:nvPr/>
        </p:nvSpPr>
        <p:spPr>
          <a:xfrm rot="1256023">
            <a:off x="7275949" y="4344513"/>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88101E4-DF60-4326-BAF2-C560AEA0D5DE}"/>
              </a:ext>
            </a:extLst>
          </p:cNvPr>
          <p:cNvSpPr/>
          <p:nvPr/>
        </p:nvSpPr>
        <p:spPr>
          <a:xfrm rot="1256023">
            <a:off x="7999393" y="4659426"/>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FB67D575-0E88-496D-B9D6-B022918D2D6D}"/>
              </a:ext>
            </a:extLst>
          </p:cNvPr>
          <p:cNvCxnSpPr>
            <a:cxnSpLocks/>
            <a:stCxn id="5" idx="2"/>
            <a:endCxn id="70" idx="7"/>
          </p:cNvCxnSpPr>
          <p:nvPr/>
        </p:nvCxnSpPr>
        <p:spPr>
          <a:xfrm flipH="1" flipV="1">
            <a:off x="5977116" y="760955"/>
            <a:ext cx="719767" cy="20716"/>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B644B14-D27D-4A15-BE89-11EBE87487F8}"/>
              </a:ext>
            </a:extLst>
          </p:cNvPr>
          <p:cNvCxnSpPr>
            <a:cxnSpLocks/>
            <a:stCxn id="68" idx="0"/>
            <a:endCxn id="70" idx="3"/>
          </p:cNvCxnSpPr>
          <p:nvPr/>
        </p:nvCxnSpPr>
        <p:spPr>
          <a:xfrm>
            <a:off x="5106593" y="726373"/>
            <a:ext cx="686852" cy="13959"/>
          </a:xfrm>
          <a:prstGeom prst="line">
            <a:avLst/>
          </a:prstGeom>
          <a:ln w="28575">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sp>
        <p:nvSpPr>
          <p:cNvPr id="64" name="Oval 63">
            <a:extLst>
              <a:ext uri="{FF2B5EF4-FFF2-40B4-BE49-F238E27FC236}">
                <a16:creationId xmlns:a16="http://schemas.microsoft.com/office/drawing/2014/main" id="{18B72D91-52AE-4F91-B344-C711978EB84D}"/>
              </a:ext>
            </a:extLst>
          </p:cNvPr>
          <p:cNvSpPr/>
          <p:nvPr/>
        </p:nvSpPr>
        <p:spPr>
          <a:xfrm rot="1797970">
            <a:off x="3477861" y="5138635"/>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BD80D9F-976F-4D02-AD9F-1A4A85D54289}"/>
              </a:ext>
            </a:extLst>
          </p:cNvPr>
          <p:cNvSpPr/>
          <p:nvPr/>
        </p:nvSpPr>
        <p:spPr>
          <a:xfrm rot="1500101">
            <a:off x="3840122" y="4370545"/>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9BF4191-70C6-4E7E-82E5-9FC286282FBA}"/>
              </a:ext>
            </a:extLst>
          </p:cNvPr>
          <p:cNvSpPr/>
          <p:nvPr/>
        </p:nvSpPr>
        <p:spPr>
          <a:xfrm rot="1552611">
            <a:off x="9242043" y="2988627"/>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AEC1B5-6D7F-4CF0-9585-3A9F4624CE49}"/>
              </a:ext>
            </a:extLst>
          </p:cNvPr>
          <p:cNvSpPr/>
          <p:nvPr/>
        </p:nvSpPr>
        <p:spPr>
          <a:xfrm rot="1247499">
            <a:off x="9033959" y="3506066"/>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3CD998-EF59-4987-95AE-F54DDECE9AFA}"/>
              </a:ext>
            </a:extLst>
          </p:cNvPr>
          <p:cNvSpPr/>
          <p:nvPr/>
        </p:nvSpPr>
        <p:spPr>
          <a:xfrm rot="5297087">
            <a:off x="4921809" y="636726"/>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65A417-9780-4484-9F37-753C24C3A6B2}"/>
              </a:ext>
            </a:extLst>
          </p:cNvPr>
          <p:cNvSpPr/>
          <p:nvPr/>
        </p:nvSpPr>
        <p:spPr>
          <a:xfrm rot="3084372">
            <a:off x="5792868" y="658231"/>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618F903-3771-44D7-B2B1-18429A9E9928}"/>
              </a:ext>
            </a:extLst>
          </p:cNvPr>
          <p:cNvCxnSpPr>
            <a:cxnSpLocks/>
            <a:stCxn id="45" idx="7"/>
            <a:endCxn id="17" idx="3"/>
          </p:cNvCxnSpPr>
          <p:nvPr/>
        </p:nvCxnSpPr>
        <p:spPr>
          <a:xfrm flipV="1">
            <a:off x="3492612" y="787209"/>
            <a:ext cx="384265" cy="762198"/>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916A55C-2A22-44D6-B655-53E1F13BFE5E}"/>
                  </a:ext>
                </a:extLst>
              </p:cNvPr>
              <p:cNvSpPr txBox="1"/>
              <p:nvPr/>
            </p:nvSpPr>
            <p:spPr>
              <a:xfrm>
                <a:off x="2802568" y="3953424"/>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1</m:t>
                          </m:r>
                        </m:sub>
                      </m:sSub>
                    </m:oMath>
                  </m:oMathPara>
                </a14:m>
                <a:endParaRPr lang="en-US" sz="2800" dirty="0"/>
              </a:p>
            </p:txBody>
          </p:sp>
        </mc:Choice>
        <mc:Fallback xmlns="">
          <p:sp>
            <p:nvSpPr>
              <p:cNvPr id="57" name="TextBox 56">
                <a:extLst>
                  <a:ext uri="{FF2B5EF4-FFF2-40B4-BE49-F238E27FC236}">
                    <a16:creationId xmlns:a16="http://schemas.microsoft.com/office/drawing/2014/main" id="{D916A55C-2A22-44D6-B655-53E1F13BFE5E}"/>
                  </a:ext>
                </a:extLst>
              </p:cNvPr>
              <p:cNvSpPr txBox="1">
                <a:spLocks noRot="1" noChangeAspect="1" noMove="1" noResize="1" noEditPoints="1" noAdjustHandles="1" noChangeArrowheads="1" noChangeShapeType="1" noTextEdit="1"/>
              </p:cNvSpPr>
              <p:nvPr/>
            </p:nvSpPr>
            <p:spPr>
              <a:xfrm>
                <a:off x="2802568" y="3953424"/>
                <a:ext cx="68016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4080440-353F-47ED-B9D5-7C9869151932}"/>
                  </a:ext>
                </a:extLst>
              </p:cNvPr>
              <p:cNvSpPr txBox="1"/>
              <p:nvPr/>
            </p:nvSpPr>
            <p:spPr>
              <a:xfrm>
                <a:off x="8102172" y="2782688"/>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2</m:t>
                          </m:r>
                        </m:sub>
                      </m:sSub>
                    </m:oMath>
                  </m:oMathPara>
                </a14:m>
                <a:endParaRPr lang="en-US" sz="2800" dirty="0"/>
              </a:p>
            </p:txBody>
          </p:sp>
        </mc:Choice>
        <mc:Fallback xmlns="">
          <p:sp>
            <p:nvSpPr>
              <p:cNvPr id="71" name="TextBox 70">
                <a:extLst>
                  <a:ext uri="{FF2B5EF4-FFF2-40B4-BE49-F238E27FC236}">
                    <a16:creationId xmlns:a16="http://schemas.microsoft.com/office/drawing/2014/main" id="{14080440-353F-47ED-B9D5-7C9869151932}"/>
                  </a:ext>
                </a:extLst>
              </p:cNvPr>
              <p:cNvSpPr txBox="1">
                <a:spLocks noRot="1" noChangeAspect="1" noMove="1" noResize="1" noEditPoints="1" noAdjustHandles="1" noChangeArrowheads="1" noChangeShapeType="1" noTextEdit="1"/>
              </p:cNvSpPr>
              <p:nvPr/>
            </p:nvSpPr>
            <p:spPr>
              <a:xfrm>
                <a:off x="8102172" y="2782688"/>
                <a:ext cx="680165"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19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6825C9-77E8-4323-B572-BB65EB9FBC6A}"/>
              </a:ext>
            </a:extLst>
          </p:cNvPr>
          <p:cNvSpPr/>
          <p:nvPr/>
        </p:nvSpPr>
        <p:spPr>
          <a:xfrm rot="1433203">
            <a:off x="2817618" y="2520688"/>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E3E2808-C9E3-4CAD-830A-5BC376C17408}"/>
              </a:ext>
            </a:extLst>
          </p:cNvPr>
          <p:cNvSpPr/>
          <p:nvPr/>
        </p:nvSpPr>
        <p:spPr>
          <a:xfrm rot="1112725">
            <a:off x="6692084" y="718650"/>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9EDAA1-4274-43AB-9BC9-9E2E0DA484D3}"/>
              </a:ext>
            </a:extLst>
          </p:cNvPr>
          <p:cNvSpPr/>
          <p:nvPr/>
        </p:nvSpPr>
        <p:spPr>
          <a:xfrm rot="20520501">
            <a:off x="3160519" y="5843574"/>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AC0C7C6-3DA7-4E95-9AA2-294520A01AD0}"/>
              </a:ext>
            </a:extLst>
          </p:cNvPr>
          <p:cNvSpPr/>
          <p:nvPr/>
        </p:nvSpPr>
        <p:spPr>
          <a:xfrm rot="542856">
            <a:off x="1861293" y="4584618"/>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7430929-7001-4EF8-A652-11A10A1E080B}"/>
              </a:ext>
            </a:extLst>
          </p:cNvPr>
          <p:cNvSpPr/>
          <p:nvPr/>
        </p:nvSpPr>
        <p:spPr>
          <a:xfrm rot="1543442">
            <a:off x="9115370" y="5135781"/>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905E9C-C9AE-435A-BD38-C0386319F59E}"/>
              </a:ext>
            </a:extLst>
          </p:cNvPr>
          <p:cNvSpPr/>
          <p:nvPr/>
        </p:nvSpPr>
        <p:spPr>
          <a:xfrm rot="4131939">
            <a:off x="10338378" y="2234891"/>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05AF72-5BB9-4E8B-8CB5-7DB5586520D1}"/>
              </a:ext>
            </a:extLst>
          </p:cNvPr>
          <p:cNvSpPr/>
          <p:nvPr/>
        </p:nvSpPr>
        <p:spPr>
          <a:xfrm rot="20738072">
            <a:off x="5305021" y="6094459"/>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C902828-544F-42DC-8648-D8C5DDD0E8DC}"/>
              </a:ext>
            </a:extLst>
          </p:cNvPr>
          <p:cNvCxnSpPr>
            <a:cxnSpLocks/>
            <a:stCxn id="4" idx="0"/>
            <a:endCxn id="45" idx="3"/>
          </p:cNvCxnSpPr>
          <p:nvPr/>
        </p:nvCxnSpPr>
        <p:spPr>
          <a:xfrm flipV="1">
            <a:off x="2947452" y="1703480"/>
            <a:ext cx="443075" cy="825124"/>
          </a:xfrm>
          <a:prstGeom prst="line">
            <a:avLst/>
          </a:prstGeom>
          <a:ln w="19050">
            <a:solidFill>
              <a:schemeClr val="accent1"/>
            </a:solidFill>
            <a:prstDash val="dash"/>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07991F89-EE9C-402E-860E-F54B0595F8A6}"/>
              </a:ext>
            </a:extLst>
          </p:cNvPr>
          <p:cNvSpPr/>
          <p:nvPr/>
        </p:nvSpPr>
        <p:spPr>
          <a:xfrm rot="20986622">
            <a:off x="3837175" y="618891"/>
            <a:ext cx="184825" cy="184825"/>
          </a:xfrm>
          <a:prstGeom prst="ellipse">
            <a:avLst/>
          </a:prstGeom>
          <a:solidFill>
            <a:schemeClr val="accent1">
              <a:lumMod val="40000"/>
              <a:lumOff val="60000"/>
            </a:schemeClr>
          </a:solid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cxnSp>
        <p:nvCxnSpPr>
          <p:cNvPr id="19" name="Straight Connector 18">
            <a:extLst>
              <a:ext uri="{FF2B5EF4-FFF2-40B4-BE49-F238E27FC236}">
                <a16:creationId xmlns:a16="http://schemas.microsoft.com/office/drawing/2014/main" id="{52AF2318-1E75-4080-868C-513F224F7F57}"/>
              </a:ext>
            </a:extLst>
          </p:cNvPr>
          <p:cNvCxnSpPr>
            <a:cxnSpLocks/>
            <a:stCxn id="10" idx="6"/>
            <a:endCxn id="8" idx="3"/>
          </p:cNvCxnSpPr>
          <p:nvPr/>
        </p:nvCxnSpPr>
        <p:spPr>
          <a:xfrm flipV="1">
            <a:off x="5486957" y="5258701"/>
            <a:ext cx="3633594" cy="905243"/>
          </a:xfrm>
          <a:prstGeom prst="line">
            <a:avLst/>
          </a:prstGeom>
          <a:ln w="19050">
            <a:solidFill>
              <a:schemeClr val="accent1"/>
            </a:solidFill>
            <a:prstDash val="dash"/>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A67990E1-7F26-4D8F-A3CC-02DEB51131A8}"/>
              </a:ext>
            </a:extLst>
          </p:cNvPr>
          <p:cNvCxnSpPr>
            <a:cxnSpLocks/>
            <a:stCxn id="4" idx="4"/>
            <a:endCxn id="7" idx="0"/>
          </p:cNvCxnSpPr>
          <p:nvPr/>
        </p:nvCxnSpPr>
        <p:spPr>
          <a:xfrm flipH="1">
            <a:off x="1968238" y="2697598"/>
            <a:ext cx="904372" cy="1888170"/>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EA89A94-4B10-4490-87EA-B0E07B44F141}"/>
              </a:ext>
            </a:extLst>
          </p:cNvPr>
          <p:cNvCxnSpPr>
            <a:cxnSpLocks/>
            <a:stCxn id="6" idx="5"/>
            <a:endCxn id="10" idx="2"/>
          </p:cNvCxnSpPr>
          <p:nvPr/>
        </p:nvCxnSpPr>
        <p:spPr>
          <a:xfrm>
            <a:off x="3335266" y="5977953"/>
            <a:ext cx="1972645" cy="231847"/>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2011BAC-3519-47AF-89E5-775A5218433E}"/>
              </a:ext>
            </a:extLst>
          </p:cNvPr>
          <p:cNvCxnSpPr>
            <a:cxnSpLocks/>
            <a:stCxn id="8" idx="0"/>
            <a:endCxn id="9" idx="5"/>
          </p:cNvCxnSpPr>
          <p:nvPr/>
        </p:nvCxnSpPr>
        <p:spPr>
          <a:xfrm flipV="1">
            <a:off x="9247893" y="2411814"/>
            <a:ext cx="1145508" cy="2733126"/>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F874A59-DF8C-49E2-B37F-2C253C201DA2}"/>
              </a:ext>
            </a:extLst>
          </p:cNvPr>
          <p:cNvCxnSpPr>
            <a:cxnSpLocks/>
            <a:stCxn id="9" idx="3"/>
            <a:endCxn id="5" idx="6"/>
          </p:cNvCxnSpPr>
          <p:nvPr/>
        </p:nvCxnSpPr>
        <p:spPr>
          <a:xfrm flipH="1" flipV="1">
            <a:off x="6872110" y="840455"/>
            <a:ext cx="3474170" cy="1449459"/>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D5111B7-712F-4E67-A324-AFAAB55A4E97}"/>
              </a:ext>
            </a:extLst>
          </p:cNvPr>
          <p:cNvCxnSpPr>
            <a:cxnSpLocks/>
            <a:stCxn id="6" idx="1"/>
            <a:endCxn id="7" idx="5"/>
          </p:cNvCxnSpPr>
          <p:nvPr/>
        </p:nvCxnSpPr>
        <p:spPr>
          <a:xfrm flipH="1" flipV="1">
            <a:off x="2007962" y="4751839"/>
            <a:ext cx="1162635" cy="1142181"/>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sp>
        <p:nvSpPr>
          <p:cNvPr id="41" name="Oval 40">
            <a:extLst>
              <a:ext uri="{FF2B5EF4-FFF2-40B4-BE49-F238E27FC236}">
                <a16:creationId xmlns:a16="http://schemas.microsoft.com/office/drawing/2014/main" id="{D8DC666C-D7B9-4407-AA86-A10C07EA0620}"/>
              </a:ext>
            </a:extLst>
          </p:cNvPr>
          <p:cNvSpPr/>
          <p:nvPr/>
        </p:nvSpPr>
        <p:spPr>
          <a:xfrm rot="1256023">
            <a:off x="4122540" y="3750484"/>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F243460-200F-4BE7-846C-E79F565D6EE4}"/>
              </a:ext>
            </a:extLst>
          </p:cNvPr>
          <p:cNvSpPr/>
          <p:nvPr/>
        </p:nvSpPr>
        <p:spPr>
          <a:xfrm rot="1930244">
            <a:off x="4420880" y="5610129"/>
            <a:ext cx="184825" cy="184825"/>
          </a:xfrm>
          <a:prstGeom prst="ellipse">
            <a:avLst/>
          </a:prstGeom>
          <a:solidFill>
            <a:schemeClr val="accent2">
              <a:lumMod val="40000"/>
              <a:lumOff val="60000"/>
            </a:schemeClr>
          </a:solid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E873402-9EFA-4EA9-AC55-3314B0C47148}"/>
              </a:ext>
            </a:extLst>
          </p:cNvPr>
          <p:cNvSpPr/>
          <p:nvPr/>
        </p:nvSpPr>
        <p:spPr>
          <a:xfrm rot="4602343">
            <a:off x="5041472" y="4235463"/>
            <a:ext cx="184825" cy="184825"/>
          </a:xfrm>
          <a:prstGeom prst="ellipse">
            <a:avLst/>
          </a:prstGeom>
          <a:solidFill>
            <a:schemeClr val="accent2">
              <a:lumMod val="40000"/>
              <a:lumOff val="60000"/>
            </a:schemeClr>
          </a:solid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EF085F-1A0B-421A-9149-6673852ED9A5}"/>
              </a:ext>
            </a:extLst>
          </p:cNvPr>
          <p:cNvSpPr/>
          <p:nvPr/>
        </p:nvSpPr>
        <p:spPr>
          <a:xfrm rot="17003750">
            <a:off x="4622913" y="2599669"/>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761533F-2BE2-4DB9-AFF4-E3DF896345D4}"/>
              </a:ext>
            </a:extLst>
          </p:cNvPr>
          <p:cNvSpPr/>
          <p:nvPr/>
        </p:nvSpPr>
        <p:spPr>
          <a:xfrm rot="20911655">
            <a:off x="3349157" y="1534031"/>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DAE28D1-222C-453E-B326-883A4B484A1E}"/>
              </a:ext>
            </a:extLst>
          </p:cNvPr>
          <p:cNvCxnSpPr>
            <a:cxnSpLocks/>
            <a:stCxn id="41" idx="1"/>
            <a:endCxn id="4" idx="6"/>
          </p:cNvCxnSpPr>
          <p:nvPr/>
        </p:nvCxnSpPr>
        <p:spPr>
          <a:xfrm flipH="1" flipV="1">
            <a:off x="2994527" y="2650522"/>
            <a:ext cx="1182740" cy="1107995"/>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AEEA003E-C253-44D1-A4D9-3E5708098F3A}"/>
              </a:ext>
            </a:extLst>
          </p:cNvPr>
          <p:cNvCxnSpPr>
            <a:cxnSpLocks/>
            <a:stCxn id="52" idx="2"/>
            <a:endCxn id="61" idx="7"/>
          </p:cNvCxnSpPr>
          <p:nvPr/>
        </p:nvCxnSpPr>
        <p:spPr>
          <a:xfrm flipH="1" flipV="1">
            <a:off x="6520958" y="4062161"/>
            <a:ext cx="761091" cy="341747"/>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59E4D57A-78A0-45F4-8F04-4BA73E3330B3}"/>
              </a:ext>
            </a:extLst>
          </p:cNvPr>
          <p:cNvCxnSpPr>
            <a:cxnSpLocks/>
            <a:stCxn id="6" idx="7"/>
            <a:endCxn id="64" idx="0"/>
          </p:cNvCxnSpPr>
          <p:nvPr/>
        </p:nvCxnSpPr>
        <p:spPr>
          <a:xfrm flipV="1">
            <a:off x="3294898" y="5150989"/>
            <a:ext cx="321535" cy="702663"/>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7EC4CF5C-3D99-4D8B-881D-DE250F055C62}"/>
              </a:ext>
            </a:extLst>
          </p:cNvPr>
          <p:cNvCxnSpPr>
            <a:cxnSpLocks/>
            <a:stCxn id="42" idx="0"/>
            <a:endCxn id="43" idx="5"/>
          </p:cNvCxnSpPr>
          <p:nvPr/>
        </p:nvCxnSpPr>
        <p:spPr>
          <a:xfrm flipV="1">
            <a:off x="4562497" y="4406496"/>
            <a:ext cx="522820" cy="1217822"/>
          </a:xfrm>
          <a:prstGeom prst="line">
            <a:avLst/>
          </a:prstGeom>
          <a:ln w="19050">
            <a:solidFill>
              <a:schemeClr val="accent1"/>
            </a:solidFill>
            <a:prstDash val="dash"/>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E242597E-BFA6-46EC-932C-C55B9DEDFE41}"/>
              </a:ext>
            </a:extLst>
          </p:cNvPr>
          <p:cNvCxnSpPr>
            <a:cxnSpLocks/>
            <a:stCxn id="44" idx="7"/>
            <a:endCxn id="45" idx="5"/>
          </p:cNvCxnSpPr>
          <p:nvPr/>
        </p:nvCxnSpPr>
        <p:spPr>
          <a:xfrm flipH="1" flipV="1">
            <a:off x="3518606" y="1677486"/>
            <a:ext cx="1148291" cy="935889"/>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sp>
        <p:nvSpPr>
          <p:cNvPr id="61" name="Oval 60">
            <a:extLst>
              <a:ext uri="{FF2B5EF4-FFF2-40B4-BE49-F238E27FC236}">
                <a16:creationId xmlns:a16="http://schemas.microsoft.com/office/drawing/2014/main" id="{C50BFA16-496A-4C07-85A9-7D8AF6EFD7FF}"/>
              </a:ext>
            </a:extLst>
          </p:cNvPr>
          <p:cNvSpPr/>
          <p:nvPr/>
        </p:nvSpPr>
        <p:spPr>
          <a:xfrm rot="4187618">
            <a:off x="6344651" y="3930995"/>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A5E2964-995F-415A-86FC-BBB4B7AB4408}"/>
              </a:ext>
            </a:extLst>
          </p:cNvPr>
          <p:cNvSpPr/>
          <p:nvPr/>
        </p:nvSpPr>
        <p:spPr>
          <a:xfrm rot="1783801">
            <a:off x="7207748" y="3366873"/>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BE65A20-A605-435E-B6A5-796429F1B058}"/>
              </a:ext>
            </a:extLst>
          </p:cNvPr>
          <p:cNvSpPr/>
          <p:nvPr/>
        </p:nvSpPr>
        <p:spPr>
          <a:xfrm rot="1783801">
            <a:off x="8791039" y="4051938"/>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9EF64-5A47-410B-83D2-1F42C6276311}"/>
              </a:ext>
            </a:extLst>
          </p:cNvPr>
          <p:cNvSpPr/>
          <p:nvPr/>
        </p:nvSpPr>
        <p:spPr>
          <a:xfrm rot="1783801">
            <a:off x="9430428" y="2566517"/>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302EDBD-46BE-4574-9611-B82C16029F24}"/>
              </a:ext>
            </a:extLst>
          </p:cNvPr>
          <p:cNvSpPr/>
          <p:nvPr/>
        </p:nvSpPr>
        <p:spPr>
          <a:xfrm rot="1783801">
            <a:off x="7851649" y="1973432"/>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3748E75-C213-419F-9A39-FEC3366E21CD}"/>
              </a:ext>
            </a:extLst>
          </p:cNvPr>
          <p:cNvCxnSpPr>
            <a:cxnSpLocks/>
            <a:stCxn id="76" idx="0"/>
            <a:endCxn id="72" idx="4"/>
          </p:cNvCxnSpPr>
          <p:nvPr/>
        </p:nvCxnSpPr>
        <p:spPr>
          <a:xfrm flipV="1">
            <a:off x="8929281" y="3678392"/>
            <a:ext cx="155136" cy="385710"/>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38CB36CA-E523-4B09-A133-6FFEF8610542}"/>
              </a:ext>
            </a:extLst>
          </p:cNvPr>
          <p:cNvCxnSpPr>
            <a:cxnSpLocks/>
            <a:stCxn id="76" idx="2"/>
            <a:endCxn id="75" idx="6"/>
          </p:cNvCxnSpPr>
          <p:nvPr/>
        </p:nvCxnSpPr>
        <p:spPr>
          <a:xfrm flipH="1" flipV="1">
            <a:off x="7380409" y="3505115"/>
            <a:ext cx="1422794" cy="593407"/>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BFB8A86E-F30A-495D-8FCF-63BD8CF12ABF}"/>
              </a:ext>
            </a:extLst>
          </p:cNvPr>
          <p:cNvCxnSpPr>
            <a:cxnSpLocks/>
            <a:stCxn id="75" idx="0"/>
            <a:endCxn id="78" idx="4"/>
          </p:cNvCxnSpPr>
          <p:nvPr/>
        </p:nvCxnSpPr>
        <p:spPr>
          <a:xfrm flipV="1">
            <a:off x="7345990" y="2146093"/>
            <a:ext cx="552243" cy="1232944"/>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FEC85035-4192-44AC-9309-F9E695507486}"/>
              </a:ext>
            </a:extLst>
          </p:cNvPr>
          <p:cNvCxnSpPr>
            <a:cxnSpLocks/>
            <a:stCxn id="77" idx="2"/>
            <a:endCxn id="78" idx="7"/>
          </p:cNvCxnSpPr>
          <p:nvPr/>
        </p:nvCxnSpPr>
        <p:spPr>
          <a:xfrm flipH="1" flipV="1">
            <a:off x="8033211" y="2041506"/>
            <a:ext cx="1409381" cy="571595"/>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2214A25B-3C56-438D-9FA3-49D26F533DBE}"/>
              </a:ext>
            </a:extLst>
          </p:cNvPr>
          <p:cNvCxnSpPr>
            <a:cxnSpLocks/>
            <a:stCxn id="65" idx="0"/>
            <a:endCxn id="41" idx="4"/>
          </p:cNvCxnSpPr>
          <p:nvPr/>
        </p:nvCxnSpPr>
        <p:spPr>
          <a:xfrm flipV="1">
            <a:off x="3971593" y="3929209"/>
            <a:ext cx="210342" cy="449996"/>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69" name="Straight Connector 68">
            <a:extLst>
              <a:ext uri="{FF2B5EF4-FFF2-40B4-BE49-F238E27FC236}">
                <a16:creationId xmlns:a16="http://schemas.microsoft.com/office/drawing/2014/main" id="{5B40BC08-6680-4C7E-8FF1-B5FE55B9A7CF}"/>
              </a:ext>
            </a:extLst>
          </p:cNvPr>
          <p:cNvCxnSpPr>
            <a:cxnSpLocks/>
            <a:stCxn id="66" idx="0"/>
            <a:endCxn id="77" idx="4"/>
          </p:cNvCxnSpPr>
          <p:nvPr/>
        </p:nvCxnSpPr>
        <p:spPr>
          <a:xfrm flipV="1">
            <a:off x="9374788" y="2739178"/>
            <a:ext cx="102224" cy="258715"/>
          </a:xfrm>
          <a:prstGeom prst="line">
            <a:avLst/>
          </a:prstGeom>
          <a:ln>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95046A61-FE13-419E-B48C-1EDE36E71D25}"/>
              </a:ext>
            </a:extLst>
          </p:cNvPr>
          <p:cNvCxnSpPr>
            <a:cxnSpLocks/>
            <a:stCxn id="8" idx="2"/>
            <a:endCxn id="53" idx="6"/>
          </p:cNvCxnSpPr>
          <p:nvPr/>
        </p:nvCxnSpPr>
        <p:spPr>
          <a:xfrm flipH="1" flipV="1">
            <a:off x="8178118" y="4784857"/>
            <a:ext cx="946410" cy="403227"/>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143" name="Straight Connector 142">
            <a:extLst>
              <a:ext uri="{FF2B5EF4-FFF2-40B4-BE49-F238E27FC236}">
                <a16:creationId xmlns:a16="http://schemas.microsoft.com/office/drawing/2014/main" id="{82CE54A8-6A6D-44A4-B098-C7187FD8BB77}"/>
              </a:ext>
            </a:extLst>
          </p:cNvPr>
          <p:cNvCxnSpPr>
            <a:cxnSpLocks/>
            <a:stCxn id="64" idx="0"/>
            <a:endCxn id="65" idx="4"/>
          </p:cNvCxnSpPr>
          <p:nvPr/>
        </p:nvCxnSpPr>
        <p:spPr>
          <a:xfrm flipV="1">
            <a:off x="3616433" y="4546711"/>
            <a:ext cx="277044" cy="604278"/>
          </a:xfrm>
          <a:prstGeom prst="line">
            <a:avLst/>
          </a:prstGeom>
          <a:ln w="28575">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cxnSp>
        <p:nvCxnSpPr>
          <p:cNvPr id="146" name="Straight Connector 145">
            <a:extLst>
              <a:ext uri="{FF2B5EF4-FFF2-40B4-BE49-F238E27FC236}">
                <a16:creationId xmlns:a16="http://schemas.microsoft.com/office/drawing/2014/main" id="{FF1B7DFB-F2F2-4FCB-AA25-D710CFCEAAA7}"/>
              </a:ext>
            </a:extLst>
          </p:cNvPr>
          <p:cNvCxnSpPr>
            <a:cxnSpLocks/>
            <a:stCxn id="72" idx="0"/>
            <a:endCxn id="66" idx="4"/>
          </p:cNvCxnSpPr>
          <p:nvPr/>
        </p:nvCxnSpPr>
        <p:spPr>
          <a:xfrm flipV="1">
            <a:off x="9153273" y="3164186"/>
            <a:ext cx="140851" cy="342686"/>
          </a:xfrm>
          <a:prstGeom prst="line">
            <a:avLst/>
          </a:prstGeom>
          <a:ln w="28575">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sp>
        <p:nvSpPr>
          <p:cNvPr id="52" name="Oval 51">
            <a:extLst>
              <a:ext uri="{FF2B5EF4-FFF2-40B4-BE49-F238E27FC236}">
                <a16:creationId xmlns:a16="http://schemas.microsoft.com/office/drawing/2014/main" id="{45660935-47F4-4DC2-B054-B343FDAC5E74}"/>
              </a:ext>
            </a:extLst>
          </p:cNvPr>
          <p:cNvSpPr/>
          <p:nvPr/>
        </p:nvSpPr>
        <p:spPr>
          <a:xfrm rot="1256023">
            <a:off x="7275949" y="4344513"/>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88101E4-DF60-4326-BAF2-C560AEA0D5DE}"/>
              </a:ext>
            </a:extLst>
          </p:cNvPr>
          <p:cNvSpPr/>
          <p:nvPr/>
        </p:nvSpPr>
        <p:spPr>
          <a:xfrm rot="1256023">
            <a:off x="7999393" y="4659426"/>
            <a:ext cx="184825" cy="184825"/>
          </a:xfrm>
          <a:prstGeom prst="ellipse">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FB67D575-0E88-496D-B9D6-B022918D2D6D}"/>
              </a:ext>
            </a:extLst>
          </p:cNvPr>
          <p:cNvCxnSpPr>
            <a:cxnSpLocks/>
            <a:stCxn id="5" idx="2"/>
            <a:endCxn id="70" idx="7"/>
          </p:cNvCxnSpPr>
          <p:nvPr/>
        </p:nvCxnSpPr>
        <p:spPr>
          <a:xfrm flipH="1" flipV="1">
            <a:off x="5977116" y="760955"/>
            <a:ext cx="719767" cy="20716"/>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B644B14-D27D-4A15-BE89-11EBE87487F8}"/>
              </a:ext>
            </a:extLst>
          </p:cNvPr>
          <p:cNvCxnSpPr>
            <a:cxnSpLocks/>
            <a:stCxn id="68" idx="0"/>
            <a:endCxn id="70" idx="3"/>
          </p:cNvCxnSpPr>
          <p:nvPr/>
        </p:nvCxnSpPr>
        <p:spPr>
          <a:xfrm>
            <a:off x="5106593" y="726373"/>
            <a:ext cx="686852" cy="13959"/>
          </a:xfrm>
          <a:prstGeom prst="line">
            <a:avLst/>
          </a:prstGeom>
          <a:ln w="28575">
            <a:solidFill>
              <a:schemeClr val="accent3">
                <a:lumMod val="40000"/>
                <a:lumOff val="60000"/>
              </a:schemeClr>
            </a:solidFill>
          </a:ln>
        </p:spPr>
        <p:style>
          <a:lnRef idx="3">
            <a:schemeClr val="accent1"/>
          </a:lnRef>
          <a:fillRef idx="0">
            <a:schemeClr val="accent1"/>
          </a:fillRef>
          <a:effectRef idx="2">
            <a:schemeClr val="accent1"/>
          </a:effectRef>
          <a:fontRef idx="minor">
            <a:schemeClr val="tx1"/>
          </a:fontRef>
        </p:style>
      </p:cxnSp>
      <p:sp>
        <p:nvSpPr>
          <p:cNvPr id="64" name="Oval 63">
            <a:extLst>
              <a:ext uri="{FF2B5EF4-FFF2-40B4-BE49-F238E27FC236}">
                <a16:creationId xmlns:a16="http://schemas.microsoft.com/office/drawing/2014/main" id="{18B72D91-52AE-4F91-B344-C711978EB84D}"/>
              </a:ext>
            </a:extLst>
          </p:cNvPr>
          <p:cNvSpPr/>
          <p:nvPr/>
        </p:nvSpPr>
        <p:spPr>
          <a:xfrm rot="1797970">
            <a:off x="3477861" y="5138635"/>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BD80D9F-976F-4D02-AD9F-1A4A85D54289}"/>
              </a:ext>
            </a:extLst>
          </p:cNvPr>
          <p:cNvSpPr/>
          <p:nvPr/>
        </p:nvSpPr>
        <p:spPr>
          <a:xfrm rot="1500101">
            <a:off x="3840122" y="4370545"/>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9BF4191-70C6-4E7E-82E5-9FC286282FBA}"/>
              </a:ext>
            </a:extLst>
          </p:cNvPr>
          <p:cNvSpPr/>
          <p:nvPr/>
        </p:nvSpPr>
        <p:spPr>
          <a:xfrm rot="1552611">
            <a:off x="9242043" y="2988627"/>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3CD998-EF59-4987-95AE-F54DDECE9AFA}"/>
              </a:ext>
            </a:extLst>
          </p:cNvPr>
          <p:cNvSpPr/>
          <p:nvPr/>
        </p:nvSpPr>
        <p:spPr>
          <a:xfrm rot="5297087">
            <a:off x="4921809" y="636726"/>
            <a:ext cx="184825" cy="184825"/>
          </a:xfrm>
          <a:prstGeom prst="ellipse">
            <a:avLst/>
          </a:prstGeom>
          <a:solidFill>
            <a:schemeClr val="accent1">
              <a:lumMod val="40000"/>
              <a:lumOff val="60000"/>
            </a:schemeClr>
          </a:solid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65A417-9780-4484-9F37-753C24C3A6B2}"/>
              </a:ext>
            </a:extLst>
          </p:cNvPr>
          <p:cNvSpPr/>
          <p:nvPr/>
        </p:nvSpPr>
        <p:spPr>
          <a:xfrm rot="3084372">
            <a:off x="5792868" y="658231"/>
            <a:ext cx="184825" cy="184825"/>
          </a:xfrm>
          <a:prstGeom prst="ellipse">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A4D0641D-DDC4-4E85-BEF7-2FEDED9F8F84}"/>
              </a:ext>
            </a:extLst>
          </p:cNvPr>
          <p:cNvCxnSpPr>
            <a:cxnSpLocks/>
            <a:stCxn id="41" idx="0"/>
            <a:endCxn id="44" idx="2"/>
          </p:cNvCxnSpPr>
          <p:nvPr/>
        </p:nvCxnSpPr>
        <p:spPr>
          <a:xfrm flipV="1">
            <a:off x="4247971" y="2781980"/>
            <a:ext cx="445945" cy="974604"/>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DADD0A2C-5546-4D1B-871A-C547BC7FD19C}"/>
              </a:ext>
            </a:extLst>
          </p:cNvPr>
          <p:cNvCxnSpPr>
            <a:cxnSpLocks/>
            <a:stCxn id="53" idx="2"/>
            <a:endCxn id="52" idx="6"/>
          </p:cNvCxnSpPr>
          <p:nvPr/>
        </p:nvCxnSpPr>
        <p:spPr>
          <a:xfrm flipH="1" flipV="1">
            <a:off x="7454674" y="4469944"/>
            <a:ext cx="550819" cy="248877"/>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Oval 71">
            <a:extLst>
              <a:ext uri="{FF2B5EF4-FFF2-40B4-BE49-F238E27FC236}">
                <a16:creationId xmlns:a16="http://schemas.microsoft.com/office/drawing/2014/main" id="{5D98B36F-A683-45CB-B2B2-253FB3F06B5F}"/>
              </a:ext>
            </a:extLst>
          </p:cNvPr>
          <p:cNvSpPr/>
          <p:nvPr/>
        </p:nvSpPr>
        <p:spPr>
          <a:xfrm rot="1312370">
            <a:off x="9026432" y="3500219"/>
            <a:ext cx="184825" cy="184825"/>
          </a:xfrm>
          <a:prstGeom prst="ellipse">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C8A7C2E1-530A-4F1A-BCA0-38F7188ACD29}"/>
              </a:ext>
            </a:extLst>
          </p:cNvPr>
          <p:cNvCxnSpPr>
            <a:cxnSpLocks/>
            <a:stCxn id="10" idx="1"/>
            <a:endCxn id="42" idx="6"/>
          </p:cNvCxnSpPr>
          <p:nvPr/>
        </p:nvCxnSpPr>
        <p:spPr>
          <a:xfrm flipH="1" flipV="1">
            <a:off x="4591516" y="5751746"/>
            <a:ext cx="726403" cy="388036"/>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7A8BF1C1-678B-443D-9CBB-A2389AE334A1}"/>
              </a:ext>
            </a:extLst>
          </p:cNvPr>
          <p:cNvCxnSpPr>
            <a:cxnSpLocks/>
            <a:stCxn id="61" idx="4"/>
            <a:endCxn id="43" idx="0"/>
          </p:cNvCxnSpPr>
          <p:nvPr/>
        </p:nvCxnSpPr>
        <p:spPr>
          <a:xfrm flipH="1">
            <a:off x="5223821" y="4055327"/>
            <a:ext cx="1126518" cy="251298"/>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2BACCD0-7D6F-4044-919F-2586EF71B9B5}"/>
                  </a:ext>
                </a:extLst>
              </p:cNvPr>
              <p:cNvSpPr txBox="1"/>
              <p:nvPr/>
            </p:nvSpPr>
            <p:spPr>
              <a:xfrm>
                <a:off x="3572782" y="2479830"/>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3</m:t>
                          </m:r>
                        </m:sub>
                      </m:sSub>
                    </m:oMath>
                  </m:oMathPara>
                </a14:m>
                <a:endParaRPr lang="en-US" sz="2800" dirty="0"/>
              </a:p>
            </p:txBody>
          </p:sp>
        </mc:Choice>
        <mc:Fallback xmlns="">
          <p:sp>
            <p:nvSpPr>
              <p:cNvPr id="100" name="TextBox 99">
                <a:extLst>
                  <a:ext uri="{FF2B5EF4-FFF2-40B4-BE49-F238E27FC236}">
                    <a16:creationId xmlns:a16="http://schemas.microsoft.com/office/drawing/2014/main" id="{22BACCD0-7D6F-4044-919F-2586EF71B9B5}"/>
                  </a:ext>
                </a:extLst>
              </p:cNvPr>
              <p:cNvSpPr txBox="1">
                <a:spLocks noRot="1" noChangeAspect="1" noMove="1" noResize="1" noEditPoints="1" noAdjustHandles="1" noChangeArrowheads="1" noChangeShapeType="1" noTextEdit="1"/>
              </p:cNvSpPr>
              <p:nvPr/>
            </p:nvSpPr>
            <p:spPr>
              <a:xfrm>
                <a:off x="3572782" y="2479830"/>
                <a:ext cx="68016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C90EF7AA-EEF1-4605-A369-AFADA71D91A3}"/>
                  </a:ext>
                </a:extLst>
              </p:cNvPr>
              <p:cNvSpPr txBox="1"/>
              <p:nvPr/>
            </p:nvSpPr>
            <p:spPr>
              <a:xfrm>
                <a:off x="6608048" y="4884207"/>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5</m:t>
                          </m:r>
                        </m:sub>
                      </m:sSub>
                    </m:oMath>
                  </m:oMathPara>
                </a14:m>
                <a:endParaRPr lang="en-US" sz="2800" dirty="0"/>
              </a:p>
            </p:txBody>
          </p:sp>
        </mc:Choice>
        <mc:Fallback xmlns="">
          <p:sp>
            <p:nvSpPr>
              <p:cNvPr id="107" name="TextBox 106">
                <a:extLst>
                  <a:ext uri="{FF2B5EF4-FFF2-40B4-BE49-F238E27FC236}">
                    <a16:creationId xmlns:a16="http://schemas.microsoft.com/office/drawing/2014/main" id="{C90EF7AA-EEF1-4605-A369-AFADA71D91A3}"/>
                  </a:ext>
                </a:extLst>
              </p:cNvPr>
              <p:cNvSpPr txBox="1">
                <a:spLocks noRot="1" noChangeAspect="1" noMove="1" noResize="1" noEditPoints="1" noAdjustHandles="1" noChangeArrowheads="1" noChangeShapeType="1" noTextEdit="1"/>
              </p:cNvSpPr>
              <p:nvPr/>
            </p:nvSpPr>
            <p:spPr>
              <a:xfrm>
                <a:off x="6608048" y="4884207"/>
                <a:ext cx="680165"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DFBA67B5-47EC-431C-B579-AC143CC2DABD}"/>
                  </a:ext>
                </a:extLst>
              </p:cNvPr>
              <p:cNvSpPr txBox="1"/>
              <p:nvPr/>
            </p:nvSpPr>
            <p:spPr>
              <a:xfrm>
                <a:off x="5041139" y="4859886"/>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4</m:t>
                          </m:r>
                        </m:sub>
                      </m:sSub>
                    </m:oMath>
                  </m:oMathPara>
                </a14:m>
                <a:endParaRPr lang="en-US" sz="2800" dirty="0"/>
              </a:p>
            </p:txBody>
          </p:sp>
        </mc:Choice>
        <mc:Fallback xmlns="">
          <p:sp>
            <p:nvSpPr>
              <p:cNvPr id="108" name="TextBox 107">
                <a:extLst>
                  <a:ext uri="{FF2B5EF4-FFF2-40B4-BE49-F238E27FC236}">
                    <a16:creationId xmlns:a16="http://schemas.microsoft.com/office/drawing/2014/main" id="{DFBA67B5-47EC-431C-B579-AC143CC2DABD}"/>
                  </a:ext>
                </a:extLst>
              </p:cNvPr>
              <p:cNvSpPr txBox="1">
                <a:spLocks noRot="1" noChangeAspect="1" noMove="1" noResize="1" noEditPoints="1" noAdjustHandles="1" noChangeArrowheads="1" noChangeShapeType="1" noTextEdit="1"/>
              </p:cNvSpPr>
              <p:nvPr/>
            </p:nvSpPr>
            <p:spPr>
              <a:xfrm>
                <a:off x="5041139" y="4859886"/>
                <a:ext cx="68016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F9084FBF-E0FE-4C30-8024-AA0322D20873}"/>
                  </a:ext>
                </a:extLst>
              </p:cNvPr>
              <p:cNvSpPr txBox="1"/>
              <p:nvPr/>
            </p:nvSpPr>
            <p:spPr>
              <a:xfrm>
                <a:off x="6450080" y="1963112"/>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8</m:t>
                          </m:r>
                        </m:sub>
                      </m:sSub>
                    </m:oMath>
                  </m:oMathPara>
                </a14:m>
                <a:endParaRPr lang="en-US" sz="2800" dirty="0"/>
              </a:p>
            </p:txBody>
          </p:sp>
        </mc:Choice>
        <mc:Fallback xmlns="">
          <p:sp>
            <p:nvSpPr>
              <p:cNvPr id="109" name="TextBox 108">
                <a:extLst>
                  <a:ext uri="{FF2B5EF4-FFF2-40B4-BE49-F238E27FC236}">
                    <a16:creationId xmlns:a16="http://schemas.microsoft.com/office/drawing/2014/main" id="{F9084FBF-E0FE-4C30-8024-AA0322D20873}"/>
                  </a:ext>
                </a:extLst>
              </p:cNvPr>
              <p:cNvSpPr txBox="1">
                <a:spLocks noRot="1" noChangeAspect="1" noMove="1" noResize="1" noEditPoints="1" noAdjustHandles="1" noChangeArrowheads="1" noChangeShapeType="1" noTextEdit="1"/>
              </p:cNvSpPr>
              <p:nvPr/>
            </p:nvSpPr>
            <p:spPr>
              <a:xfrm>
                <a:off x="6450080" y="1963112"/>
                <a:ext cx="680165" cy="523220"/>
              </a:xfrm>
              <a:prstGeom prst="rect">
                <a:avLst/>
              </a:prstGeom>
              <a:blipFill>
                <a:blip r:embed="rId6"/>
                <a:stretch>
                  <a:fillRect/>
                </a:stretch>
              </a:blipFill>
            </p:spPr>
            <p:txBody>
              <a:bodyPr/>
              <a:lstStyle/>
              <a:p>
                <a:r>
                  <a:rPr lang="en-US">
                    <a:noFill/>
                  </a:rPr>
                  <a:t> </a:t>
                </a:r>
              </a:p>
            </p:txBody>
          </p:sp>
        </mc:Fallback>
      </mc:AlternateContent>
      <p:sp>
        <p:nvSpPr>
          <p:cNvPr id="67" name="Oval 66">
            <a:extLst>
              <a:ext uri="{FF2B5EF4-FFF2-40B4-BE49-F238E27FC236}">
                <a16:creationId xmlns:a16="http://schemas.microsoft.com/office/drawing/2014/main" id="{C38C82A2-2A7A-41DD-9CD3-92A9742A6F66}"/>
              </a:ext>
            </a:extLst>
          </p:cNvPr>
          <p:cNvSpPr/>
          <p:nvPr/>
        </p:nvSpPr>
        <p:spPr>
          <a:xfrm rot="17003750">
            <a:off x="6240590" y="1631646"/>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4F454D4-8A73-4EA9-988C-C58426E29D1F}"/>
              </a:ext>
            </a:extLst>
          </p:cNvPr>
          <p:cNvSpPr/>
          <p:nvPr/>
        </p:nvSpPr>
        <p:spPr>
          <a:xfrm rot="15867417">
            <a:off x="7062040" y="1665536"/>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F88D7A1-8B4F-4825-99D7-47378854AB26}"/>
              </a:ext>
            </a:extLst>
          </p:cNvPr>
          <p:cNvSpPr/>
          <p:nvPr/>
        </p:nvSpPr>
        <p:spPr>
          <a:xfrm rot="736933">
            <a:off x="5994993" y="2354650"/>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45519D8-96CE-47B8-9302-631AA8343548}"/>
              </a:ext>
            </a:extLst>
          </p:cNvPr>
          <p:cNvSpPr/>
          <p:nvPr/>
        </p:nvSpPr>
        <p:spPr>
          <a:xfrm rot="12697233">
            <a:off x="6713825" y="2784955"/>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F0A0EC68-1E18-459B-A196-04391E45DB9D}"/>
              </a:ext>
            </a:extLst>
          </p:cNvPr>
          <p:cNvSpPr/>
          <p:nvPr/>
        </p:nvSpPr>
        <p:spPr>
          <a:xfrm rot="15675563">
            <a:off x="7376745" y="2336033"/>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6C6D5EC-6048-4ACD-BCB6-062196697003}"/>
              </a:ext>
            </a:extLst>
          </p:cNvPr>
          <p:cNvCxnSpPr>
            <a:cxnSpLocks/>
            <a:stCxn id="83" idx="3"/>
            <a:endCxn id="84" idx="1"/>
          </p:cNvCxnSpPr>
          <p:nvPr/>
        </p:nvCxnSpPr>
        <p:spPr>
          <a:xfrm flipV="1">
            <a:off x="6896142" y="2502962"/>
            <a:ext cx="518359" cy="353021"/>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a:extLst>
              <a:ext uri="{FF2B5EF4-FFF2-40B4-BE49-F238E27FC236}">
                <a16:creationId xmlns:a16="http://schemas.microsoft.com/office/drawing/2014/main" id="{B1C87B4C-B286-42A3-A53A-51F55971B812}"/>
              </a:ext>
            </a:extLst>
          </p:cNvPr>
          <p:cNvCxnSpPr>
            <a:cxnSpLocks/>
            <a:stCxn id="84" idx="6"/>
            <a:endCxn id="73" idx="3"/>
          </p:cNvCxnSpPr>
          <p:nvPr/>
        </p:nvCxnSpPr>
        <p:spPr>
          <a:xfrm flipH="1" flipV="1">
            <a:off x="7225804" y="1816676"/>
            <a:ext cx="229311" cy="520430"/>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05E28A33-6F19-4C29-AFF7-BB4F7F85CAC5}"/>
              </a:ext>
            </a:extLst>
          </p:cNvPr>
          <p:cNvCxnSpPr>
            <a:cxnSpLocks/>
            <a:stCxn id="73" idx="7"/>
            <a:endCxn id="67" idx="5"/>
          </p:cNvCxnSpPr>
          <p:nvPr/>
        </p:nvCxnSpPr>
        <p:spPr>
          <a:xfrm flipH="1" flipV="1">
            <a:off x="6411709" y="1675630"/>
            <a:ext cx="671392" cy="23591"/>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290D7FBC-CA3F-4E79-9551-D08FF8C42DFA}"/>
              </a:ext>
            </a:extLst>
          </p:cNvPr>
          <p:cNvCxnSpPr>
            <a:cxnSpLocks/>
            <a:stCxn id="67" idx="2"/>
            <a:endCxn id="74" idx="0"/>
          </p:cNvCxnSpPr>
          <p:nvPr/>
        </p:nvCxnSpPr>
        <p:spPr>
          <a:xfrm flipH="1">
            <a:off x="6107065" y="1813957"/>
            <a:ext cx="204528" cy="542808"/>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Straight Connector 89">
            <a:extLst>
              <a:ext uri="{FF2B5EF4-FFF2-40B4-BE49-F238E27FC236}">
                <a16:creationId xmlns:a16="http://schemas.microsoft.com/office/drawing/2014/main" id="{1DCDB3DA-5959-4241-9A28-9BD6EB18D167}"/>
              </a:ext>
            </a:extLst>
          </p:cNvPr>
          <p:cNvCxnSpPr>
            <a:cxnSpLocks/>
            <a:stCxn id="74" idx="5"/>
            <a:endCxn id="83" idx="6"/>
          </p:cNvCxnSpPr>
          <p:nvPr/>
        </p:nvCxnSpPr>
        <p:spPr>
          <a:xfrm>
            <a:off x="6137355" y="2524813"/>
            <a:ext cx="590190" cy="304103"/>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1" name="Oval 90">
            <a:extLst>
              <a:ext uri="{FF2B5EF4-FFF2-40B4-BE49-F238E27FC236}">
                <a16:creationId xmlns:a16="http://schemas.microsoft.com/office/drawing/2014/main" id="{41D4CA8C-CF10-4BD1-B9CA-3FC9A282BF9E}"/>
              </a:ext>
            </a:extLst>
          </p:cNvPr>
          <p:cNvSpPr/>
          <p:nvPr/>
        </p:nvSpPr>
        <p:spPr>
          <a:xfrm rot="17073729">
            <a:off x="5417472" y="1653260"/>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898B3D77-7CEB-4F8C-BB5D-0F736F438002}"/>
              </a:ext>
            </a:extLst>
          </p:cNvPr>
          <p:cNvCxnSpPr>
            <a:cxnSpLocks/>
            <a:stCxn id="91" idx="6"/>
            <a:endCxn id="68" idx="7"/>
          </p:cNvCxnSpPr>
          <p:nvPr/>
        </p:nvCxnSpPr>
        <p:spPr>
          <a:xfrm flipH="1" flipV="1">
            <a:off x="5081494" y="792499"/>
            <a:ext cx="451626" cy="863730"/>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57FDDE67-F723-4C7E-B85B-54001502705B}"/>
              </a:ext>
            </a:extLst>
          </p:cNvPr>
          <p:cNvCxnSpPr>
            <a:cxnSpLocks/>
            <a:stCxn id="91" idx="2"/>
            <a:endCxn id="44" idx="5"/>
          </p:cNvCxnSpPr>
          <p:nvPr/>
        </p:nvCxnSpPr>
        <p:spPr>
          <a:xfrm flipH="1">
            <a:off x="4794032" y="1835116"/>
            <a:ext cx="692618" cy="808537"/>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6" name="Straight Connector 95">
            <a:extLst>
              <a:ext uri="{FF2B5EF4-FFF2-40B4-BE49-F238E27FC236}">
                <a16:creationId xmlns:a16="http://schemas.microsoft.com/office/drawing/2014/main" id="{5A0F94BB-CF5D-49EF-987E-2FF84CF9B06E}"/>
              </a:ext>
            </a:extLst>
          </p:cNvPr>
          <p:cNvCxnSpPr>
            <a:cxnSpLocks/>
            <a:stCxn id="68" idx="4"/>
            <a:endCxn id="17" idx="6"/>
          </p:cNvCxnSpPr>
          <p:nvPr/>
        </p:nvCxnSpPr>
        <p:spPr>
          <a:xfrm flipH="1" flipV="1">
            <a:off x="4020533" y="694903"/>
            <a:ext cx="901317" cy="37002"/>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p:cxnSp>
        <p:nvCxnSpPr>
          <p:cNvPr id="97" name="Straight Connector 96">
            <a:extLst>
              <a:ext uri="{FF2B5EF4-FFF2-40B4-BE49-F238E27FC236}">
                <a16:creationId xmlns:a16="http://schemas.microsoft.com/office/drawing/2014/main" id="{3681262C-3659-4DF5-8EDC-FC3084B770C3}"/>
              </a:ext>
            </a:extLst>
          </p:cNvPr>
          <p:cNvCxnSpPr>
            <a:cxnSpLocks/>
            <a:stCxn id="17" idx="3"/>
            <a:endCxn id="45" idx="7"/>
          </p:cNvCxnSpPr>
          <p:nvPr/>
        </p:nvCxnSpPr>
        <p:spPr>
          <a:xfrm flipH="1">
            <a:off x="3492612" y="787209"/>
            <a:ext cx="384265" cy="762198"/>
          </a:xfrm>
          <a:prstGeom prst="line">
            <a:avLst/>
          </a:prstGeom>
          <a:ln w="19050">
            <a:prstDash val="dash"/>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FBD59DAB-42AF-4D48-BCE4-BE73A5204DB9}"/>
                  </a:ext>
                </a:extLst>
              </p:cNvPr>
              <p:cNvSpPr txBox="1"/>
              <p:nvPr/>
            </p:nvSpPr>
            <p:spPr>
              <a:xfrm>
                <a:off x="4214952" y="1230563"/>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7</m:t>
                          </m:r>
                        </m:sub>
                      </m:sSub>
                    </m:oMath>
                  </m:oMathPara>
                </a14:m>
                <a:endParaRPr lang="en-US" sz="2800" dirty="0"/>
              </a:p>
            </p:txBody>
          </p:sp>
        </mc:Choice>
        <mc:Fallback xmlns="">
          <p:sp>
            <p:nvSpPr>
              <p:cNvPr id="98" name="TextBox 97">
                <a:extLst>
                  <a:ext uri="{FF2B5EF4-FFF2-40B4-BE49-F238E27FC236}">
                    <a16:creationId xmlns:a16="http://schemas.microsoft.com/office/drawing/2014/main" id="{FBD59DAB-42AF-4D48-BCE4-BE73A5204DB9}"/>
                  </a:ext>
                </a:extLst>
              </p:cNvPr>
              <p:cNvSpPr txBox="1">
                <a:spLocks noRot="1" noChangeAspect="1" noMove="1" noResize="1" noEditPoints="1" noAdjustHandles="1" noChangeArrowheads="1" noChangeShapeType="1" noTextEdit="1"/>
              </p:cNvSpPr>
              <p:nvPr/>
            </p:nvSpPr>
            <p:spPr>
              <a:xfrm>
                <a:off x="4214952" y="1230563"/>
                <a:ext cx="680165" cy="523220"/>
              </a:xfrm>
              <a:prstGeom prst="rect">
                <a:avLst/>
              </a:prstGeom>
              <a:blipFill>
                <a:blip r:embed="rId7"/>
                <a:stretch>
                  <a:fillRect/>
                </a:stretch>
              </a:blipFill>
            </p:spPr>
            <p:txBody>
              <a:bodyPr/>
              <a:lstStyle/>
              <a:p>
                <a:r>
                  <a:rPr lang="en-US">
                    <a:noFill/>
                  </a:rPr>
                  <a:t> </a:t>
                </a:r>
              </a:p>
            </p:txBody>
          </p:sp>
        </mc:Fallback>
      </mc:AlternateContent>
      <p:cxnSp>
        <p:nvCxnSpPr>
          <p:cNvPr id="99" name="Straight Connector 98">
            <a:extLst>
              <a:ext uri="{FF2B5EF4-FFF2-40B4-BE49-F238E27FC236}">
                <a16:creationId xmlns:a16="http://schemas.microsoft.com/office/drawing/2014/main" id="{F267D446-6998-4A11-A866-6254494E2450}"/>
              </a:ext>
            </a:extLst>
          </p:cNvPr>
          <p:cNvCxnSpPr>
            <a:cxnSpLocks/>
            <a:stCxn id="61" idx="5"/>
            <a:endCxn id="10" idx="7"/>
          </p:cNvCxnSpPr>
          <p:nvPr/>
        </p:nvCxnSpPr>
        <p:spPr>
          <a:xfrm flipH="1">
            <a:off x="5444523" y="4107302"/>
            <a:ext cx="953787" cy="2000055"/>
          </a:xfrm>
          <a:prstGeom prst="line">
            <a:avLst/>
          </a:prstGeom>
          <a:ln>
            <a:solidFill>
              <a:schemeClr val="accent3">
                <a:lumMod val="40000"/>
                <a:lumOff val="60000"/>
              </a:schemeClr>
            </a:solidFill>
          </a:ln>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1E1D9196-25E6-489D-BA8F-E1A7695C4D4F}"/>
              </a:ext>
            </a:extLst>
          </p:cNvPr>
          <p:cNvCxnSpPr>
            <a:cxnSpLocks/>
            <a:stCxn id="61" idx="2"/>
            <a:endCxn id="44" idx="4"/>
          </p:cNvCxnSpPr>
          <p:nvPr/>
        </p:nvCxnSpPr>
        <p:spPr>
          <a:xfrm flipH="1" flipV="1">
            <a:off x="4805224" y="2713491"/>
            <a:ext cx="1599920" cy="1223192"/>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Straight Connector 101">
            <a:extLst>
              <a:ext uri="{FF2B5EF4-FFF2-40B4-BE49-F238E27FC236}">
                <a16:creationId xmlns:a16="http://schemas.microsoft.com/office/drawing/2014/main" id="{6928F4D4-7E6D-4BD0-B068-3D26C18769B0}"/>
              </a:ext>
            </a:extLst>
          </p:cNvPr>
          <p:cNvCxnSpPr>
            <a:cxnSpLocks/>
            <a:stCxn id="43" idx="3"/>
            <a:endCxn id="41" idx="6"/>
          </p:cNvCxnSpPr>
          <p:nvPr/>
        </p:nvCxnSpPr>
        <p:spPr>
          <a:xfrm flipH="1" flipV="1">
            <a:off x="4301265" y="3875915"/>
            <a:ext cx="753999" cy="403393"/>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EDEC8D4-51E3-41DF-BBDF-7F70A7951385}"/>
                  </a:ext>
                </a:extLst>
              </p:cNvPr>
              <p:cNvSpPr txBox="1"/>
              <p:nvPr/>
            </p:nvSpPr>
            <p:spPr>
              <a:xfrm>
                <a:off x="4802747" y="3287368"/>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6</m:t>
                          </m:r>
                        </m:sub>
                      </m:sSub>
                    </m:oMath>
                  </m:oMathPara>
                </a14:m>
                <a:endParaRPr lang="en-US" sz="2800" dirty="0"/>
              </a:p>
            </p:txBody>
          </p:sp>
        </mc:Choice>
        <mc:Fallback xmlns="">
          <p:sp>
            <p:nvSpPr>
              <p:cNvPr id="103" name="TextBox 102">
                <a:extLst>
                  <a:ext uri="{FF2B5EF4-FFF2-40B4-BE49-F238E27FC236}">
                    <a16:creationId xmlns:a16="http://schemas.microsoft.com/office/drawing/2014/main" id="{BEDEC8D4-51E3-41DF-BBDF-7F70A7951385}"/>
                  </a:ext>
                </a:extLst>
              </p:cNvPr>
              <p:cNvSpPr txBox="1">
                <a:spLocks noRot="1" noChangeAspect="1" noMove="1" noResize="1" noEditPoints="1" noAdjustHandles="1" noChangeArrowheads="1" noChangeShapeType="1" noTextEdit="1"/>
              </p:cNvSpPr>
              <p:nvPr/>
            </p:nvSpPr>
            <p:spPr>
              <a:xfrm>
                <a:off x="4802747" y="3287368"/>
                <a:ext cx="680165"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720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6825C9-77E8-4323-B572-BB65EB9FBC6A}"/>
              </a:ext>
            </a:extLst>
          </p:cNvPr>
          <p:cNvSpPr/>
          <p:nvPr/>
        </p:nvSpPr>
        <p:spPr>
          <a:xfrm rot="1708399">
            <a:off x="2817618" y="2520688"/>
            <a:ext cx="184825" cy="184825"/>
          </a:xfrm>
          <a:prstGeom prst="ellipse">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E3E2808-C9E3-4CAD-830A-5BC376C17408}"/>
              </a:ext>
            </a:extLst>
          </p:cNvPr>
          <p:cNvSpPr/>
          <p:nvPr/>
        </p:nvSpPr>
        <p:spPr>
          <a:xfrm rot="1112725">
            <a:off x="6692084" y="718650"/>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9EDAA1-4274-43AB-9BC9-9E2E0DA484D3}"/>
              </a:ext>
            </a:extLst>
          </p:cNvPr>
          <p:cNvSpPr/>
          <p:nvPr/>
        </p:nvSpPr>
        <p:spPr>
          <a:xfrm rot="20520501">
            <a:off x="3160519" y="5843574"/>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AC0C7C6-3DA7-4E95-9AA2-294520A01AD0}"/>
              </a:ext>
            </a:extLst>
          </p:cNvPr>
          <p:cNvSpPr/>
          <p:nvPr/>
        </p:nvSpPr>
        <p:spPr>
          <a:xfrm rot="542856">
            <a:off x="1861293" y="4584618"/>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7430929-7001-4EF8-A652-11A10A1E080B}"/>
              </a:ext>
            </a:extLst>
          </p:cNvPr>
          <p:cNvSpPr/>
          <p:nvPr/>
        </p:nvSpPr>
        <p:spPr>
          <a:xfrm rot="1543442">
            <a:off x="9110691" y="5161127"/>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905E9C-C9AE-435A-BD38-C0386319F59E}"/>
              </a:ext>
            </a:extLst>
          </p:cNvPr>
          <p:cNvSpPr/>
          <p:nvPr/>
        </p:nvSpPr>
        <p:spPr>
          <a:xfrm rot="4131939">
            <a:off x="10322320" y="2261927"/>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05AF72-5BB9-4E8B-8CB5-7DB5586520D1}"/>
              </a:ext>
            </a:extLst>
          </p:cNvPr>
          <p:cNvSpPr/>
          <p:nvPr/>
        </p:nvSpPr>
        <p:spPr>
          <a:xfrm rot="20738072">
            <a:off x="5305021" y="6094459"/>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C902828-544F-42DC-8648-D8C5DDD0E8DC}"/>
              </a:ext>
            </a:extLst>
          </p:cNvPr>
          <p:cNvCxnSpPr>
            <a:cxnSpLocks/>
            <a:stCxn id="4" idx="0"/>
            <a:endCxn id="45" idx="3"/>
          </p:cNvCxnSpPr>
          <p:nvPr/>
        </p:nvCxnSpPr>
        <p:spPr>
          <a:xfrm flipV="1">
            <a:off x="2954089" y="1706185"/>
            <a:ext cx="440775" cy="825682"/>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07991F89-EE9C-402E-860E-F54B0595F8A6}"/>
              </a:ext>
            </a:extLst>
          </p:cNvPr>
          <p:cNvSpPr/>
          <p:nvPr/>
        </p:nvSpPr>
        <p:spPr>
          <a:xfrm rot="20986622">
            <a:off x="3837175" y="618891"/>
            <a:ext cx="184825" cy="184825"/>
          </a:xfrm>
          <a:prstGeom prst="ellipse">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9" name="Straight Connector 18">
            <a:extLst>
              <a:ext uri="{FF2B5EF4-FFF2-40B4-BE49-F238E27FC236}">
                <a16:creationId xmlns:a16="http://schemas.microsoft.com/office/drawing/2014/main" id="{52AF2318-1E75-4080-868C-513F224F7F57}"/>
              </a:ext>
            </a:extLst>
          </p:cNvPr>
          <p:cNvCxnSpPr>
            <a:cxnSpLocks/>
            <a:stCxn id="10" idx="6"/>
            <a:endCxn id="8" idx="3"/>
          </p:cNvCxnSpPr>
          <p:nvPr/>
        </p:nvCxnSpPr>
        <p:spPr>
          <a:xfrm flipV="1">
            <a:off x="5486957" y="5284047"/>
            <a:ext cx="3628915" cy="879897"/>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A67990E1-7F26-4D8F-A3CC-02DEB51131A8}"/>
              </a:ext>
            </a:extLst>
          </p:cNvPr>
          <p:cNvCxnSpPr>
            <a:cxnSpLocks/>
            <a:stCxn id="4" idx="4"/>
            <a:endCxn id="7" idx="0"/>
          </p:cNvCxnSpPr>
          <p:nvPr/>
        </p:nvCxnSpPr>
        <p:spPr>
          <a:xfrm flipH="1">
            <a:off x="1968238" y="2694335"/>
            <a:ext cx="897735" cy="1891433"/>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EA89A94-4B10-4490-87EA-B0E07B44F141}"/>
              </a:ext>
            </a:extLst>
          </p:cNvPr>
          <p:cNvCxnSpPr>
            <a:cxnSpLocks/>
            <a:stCxn id="6" idx="5"/>
            <a:endCxn id="10" idx="2"/>
          </p:cNvCxnSpPr>
          <p:nvPr/>
        </p:nvCxnSpPr>
        <p:spPr>
          <a:xfrm>
            <a:off x="3335266" y="5977953"/>
            <a:ext cx="1972645" cy="231847"/>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2011BAC-3519-47AF-89E5-775A5218433E}"/>
              </a:ext>
            </a:extLst>
          </p:cNvPr>
          <p:cNvCxnSpPr>
            <a:cxnSpLocks/>
            <a:stCxn id="8" idx="0"/>
            <a:endCxn id="9" idx="5"/>
          </p:cNvCxnSpPr>
          <p:nvPr/>
        </p:nvCxnSpPr>
        <p:spPr>
          <a:xfrm flipV="1">
            <a:off x="9243214" y="2438850"/>
            <a:ext cx="1134129" cy="2731436"/>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F874A59-DF8C-49E2-B37F-2C253C201DA2}"/>
              </a:ext>
            </a:extLst>
          </p:cNvPr>
          <p:cNvCxnSpPr>
            <a:cxnSpLocks/>
            <a:stCxn id="9" idx="3"/>
            <a:endCxn id="5" idx="6"/>
          </p:cNvCxnSpPr>
          <p:nvPr/>
        </p:nvCxnSpPr>
        <p:spPr>
          <a:xfrm flipH="1" flipV="1">
            <a:off x="6872110" y="840455"/>
            <a:ext cx="3458112" cy="1476495"/>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2BE8054-037C-4F59-818D-90F5BA940583}"/>
              </a:ext>
            </a:extLst>
          </p:cNvPr>
          <p:cNvCxnSpPr>
            <a:cxnSpLocks/>
            <a:stCxn id="68" idx="4"/>
            <a:endCxn id="17" idx="6"/>
          </p:cNvCxnSpPr>
          <p:nvPr/>
        </p:nvCxnSpPr>
        <p:spPr>
          <a:xfrm flipH="1" flipV="1">
            <a:off x="4020533" y="694903"/>
            <a:ext cx="901317" cy="37002"/>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D5111B7-712F-4E67-A324-AFAAB55A4E97}"/>
              </a:ext>
            </a:extLst>
          </p:cNvPr>
          <p:cNvCxnSpPr>
            <a:cxnSpLocks/>
            <a:stCxn id="6" idx="1"/>
            <a:endCxn id="7" idx="5"/>
          </p:cNvCxnSpPr>
          <p:nvPr/>
        </p:nvCxnSpPr>
        <p:spPr>
          <a:xfrm flipH="1" flipV="1">
            <a:off x="2007962" y="4751839"/>
            <a:ext cx="1162635" cy="1142181"/>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sp>
        <p:nvSpPr>
          <p:cNvPr id="41" name="Oval 40">
            <a:extLst>
              <a:ext uri="{FF2B5EF4-FFF2-40B4-BE49-F238E27FC236}">
                <a16:creationId xmlns:a16="http://schemas.microsoft.com/office/drawing/2014/main" id="{D8DC666C-D7B9-4407-AA86-A10C07EA0620}"/>
              </a:ext>
            </a:extLst>
          </p:cNvPr>
          <p:cNvSpPr/>
          <p:nvPr/>
        </p:nvSpPr>
        <p:spPr>
          <a:xfrm rot="1256023">
            <a:off x="4122540" y="3750484"/>
            <a:ext cx="184825" cy="184825"/>
          </a:xfrm>
          <a:prstGeom prst="ellipse">
            <a:avLst/>
          </a:prstGeom>
          <a:solidFill>
            <a:schemeClr val="accent2">
              <a:lumMod val="40000"/>
              <a:lumOff val="6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F243460-200F-4BE7-846C-E79F565D6EE4}"/>
              </a:ext>
            </a:extLst>
          </p:cNvPr>
          <p:cNvSpPr/>
          <p:nvPr/>
        </p:nvSpPr>
        <p:spPr>
          <a:xfrm rot="1930244">
            <a:off x="4420880" y="5610129"/>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E873402-9EFA-4EA9-AC55-3314B0C47148}"/>
              </a:ext>
            </a:extLst>
          </p:cNvPr>
          <p:cNvSpPr/>
          <p:nvPr/>
        </p:nvSpPr>
        <p:spPr>
          <a:xfrm rot="3635884">
            <a:off x="5041472" y="4235463"/>
            <a:ext cx="184825" cy="18482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EF085F-1A0B-421A-9149-6673852ED9A5}"/>
              </a:ext>
            </a:extLst>
          </p:cNvPr>
          <p:cNvSpPr/>
          <p:nvPr/>
        </p:nvSpPr>
        <p:spPr>
          <a:xfrm rot="16591662">
            <a:off x="4700523" y="2667066"/>
            <a:ext cx="184825" cy="184825"/>
          </a:xfrm>
          <a:prstGeom prst="ellipse">
            <a:avLst/>
          </a:prstGeom>
          <a:solidFill>
            <a:schemeClr val="accent2">
              <a:lumMod val="40000"/>
              <a:lumOff val="6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761533F-2BE2-4DB9-AFF4-E3DF896345D4}"/>
              </a:ext>
            </a:extLst>
          </p:cNvPr>
          <p:cNvSpPr/>
          <p:nvPr/>
        </p:nvSpPr>
        <p:spPr>
          <a:xfrm rot="20721491">
            <a:off x="3349157" y="1534031"/>
            <a:ext cx="184825" cy="18482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DAE28D1-222C-453E-B326-883A4B484A1E}"/>
              </a:ext>
            </a:extLst>
          </p:cNvPr>
          <p:cNvCxnSpPr>
            <a:cxnSpLocks/>
            <a:stCxn id="41" idx="1"/>
            <a:endCxn id="4" idx="6"/>
          </p:cNvCxnSpPr>
          <p:nvPr/>
        </p:nvCxnSpPr>
        <p:spPr>
          <a:xfrm flipH="1" flipV="1">
            <a:off x="2991264" y="2657159"/>
            <a:ext cx="1186003" cy="1101358"/>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AEEA003E-C253-44D1-A4D9-3E5708098F3A}"/>
              </a:ext>
            </a:extLst>
          </p:cNvPr>
          <p:cNvCxnSpPr>
            <a:cxnSpLocks/>
            <a:stCxn id="52" idx="2"/>
            <a:endCxn id="61" idx="7"/>
          </p:cNvCxnSpPr>
          <p:nvPr/>
        </p:nvCxnSpPr>
        <p:spPr>
          <a:xfrm flipH="1" flipV="1">
            <a:off x="6520958" y="4062161"/>
            <a:ext cx="761091" cy="341747"/>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C0545FA6-56EC-40C8-9C45-5B3E7ABF9E01}"/>
              </a:ext>
            </a:extLst>
          </p:cNvPr>
          <p:cNvCxnSpPr>
            <a:cxnSpLocks/>
            <a:stCxn id="10" idx="7"/>
            <a:endCxn id="61" idx="5"/>
          </p:cNvCxnSpPr>
          <p:nvPr/>
        </p:nvCxnSpPr>
        <p:spPr>
          <a:xfrm flipV="1">
            <a:off x="5444523" y="4107302"/>
            <a:ext cx="953787" cy="2000055"/>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59E4D57A-78A0-45F4-8F04-4BA73E3330B3}"/>
              </a:ext>
            </a:extLst>
          </p:cNvPr>
          <p:cNvCxnSpPr>
            <a:cxnSpLocks/>
            <a:stCxn id="6" idx="7"/>
            <a:endCxn id="64" idx="0"/>
          </p:cNvCxnSpPr>
          <p:nvPr/>
        </p:nvCxnSpPr>
        <p:spPr>
          <a:xfrm flipV="1">
            <a:off x="3294898" y="5150989"/>
            <a:ext cx="321535" cy="702663"/>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7EC4CF5C-3D99-4D8B-881D-DE250F055C62}"/>
              </a:ext>
            </a:extLst>
          </p:cNvPr>
          <p:cNvCxnSpPr>
            <a:cxnSpLocks/>
            <a:stCxn id="42" idx="0"/>
            <a:endCxn id="43" idx="5"/>
          </p:cNvCxnSpPr>
          <p:nvPr/>
        </p:nvCxnSpPr>
        <p:spPr>
          <a:xfrm flipV="1">
            <a:off x="4562497" y="4416885"/>
            <a:ext cx="546539" cy="1207433"/>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E242597E-BFA6-46EC-932C-C55B9DEDFE41}"/>
              </a:ext>
            </a:extLst>
          </p:cNvPr>
          <p:cNvCxnSpPr>
            <a:cxnSpLocks/>
            <a:stCxn id="83" idx="7"/>
            <a:endCxn id="45" idx="5"/>
          </p:cNvCxnSpPr>
          <p:nvPr/>
        </p:nvCxnSpPr>
        <p:spPr>
          <a:xfrm flipH="1" flipV="1">
            <a:off x="3521311" y="1673149"/>
            <a:ext cx="691695" cy="584757"/>
          </a:xfrm>
          <a:prstGeom prst="line">
            <a:avLst/>
          </a:prstGeom>
          <a:ln w="19050">
            <a:solidFill>
              <a:schemeClr val="accent6">
                <a:lumMod val="60000"/>
                <a:lumOff val="40000"/>
              </a:schemeClr>
            </a:solidFill>
            <a:prstDash val="dash"/>
          </a:ln>
        </p:spPr>
        <p:style>
          <a:lnRef idx="3">
            <a:schemeClr val="accent1"/>
          </a:lnRef>
          <a:fillRef idx="0">
            <a:schemeClr val="accent1"/>
          </a:fillRef>
          <a:effectRef idx="2">
            <a:schemeClr val="accent1"/>
          </a:effectRef>
          <a:fontRef idx="minor">
            <a:schemeClr val="tx1"/>
          </a:fontRef>
        </p:style>
      </p:cxnSp>
      <p:sp>
        <p:nvSpPr>
          <p:cNvPr id="61" name="Oval 60">
            <a:extLst>
              <a:ext uri="{FF2B5EF4-FFF2-40B4-BE49-F238E27FC236}">
                <a16:creationId xmlns:a16="http://schemas.microsoft.com/office/drawing/2014/main" id="{C50BFA16-496A-4C07-85A9-7D8AF6EFD7FF}"/>
              </a:ext>
            </a:extLst>
          </p:cNvPr>
          <p:cNvSpPr/>
          <p:nvPr/>
        </p:nvSpPr>
        <p:spPr>
          <a:xfrm rot="4187618">
            <a:off x="6344651" y="3930995"/>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A5E2964-995F-415A-86FC-BBB4B7AB4408}"/>
              </a:ext>
            </a:extLst>
          </p:cNvPr>
          <p:cNvSpPr/>
          <p:nvPr/>
        </p:nvSpPr>
        <p:spPr>
          <a:xfrm rot="1783801">
            <a:off x="7207748" y="3366873"/>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BE65A20-A605-435E-B6A5-796429F1B058}"/>
              </a:ext>
            </a:extLst>
          </p:cNvPr>
          <p:cNvSpPr/>
          <p:nvPr/>
        </p:nvSpPr>
        <p:spPr>
          <a:xfrm rot="1783801">
            <a:off x="8791039" y="4051938"/>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9EF64-5A47-410B-83D2-1F42C6276311}"/>
              </a:ext>
            </a:extLst>
          </p:cNvPr>
          <p:cNvSpPr/>
          <p:nvPr/>
        </p:nvSpPr>
        <p:spPr>
          <a:xfrm rot="1783801">
            <a:off x="9430428" y="2566517"/>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302EDBD-46BE-4574-9611-B82C16029F24}"/>
              </a:ext>
            </a:extLst>
          </p:cNvPr>
          <p:cNvSpPr/>
          <p:nvPr/>
        </p:nvSpPr>
        <p:spPr>
          <a:xfrm rot="1783801">
            <a:off x="7851649" y="1973432"/>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3748E75-C213-419F-9A39-FEC3366E21CD}"/>
              </a:ext>
            </a:extLst>
          </p:cNvPr>
          <p:cNvCxnSpPr>
            <a:cxnSpLocks/>
            <a:stCxn id="76" idx="0"/>
            <a:endCxn id="67" idx="4"/>
          </p:cNvCxnSpPr>
          <p:nvPr/>
        </p:nvCxnSpPr>
        <p:spPr>
          <a:xfrm flipV="1">
            <a:off x="8929281" y="3684873"/>
            <a:ext cx="164287" cy="379229"/>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38CB36CA-E523-4B09-A133-6FFEF8610542}"/>
              </a:ext>
            </a:extLst>
          </p:cNvPr>
          <p:cNvCxnSpPr>
            <a:cxnSpLocks/>
            <a:stCxn id="76" idx="2"/>
            <a:endCxn id="75" idx="6"/>
          </p:cNvCxnSpPr>
          <p:nvPr/>
        </p:nvCxnSpPr>
        <p:spPr>
          <a:xfrm flipH="1" flipV="1">
            <a:off x="7380409" y="3505115"/>
            <a:ext cx="1422794" cy="593407"/>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BFB8A86E-F30A-495D-8FCF-63BD8CF12ABF}"/>
              </a:ext>
            </a:extLst>
          </p:cNvPr>
          <p:cNvCxnSpPr>
            <a:cxnSpLocks/>
            <a:stCxn id="75" idx="0"/>
            <a:endCxn id="78" idx="4"/>
          </p:cNvCxnSpPr>
          <p:nvPr/>
        </p:nvCxnSpPr>
        <p:spPr>
          <a:xfrm flipV="1">
            <a:off x="7345990" y="2146093"/>
            <a:ext cx="552243" cy="1232944"/>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FEC85035-4192-44AC-9309-F9E695507486}"/>
              </a:ext>
            </a:extLst>
          </p:cNvPr>
          <p:cNvCxnSpPr>
            <a:cxnSpLocks/>
            <a:stCxn id="77" idx="2"/>
            <a:endCxn id="78" idx="7"/>
          </p:cNvCxnSpPr>
          <p:nvPr/>
        </p:nvCxnSpPr>
        <p:spPr>
          <a:xfrm flipH="1" flipV="1">
            <a:off x="8033211" y="2041506"/>
            <a:ext cx="1409381" cy="571595"/>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2214A25B-3C56-438D-9FA3-49D26F533DBE}"/>
              </a:ext>
            </a:extLst>
          </p:cNvPr>
          <p:cNvCxnSpPr>
            <a:cxnSpLocks/>
            <a:stCxn id="65" idx="0"/>
            <a:endCxn id="41" idx="4"/>
          </p:cNvCxnSpPr>
          <p:nvPr/>
        </p:nvCxnSpPr>
        <p:spPr>
          <a:xfrm flipV="1">
            <a:off x="3971593" y="3929209"/>
            <a:ext cx="210342" cy="449996"/>
          </a:xfrm>
          <a:prstGeom prst="line">
            <a:avLst/>
          </a:prstGeom>
          <a:ln w="38100">
            <a:solidFill>
              <a:schemeClr val="accent3"/>
            </a:solidFill>
          </a:ln>
        </p:spPr>
        <p:style>
          <a:lnRef idx="3">
            <a:schemeClr val="accent1"/>
          </a:lnRef>
          <a:fillRef idx="0">
            <a:schemeClr val="accent1"/>
          </a:fillRef>
          <a:effectRef idx="2">
            <a:schemeClr val="accent1"/>
          </a:effectRef>
          <a:fontRef idx="minor">
            <a:schemeClr val="tx1"/>
          </a:fontRef>
        </p:style>
      </p:cxnSp>
      <p:cxnSp>
        <p:nvCxnSpPr>
          <p:cNvPr id="69" name="Straight Connector 68">
            <a:extLst>
              <a:ext uri="{FF2B5EF4-FFF2-40B4-BE49-F238E27FC236}">
                <a16:creationId xmlns:a16="http://schemas.microsoft.com/office/drawing/2014/main" id="{5B40BC08-6680-4C7E-8FF1-B5FE55B9A7CF}"/>
              </a:ext>
            </a:extLst>
          </p:cNvPr>
          <p:cNvCxnSpPr>
            <a:cxnSpLocks/>
            <a:stCxn id="66" idx="0"/>
            <a:endCxn id="77" idx="4"/>
          </p:cNvCxnSpPr>
          <p:nvPr/>
        </p:nvCxnSpPr>
        <p:spPr>
          <a:xfrm flipV="1">
            <a:off x="9374788" y="2739178"/>
            <a:ext cx="102224" cy="258715"/>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95046A61-FE13-419E-B48C-1EDE36E71D25}"/>
              </a:ext>
            </a:extLst>
          </p:cNvPr>
          <p:cNvCxnSpPr>
            <a:cxnSpLocks/>
            <a:stCxn id="8" idx="2"/>
            <a:endCxn id="53" idx="6"/>
          </p:cNvCxnSpPr>
          <p:nvPr/>
        </p:nvCxnSpPr>
        <p:spPr>
          <a:xfrm flipH="1" flipV="1">
            <a:off x="8178118" y="4784857"/>
            <a:ext cx="941731" cy="428573"/>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143" name="Straight Connector 142">
            <a:extLst>
              <a:ext uri="{FF2B5EF4-FFF2-40B4-BE49-F238E27FC236}">
                <a16:creationId xmlns:a16="http://schemas.microsoft.com/office/drawing/2014/main" id="{82CE54A8-6A6D-44A4-B098-C7187FD8BB77}"/>
              </a:ext>
            </a:extLst>
          </p:cNvPr>
          <p:cNvCxnSpPr>
            <a:cxnSpLocks/>
            <a:stCxn id="64" idx="0"/>
            <a:endCxn id="65" idx="4"/>
          </p:cNvCxnSpPr>
          <p:nvPr/>
        </p:nvCxnSpPr>
        <p:spPr>
          <a:xfrm flipV="1">
            <a:off x="3616433" y="4546711"/>
            <a:ext cx="277044" cy="604278"/>
          </a:xfrm>
          <a:prstGeom prst="line">
            <a:avLst/>
          </a:prstGeom>
          <a:ln w="5715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cxnSp>
        <p:nvCxnSpPr>
          <p:cNvPr id="146" name="Straight Connector 145">
            <a:extLst>
              <a:ext uri="{FF2B5EF4-FFF2-40B4-BE49-F238E27FC236}">
                <a16:creationId xmlns:a16="http://schemas.microsoft.com/office/drawing/2014/main" id="{FF1B7DFB-F2F2-4FCB-AA25-D710CFCEAAA7}"/>
              </a:ext>
            </a:extLst>
          </p:cNvPr>
          <p:cNvCxnSpPr>
            <a:cxnSpLocks/>
            <a:stCxn id="67" idx="0"/>
            <a:endCxn id="66" idx="4"/>
          </p:cNvCxnSpPr>
          <p:nvPr/>
        </p:nvCxnSpPr>
        <p:spPr>
          <a:xfrm flipV="1">
            <a:off x="9159176" y="3164186"/>
            <a:ext cx="134948" cy="347898"/>
          </a:xfrm>
          <a:prstGeom prst="line">
            <a:avLst/>
          </a:prstGeom>
          <a:ln w="5715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sp>
        <p:nvSpPr>
          <p:cNvPr id="52" name="Oval 51">
            <a:extLst>
              <a:ext uri="{FF2B5EF4-FFF2-40B4-BE49-F238E27FC236}">
                <a16:creationId xmlns:a16="http://schemas.microsoft.com/office/drawing/2014/main" id="{45660935-47F4-4DC2-B054-B343FDAC5E74}"/>
              </a:ext>
            </a:extLst>
          </p:cNvPr>
          <p:cNvSpPr/>
          <p:nvPr/>
        </p:nvSpPr>
        <p:spPr>
          <a:xfrm rot="1256023">
            <a:off x="7275949" y="4344513"/>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88101E4-DF60-4326-BAF2-C560AEA0D5DE}"/>
              </a:ext>
            </a:extLst>
          </p:cNvPr>
          <p:cNvSpPr/>
          <p:nvPr/>
        </p:nvSpPr>
        <p:spPr>
          <a:xfrm rot="1256023">
            <a:off x="7999393" y="4659426"/>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FB67D575-0E88-496D-B9D6-B022918D2D6D}"/>
              </a:ext>
            </a:extLst>
          </p:cNvPr>
          <p:cNvCxnSpPr>
            <a:cxnSpLocks/>
            <a:stCxn id="5" idx="2"/>
            <a:endCxn id="70" idx="7"/>
          </p:cNvCxnSpPr>
          <p:nvPr/>
        </p:nvCxnSpPr>
        <p:spPr>
          <a:xfrm flipH="1" flipV="1">
            <a:off x="5977167" y="740796"/>
            <a:ext cx="719716" cy="40875"/>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B644B14-D27D-4A15-BE89-11EBE87487F8}"/>
              </a:ext>
            </a:extLst>
          </p:cNvPr>
          <p:cNvCxnSpPr>
            <a:cxnSpLocks/>
            <a:stCxn id="68" idx="0"/>
            <a:endCxn id="70" idx="3"/>
          </p:cNvCxnSpPr>
          <p:nvPr/>
        </p:nvCxnSpPr>
        <p:spPr>
          <a:xfrm>
            <a:off x="5106593" y="726373"/>
            <a:ext cx="686801" cy="34118"/>
          </a:xfrm>
          <a:prstGeom prst="line">
            <a:avLst/>
          </a:prstGeom>
          <a:ln w="5715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p:sp>
        <p:nvSpPr>
          <p:cNvPr id="64" name="Oval 63">
            <a:extLst>
              <a:ext uri="{FF2B5EF4-FFF2-40B4-BE49-F238E27FC236}">
                <a16:creationId xmlns:a16="http://schemas.microsoft.com/office/drawing/2014/main" id="{18B72D91-52AE-4F91-B344-C711978EB84D}"/>
              </a:ext>
            </a:extLst>
          </p:cNvPr>
          <p:cNvSpPr/>
          <p:nvPr/>
        </p:nvSpPr>
        <p:spPr>
          <a:xfrm rot="1797970">
            <a:off x="3477861" y="5138635"/>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BD80D9F-976F-4D02-AD9F-1A4A85D54289}"/>
              </a:ext>
            </a:extLst>
          </p:cNvPr>
          <p:cNvSpPr/>
          <p:nvPr/>
        </p:nvSpPr>
        <p:spPr>
          <a:xfrm rot="1500101">
            <a:off x="3840122" y="4370545"/>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9BF4191-70C6-4E7E-82E5-9FC286282FBA}"/>
              </a:ext>
            </a:extLst>
          </p:cNvPr>
          <p:cNvSpPr/>
          <p:nvPr/>
        </p:nvSpPr>
        <p:spPr>
          <a:xfrm rot="1552611">
            <a:off x="9242043" y="2988627"/>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AEC1B5-6D7F-4CF0-9585-3A9F4624CE49}"/>
              </a:ext>
            </a:extLst>
          </p:cNvPr>
          <p:cNvSpPr/>
          <p:nvPr/>
        </p:nvSpPr>
        <p:spPr>
          <a:xfrm rot="1247499">
            <a:off x="9033959" y="3506066"/>
            <a:ext cx="184825" cy="184825"/>
          </a:xfrm>
          <a:prstGeom prst="ellipse">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3CD998-EF59-4987-95AE-F54DDECE9AFA}"/>
              </a:ext>
            </a:extLst>
          </p:cNvPr>
          <p:cNvSpPr/>
          <p:nvPr/>
        </p:nvSpPr>
        <p:spPr>
          <a:xfrm rot="5297087">
            <a:off x="4921809" y="636726"/>
            <a:ext cx="184825" cy="184825"/>
          </a:xfrm>
          <a:prstGeom prst="ellipse">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65A417-9780-4484-9F37-753C24C3A6B2}"/>
              </a:ext>
            </a:extLst>
          </p:cNvPr>
          <p:cNvSpPr/>
          <p:nvPr/>
        </p:nvSpPr>
        <p:spPr>
          <a:xfrm rot="2332989">
            <a:off x="5792868" y="658231"/>
            <a:ext cx="184825" cy="184825"/>
          </a:xfrm>
          <a:prstGeom prst="ellipse">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618F903-3771-44D7-B2B1-18429A9E9928}"/>
              </a:ext>
            </a:extLst>
          </p:cNvPr>
          <p:cNvCxnSpPr>
            <a:cxnSpLocks/>
            <a:stCxn id="45" idx="7"/>
            <a:endCxn id="54" idx="3"/>
          </p:cNvCxnSpPr>
          <p:nvPr/>
        </p:nvCxnSpPr>
        <p:spPr>
          <a:xfrm flipV="1">
            <a:off x="3488275" y="1214407"/>
            <a:ext cx="176068" cy="332295"/>
          </a:xfrm>
          <a:prstGeom prst="line">
            <a:avLst/>
          </a:prstGeom>
          <a:ln w="19050">
            <a:solidFill>
              <a:schemeClr val="accent6">
                <a:lumMod val="60000"/>
                <a:lumOff val="40000"/>
              </a:schemeClr>
            </a:solidFill>
            <a:prstDash val="dash"/>
          </a:ln>
        </p:spPr>
        <p:style>
          <a:lnRef idx="3">
            <a:schemeClr val="dk1"/>
          </a:lnRef>
          <a:fillRef idx="0">
            <a:schemeClr val="dk1"/>
          </a:fillRef>
          <a:effectRef idx="2">
            <a:schemeClr val="dk1"/>
          </a:effectRef>
          <a:fontRef idx="minor">
            <a:schemeClr val="tx1"/>
          </a:fontRef>
        </p:style>
      </p:cxnSp>
      <p:sp>
        <p:nvSpPr>
          <p:cNvPr id="54" name="Oval 53">
            <a:extLst>
              <a:ext uri="{FF2B5EF4-FFF2-40B4-BE49-F238E27FC236}">
                <a16:creationId xmlns:a16="http://schemas.microsoft.com/office/drawing/2014/main" id="{759B4C5A-3DB6-4EF7-B151-199645414145}"/>
              </a:ext>
            </a:extLst>
          </p:cNvPr>
          <p:cNvSpPr/>
          <p:nvPr/>
        </p:nvSpPr>
        <p:spPr>
          <a:xfrm rot="20449705">
            <a:off x="3612193" y="1038814"/>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4B799191-2FAA-490B-8CF2-580E2608A542}"/>
              </a:ext>
            </a:extLst>
          </p:cNvPr>
          <p:cNvCxnSpPr>
            <a:cxnSpLocks/>
            <a:stCxn id="57" idx="7"/>
            <a:endCxn id="54" idx="5"/>
          </p:cNvCxnSpPr>
          <p:nvPr/>
        </p:nvCxnSpPr>
        <p:spPr>
          <a:xfrm flipH="1" flipV="1">
            <a:off x="3787786" y="1171489"/>
            <a:ext cx="1112827" cy="334332"/>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8546D053-5464-4C94-8E93-65EB29FE6A5E}"/>
              </a:ext>
            </a:extLst>
          </p:cNvPr>
          <p:cNvCxnSpPr>
            <a:cxnSpLocks/>
            <a:stCxn id="57" idx="1"/>
            <a:endCxn id="83" idx="5"/>
          </p:cNvCxnSpPr>
          <p:nvPr/>
        </p:nvCxnSpPr>
        <p:spPr>
          <a:xfrm flipH="1">
            <a:off x="4343032" y="1636182"/>
            <a:ext cx="566875" cy="608549"/>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38DF47E9-C75B-4480-B66A-D9728CAA0B28}"/>
              </a:ext>
            </a:extLst>
          </p:cNvPr>
          <p:cNvSpPr/>
          <p:nvPr/>
        </p:nvSpPr>
        <p:spPr>
          <a:xfrm rot="15955320">
            <a:off x="4878028" y="1473942"/>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87F44C68-4466-4C73-ABEB-A8E2C3FA5219}"/>
              </a:ext>
            </a:extLst>
          </p:cNvPr>
          <p:cNvCxnSpPr>
            <a:cxnSpLocks/>
            <a:stCxn id="17" idx="3"/>
            <a:endCxn id="54" idx="7"/>
          </p:cNvCxnSpPr>
          <p:nvPr/>
        </p:nvCxnSpPr>
        <p:spPr>
          <a:xfrm flipH="1">
            <a:off x="3744868" y="787209"/>
            <a:ext cx="132009" cy="260837"/>
          </a:xfrm>
          <a:prstGeom prst="line">
            <a:avLst/>
          </a:prstGeom>
          <a:ln w="38100">
            <a:solidFill>
              <a:schemeClr val="bg2">
                <a:lumMod val="90000"/>
              </a:schemeClr>
            </a:solidFill>
          </a:ln>
        </p:spPr>
        <p:style>
          <a:lnRef idx="3">
            <a:schemeClr val="dk1"/>
          </a:lnRef>
          <a:fillRef idx="0">
            <a:schemeClr val="dk1"/>
          </a:fillRef>
          <a:effectRef idx="2">
            <a:schemeClr val="dk1"/>
          </a:effectRef>
          <a:fontRef idx="minor">
            <a:schemeClr val="tx1"/>
          </a:fontRef>
        </p:style>
      </p:cxnSp>
      <p:sp>
        <p:nvSpPr>
          <p:cNvPr id="83" name="Oval 82">
            <a:extLst>
              <a:ext uri="{FF2B5EF4-FFF2-40B4-BE49-F238E27FC236}">
                <a16:creationId xmlns:a16="http://schemas.microsoft.com/office/drawing/2014/main" id="{69BF440E-75B7-4008-A4EF-3A9098ADA91B}"/>
              </a:ext>
            </a:extLst>
          </p:cNvPr>
          <p:cNvSpPr/>
          <p:nvPr/>
        </p:nvSpPr>
        <p:spPr>
          <a:xfrm rot="15852846">
            <a:off x="4192194" y="2223919"/>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797EB6DD-5BAB-446F-8ABF-4723FFF711C7}"/>
              </a:ext>
            </a:extLst>
          </p:cNvPr>
          <p:cNvCxnSpPr>
            <a:cxnSpLocks/>
            <a:stCxn id="44" idx="7"/>
            <a:endCxn id="83" idx="3"/>
          </p:cNvCxnSpPr>
          <p:nvPr/>
        </p:nvCxnSpPr>
        <p:spPr>
          <a:xfrm flipH="1" flipV="1">
            <a:off x="4356207" y="2374757"/>
            <a:ext cx="379235" cy="312371"/>
          </a:xfrm>
          <a:prstGeom prst="line">
            <a:avLst/>
          </a:prstGeom>
          <a:ln w="38100">
            <a:solidFill>
              <a:schemeClr val="bg2">
                <a:lumMod val="90000"/>
              </a:schemeClr>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2003485C-1877-40E8-A07C-19FB6D28D440}"/>
                  </a:ext>
                </a:extLst>
              </p:cNvPr>
              <p:cNvSpPr txBox="1"/>
              <p:nvPr/>
            </p:nvSpPr>
            <p:spPr>
              <a:xfrm>
                <a:off x="3809723" y="1384005"/>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9</m:t>
                          </m:r>
                        </m:sub>
                      </m:sSub>
                    </m:oMath>
                  </m:oMathPara>
                </a14:m>
                <a:endParaRPr lang="en-US" sz="2800" dirty="0"/>
              </a:p>
            </p:txBody>
          </p:sp>
        </mc:Choice>
        <mc:Fallback xmlns="">
          <p:sp>
            <p:nvSpPr>
              <p:cNvPr id="104" name="TextBox 103">
                <a:extLst>
                  <a:ext uri="{FF2B5EF4-FFF2-40B4-BE49-F238E27FC236}">
                    <a16:creationId xmlns:a16="http://schemas.microsoft.com/office/drawing/2014/main" id="{2003485C-1877-40E8-A07C-19FB6D28D440}"/>
                  </a:ext>
                </a:extLst>
              </p:cNvPr>
              <p:cNvSpPr txBox="1">
                <a:spLocks noRot="1" noChangeAspect="1" noMove="1" noResize="1" noEditPoints="1" noAdjustHandles="1" noChangeArrowheads="1" noChangeShapeType="1" noTextEdit="1"/>
              </p:cNvSpPr>
              <p:nvPr/>
            </p:nvSpPr>
            <p:spPr>
              <a:xfrm>
                <a:off x="3809723" y="1384005"/>
                <a:ext cx="680165" cy="523220"/>
              </a:xfrm>
              <a:prstGeom prst="rect">
                <a:avLst/>
              </a:prstGeom>
              <a:blipFill>
                <a:blip r:embed="rId3"/>
                <a:stretch>
                  <a:fillRect/>
                </a:stretch>
              </a:blipFill>
            </p:spPr>
            <p:txBody>
              <a:bodyPr/>
              <a:lstStyle/>
              <a:p>
                <a:r>
                  <a:rPr lang="en-US">
                    <a:noFill/>
                  </a:rPr>
                  <a:t> </a:t>
                </a:r>
              </a:p>
            </p:txBody>
          </p:sp>
        </mc:Fallback>
      </mc:AlternateContent>
      <p:sp>
        <p:nvSpPr>
          <p:cNvPr id="71" name="Oval 70">
            <a:extLst>
              <a:ext uri="{FF2B5EF4-FFF2-40B4-BE49-F238E27FC236}">
                <a16:creationId xmlns:a16="http://schemas.microsoft.com/office/drawing/2014/main" id="{EB5D9547-C1C5-4AB5-9317-DFA682359EBE}"/>
              </a:ext>
            </a:extLst>
          </p:cNvPr>
          <p:cNvSpPr/>
          <p:nvPr/>
        </p:nvSpPr>
        <p:spPr>
          <a:xfrm rot="15390146">
            <a:off x="7005975" y="2734439"/>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34B79E1-491C-4FD2-8205-37344EE3054B}"/>
              </a:ext>
            </a:extLst>
          </p:cNvPr>
          <p:cNvSpPr/>
          <p:nvPr/>
        </p:nvSpPr>
        <p:spPr>
          <a:xfrm rot="15522263">
            <a:off x="7256731" y="2238467"/>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9B5D1FB-1313-45D7-A6D5-1DD0DDD21867}"/>
              </a:ext>
            </a:extLst>
          </p:cNvPr>
          <p:cNvSpPr/>
          <p:nvPr/>
        </p:nvSpPr>
        <p:spPr>
          <a:xfrm rot="15029550">
            <a:off x="8220238" y="2694750"/>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A12EB9C-B9ED-4C43-8F0A-5F618EA82A72}"/>
              </a:ext>
            </a:extLst>
          </p:cNvPr>
          <p:cNvSpPr/>
          <p:nvPr/>
        </p:nvSpPr>
        <p:spPr>
          <a:xfrm rot="14528483">
            <a:off x="8011823" y="3166689"/>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7661F655-87E5-4FFC-A390-929EF13B048C}"/>
              </a:ext>
            </a:extLst>
          </p:cNvPr>
          <p:cNvCxnSpPr>
            <a:cxnSpLocks/>
            <a:stCxn id="73" idx="1"/>
            <a:endCxn id="74" idx="5"/>
          </p:cNvCxnSpPr>
          <p:nvPr/>
        </p:nvCxnSpPr>
        <p:spPr>
          <a:xfrm flipH="1">
            <a:off x="8131472" y="2870578"/>
            <a:ext cx="141405" cy="300216"/>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6A6B2D8-1C84-4520-A337-3C2CD4535839}"/>
              </a:ext>
            </a:extLst>
          </p:cNvPr>
          <p:cNvCxnSpPr>
            <a:cxnSpLocks/>
            <a:stCxn id="71" idx="3"/>
            <a:endCxn id="74" idx="7"/>
          </p:cNvCxnSpPr>
          <p:nvPr/>
        </p:nvCxnSpPr>
        <p:spPr>
          <a:xfrm>
            <a:off x="7177180" y="2875140"/>
            <a:ext cx="838748" cy="356725"/>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a:extLst>
              <a:ext uri="{FF2B5EF4-FFF2-40B4-BE49-F238E27FC236}">
                <a16:creationId xmlns:a16="http://schemas.microsoft.com/office/drawing/2014/main" id="{8B5D448F-3FEB-4FD8-89CC-D395F74E2A2F}"/>
              </a:ext>
            </a:extLst>
          </p:cNvPr>
          <p:cNvCxnSpPr>
            <a:cxnSpLocks/>
            <a:stCxn id="72" idx="1"/>
            <a:endCxn id="71" idx="5"/>
          </p:cNvCxnSpPr>
          <p:nvPr/>
        </p:nvCxnSpPr>
        <p:spPr>
          <a:xfrm flipH="1">
            <a:off x="7146676" y="2407759"/>
            <a:ext cx="151187" cy="340300"/>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CF32A0CE-4746-4650-9CE3-E90569DAAEFC}"/>
              </a:ext>
            </a:extLst>
          </p:cNvPr>
          <p:cNvCxnSpPr>
            <a:cxnSpLocks/>
            <a:stCxn id="72" idx="3"/>
            <a:endCxn id="73" idx="7"/>
          </p:cNvCxnSpPr>
          <p:nvPr/>
        </p:nvCxnSpPr>
        <p:spPr>
          <a:xfrm>
            <a:off x="7426023" y="2382160"/>
            <a:ext cx="803212" cy="365229"/>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0" name="Oval 99">
            <a:extLst>
              <a:ext uri="{FF2B5EF4-FFF2-40B4-BE49-F238E27FC236}">
                <a16:creationId xmlns:a16="http://schemas.microsoft.com/office/drawing/2014/main" id="{7B1A91D7-C67A-4070-81F8-BE80CF2B5550}"/>
              </a:ext>
            </a:extLst>
          </p:cNvPr>
          <p:cNvSpPr/>
          <p:nvPr/>
        </p:nvSpPr>
        <p:spPr>
          <a:xfrm rot="17769944">
            <a:off x="5114241" y="3718798"/>
            <a:ext cx="184825" cy="184825"/>
          </a:xfrm>
          <a:prstGeom prst="ellipse">
            <a:avLst/>
          </a:prstGeom>
          <a:solidFill>
            <a:schemeClr val="accent6">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D773D180-CB46-4AF8-8DDC-41E9086033DB}"/>
              </a:ext>
            </a:extLst>
          </p:cNvPr>
          <p:cNvCxnSpPr>
            <a:cxnSpLocks/>
            <a:stCxn id="100" idx="1"/>
            <a:endCxn id="41" idx="6"/>
          </p:cNvCxnSpPr>
          <p:nvPr/>
        </p:nvCxnSpPr>
        <p:spPr>
          <a:xfrm flipH="1">
            <a:off x="4301265" y="3841044"/>
            <a:ext cx="817924" cy="34871"/>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Straight Connector 101">
            <a:extLst>
              <a:ext uri="{FF2B5EF4-FFF2-40B4-BE49-F238E27FC236}">
                <a16:creationId xmlns:a16="http://schemas.microsoft.com/office/drawing/2014/main" id="{8CD4E140-7ED3-4F88-B965-F8B86D421EDC}"/>
              </a:ext>
            </a:extLst>
          </p:cNvPr>
          <p:cNvCxnSpPr>
            <a:cxnSpLocks/>
            <a:stCxn id="100" idx="7"/>
            <a:endCxn id="44" idx="3"/>
          </p:cNvCxnSpPr>
          <p:nvPr/>
        </p:nvCxnSpPr>
        <p:spPr>
          <a:xfrm flipH="1" flipV="1">
            <a:off x="4850429" y="2831829"/>
            <a:ext cx="326391" cy="891917"/>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5A900B95-E770-4E14-8766-BAB70B24F457}"/>
              </a:ext>
            </a:extLst>
          </p:cNvPr>
          <p:cNvCxnSpPr>
            <a:cxnSpLocks/>
            <a:stCxn id="41" idx="0"/>
            <a:endCxn id="44" idx="1"/>
          </p:cNvCxnSpPr>
          <p:nvPr/>
        </p:nvCxnSpPr>
        <p:spPr>
          <a:xfrm flipV="1">
            <a:off x="4247971" y="2816972"/>
            <a:ext cx="472614" cy="939612"/>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4AAE9C13-8C07-4B78-A4D5-2DBE62E4E840}"/>
                  </a:ext>
                </a:extLst>
              </p:cNvPr>
              <p:cNvSpPr txBox="1"/>
              <p:nvPr/>
            </p:nvSpPr>
            <p:spPr>
              <a:xfrm>
                <a:off x="7367507" y="2500601"/>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𝐴</m:t>
                          </m:r>
                        </m:e>
                        <m:sub>
                          <m:r>
                            <a:rPr lang="en-US" sz="2800" b="0" i="1" smtClean="0">
                              <a:solidFill>
                                <a:srgbClr val="FF0000"/>
                              </a:solidFill>
                              <a:latin typeface="Cambria Math" panose="02040503050406030204" pitchFamily="18" charset="0"/>
                            </a:rPr>
                            <m:t>11</m:t>
                          </m:r>
                        </m:sub>
                      </m:sSub>
                    </m:oMath>
                  </m:oMathPara>
                </a14:m>
                <a:endParaRPr lang="en-US" sz="2800" dirty="0"/>
              </a:p>
            </p:txBody>
          </p:sp>
        </mc:Choice>
        <mc:Fallback xmlns="">
          <p:sp>
            <p:nvSpPr>
              <p:cNvPr id="116" name="TextBox 115">
                <a:extLst>
                  <a:ext uri="{FF2B5EF4-FFF2-40B4-BE49-F238E27FC236}">
                    <a16:creationId xmlns:a16="http://schemas.microsoft.com/office/drawing/2014/main" id="{4AAE9C13-8C07-4B78-A4D5-2DBE62E4E840}"/>
                  </a:ext>
                </a:extLst>
              </p:cNvPr>
              <p:cNvSpPr txBox="1">
                <a:spLocks noRot="1" noChangeAspect="1" noMove="1" noResize="1" noEditPoints="1" noAdjustHandles="1" noChangeArrowheads="1" noChangeShapeType="1" noTextEdit="1"/>
              </p:cNvSpPr>
              <p:nvPr/>
            </p:nvSpPr>
            <p:spPr>
              <a:xfrm>
                <a:off x="7367507" y="2500601"/>
                <a:ext cx="680165"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C9EAD3F-9314-4142-80E8-FAB39F217E8B}"/>
                  </a:ext>
                </a:extLst>
              </p:cNvPr>
              <p:cNvSpPr txBox="1"/>
              <p:nvPr/>
            </p:nvSpPr>
            <p:spPr>
              <a:xfrm>
                <a:off x="4432302" y="3158991"/>
                <a:ext cx="6801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10</m:t>
                          </m:r>
                        </m:sub>
                      </m:sSub>
                    </m:oMath>
                  </m:oMathPara>
                </a14:m>
                <a:endParaRPr lang="en-US" sz="2800" dirty="0"/>
              </a:p>
            </p:txBody>
          </p:sp>
        </mc:Choice>
        <mc:Fallback xmlns="">
          <p:sp>
            <p:nvSpPr>
              <p:cNvPr id="117" name="TextBox 116">
                <a:extLst>
                  <a:ext uri="{FF2B5EF4-FFF2-40B4-BE49-F238E27FC236}">
                    <a16:creationId xmlns:a16="http://schemas.microsoft.com/office/drawing/2014/main" id="{5C9EAD3F-9314-4142-80E8-FAB39F217E8B}"/>
                  </a:ext>
                </a:extLst>
              </p:cNvPr>
              <p:cNvSpPr txBox="1">
                <a:spLocks noRot="1" noChangeAspect="1" noMove="1" noResize="1" noEditPoints="1" noAdjustHandles="1" noChangeArrowheads="1" noChangeShapeType="1" noTextEdit="1"/>
              </p:cNvSpPr>
              <p:nvPr/>
            </p:nvSpPr>
            <p:spPr>
              <a:xfrm>
                <a:off x="4432302" y="3158991"/>
                <a:ext cx="680165"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5121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9460</TotalTime>
  <Words>523</Words>
  <Application>Microsoft Office PowerPoint</Application>
  <PresentationFormat>Widescreen</PresentationFormat>
  <Paragraphs>71</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Hamim Md Adal</dc:creator>
  <cp:lastModifiedBy>Hamim Md Adal</cp:lastModifiedBy>
  <cp:revision>90</cp:revision>
  <dcterms:created xsi:type="dcterms:W3CDTF">2022-04-07T18:26:20Z</dcterms:created>
  <dcterms:modified xsi:type="dcterms:W3CDTF">2023-04-09T21:05:44Z</dcterms:modified>
</cp:coreProperties>
</file>