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Normalization Techniques in 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Explained in Bangla by Hamim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Database Normalization হলো ডেটা সাজানোর একটি প্রক্রিয়া।</a:t>
            </a:r>
          </a:p>
          <a:p>
            <a:pPr>
              <a:spcAft>
                <a:spcPts val="500"/>
              </a:spcAft>
            </a:pPr>
            <a:r>
              <a:t>• লক্ষ্য: ডুপ্লিকেট ডেটা কমানো ও ডেটা consistency বজায় রাখা।</a:t>
            </a:r>
          </a:p>
          <a:p>
            <a:pPr>
              <a:spcAft>
                <a:spcPts val="500"/>
              </a:spcAft>
            </a:pPr>
            <a:r>
              <a:t>• সহজভাবে: ডেটাকে ছোট ছোট সম্পর্কিত টেবিলে ভাগ করা।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Normalization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Data redundancy কমায়।</a:t>
            </a:r>
          </a:p>
          <a:p>
            <a:pPr>
              <a:spcAft>
                <a:spcPts val="500"/>
              </a:spcAft>
            </a:pPr>
            <a:r>
              <a:t>• Data integrity বজায় রাখে।</a:t>
            </a:r>
          </a:p>
          <a:p>
            <a:pPr>
              <a:spcAft>
                <a:spcPts val="500"/>
              </a:spcAft>
            </a:pPr>
            <a:r>
              <a:t>• Update, Insert, Delete anomaly দূর করে।</a:t>
            </a:r>
          </a:p>
          <a:p>
            <a:pPr>
              <a:spcAft>
                <a:spcPts val="500"/>
              </a:spcAft>
            </a:pPr>
            <a:r>
              <a:t>• Query performance উন্নত করে।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প্রতিটি সেলে একটাই মান থাকবে (atomic value)।</a:t>
            </a:r>
          </a:p>
          <a:p>
            <a:pPr>
              <a:spcAft>
                <a:spcPts val="500"/>
              </a:spcAft>
            </a:pPr>
            <a:r>
              <a:t>• Repeating groups থাকবে না।</a:t>
            </a:r>
          </a:p>
          <a:p>
            <a:pPr>
              <a:spcAft>
                <a:spcPts val="500"/>
              </a:spcAft>
            </a:pPr>
            <a:r>
              <a:t>• Example: এক কলামে একাধিক ফোন নম্বর রাখা যাবে না।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1NF হতে হবে।</a:t>
            </a:r>
          </a:p>
          <a:p>
            <a:pPr>
              <a:spcAft>
                <a:spcPts val="500"/>
              </a:spcAft>
            </a:pPr>
            <a:r>
              <a:t>• Partial dependency থাকবে না।</a:t>
            </a:r>
          </a:p>
          <a:p>
            <a:pPr>
              <a:spcAft>
                <a:spcPts val="500"/>
              </a:spcAft>
            </a:pPr>
            <a:r>
              <a:t>• Composite key থাকলে attribute পুরো key-এর ওপর নির্ভর করবে।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2NF হতে হবে।</a:t>
            </a:r>
          </a:p>
          <a:p>
            <a:pPr>
              <a:spcAft>
                <a:spcPts val="500"/>
              </a:spcAft>
            </a:pPr>
            <a:r>
              <a:t>• Transitive dependency থাকবে না (A → B → C হলে A → C থাকবে না)।</a:t>
            </a:r>
          </a:p>
          <a:p>
            <a:pPr>
              <a:spcAft>
                <a:spcPts val="500"/>
              </a:spcAft>
            </a:pPr>
            <a:r>
              <a:t>• প্রতিটি non-key attribute শুধু primary key-এর ওপর নির্ভর করবে।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– Step by Step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Non-normalized table → 1NF → 2NF → 3NF এ রূপান্তর দেখাও।</a:t>
            </a:r>
          </a:p>
          <a:p>
            <a:pPr>
              <a:spcAft>
                <a:spcPts val="500"/>
              </a:spcAft>
            </a:pPr>
            <a:r>
              <a:t>• Data redundancy কমানোর প্রক্রিয়া বোঝাও।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• Normalization = ডেটা সংগঠিত করা।</a:t>
            </a:r>
          </a:p>
          <a:p>
            <a:pPr>
              <a:spcAft>
                <a:spcPts val="500"/>
              </a:spcAft>
            </a:pPr>
            <a:r>
              <a:t>• Redundancy কমায় এবং database efficient করে।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</a:pPr>
            <a:r>
              <a:t>ধন্যবাদ দেখার জন্য!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