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1.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2.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9" r:id="rId3"/>
    <p:sldId id="368" r:id="rId4"/>
    <p:sldId id="257" r:id="rId5"/>
    <p:sldId id="276" r:id="rId6"/>
    <p:sldId id="352" r:id="rId7"/>
    <p:sldId id="274" r:id="rId8"/>
    <p:sldId id="275" r:id="rId9"/>
    <p:sldId id="361" r:id="rId10"/>
    <p:sldId id="337" r:id="rId11"/>
    <p:sldId id="338" r:id="rId12"/>
    <p:sldId id="371" r:id="rId13"/>
    <p:sldId id="369" r:id="rId14"/>
    <p:sldId id="370" r:id="rId15"/>
    <p:sldId id="261" r:id="rId16"/>
    <p:sldId id="262" r:id="rId17"/>
    <p:sldId id="373" r:id="rId18"/>
    <p:sldId id="374" r:id="rId19"/>
    <p:sldId id="375" r:id="rId20"/>
    <p:sldId id="376" r:id="rId21"/>
    <p:sldId id="263" r:id="rId22"/>
    <p:sldId id="264" r:id="rId2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680"/>
  </p:normalViewPr>
  <p:slideViewPr>
    <p:cSldViewPr snapToGrid="0" snapToObjects="1">
      <p:cViewPr varScale="1">
        <p:scale>
          <a:sx n="144" d="100"/>
          <a:sy n="144" d="100"/>
        </p:scale>
        <p:origin x="720" y="18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BFC641-8668-7D42-BB9A-96E6DCA21A6C}" type="datetimeFigureOut">
              <a:rPr lang="en-US" smtClean="0"/>
              <a:t>11/30/22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E60271-46C5-9E40-BC14-AEDAA2810BEA}" type="slidenum">
              <a:rPr lang="en-US" smtClean="0"/>
              <a:t>‹#›</a:t>
            </a:fld>
            <a:endParaRPr lang="en-US"/>
          </a:p>
        </p:txBody>
      </p:sp>
    </p:spTree>
    <p:extLst>
      <p:ext uri="{BB962C8B-B14F-4D97-AF65-F5344CB8AC3E}">
        <p14:creationId xmlns:p14="http://schemas.microsoft.com/office/powerpoint/2010/main" val="1653562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fld id="{E4E8D601-5294-AA40-899B-BEBE695179DB}" type="slidenum">
              <a:rPr lang="en-US" sz="1200"/>
              <a:pPr/>
              <a:t>2</a:t>
            </a:fld>
            <a:endParaRPr lang="en-US" sz="1200" dirty="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Times New Roman"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fld id="{2BF8BD12-7C9F-5340-B946-EC1A4C9835DF}" type="slidenum">
              <a:rPr lang="en-US" sz="1200"/>
              <a:pPr/>
              <a:t>17</a:t>
            </a:fld>
            <a:endParaRPr lang="en-US" sz="1200"/>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fld id="{2BF8BD12-7C9F-5340-B946-EC1A4C9835DF}" type="slidenum">
              <a:rPr lang="en-US" sz="1200"/>
              <a:pPr/>
              <a:t>18</a:t>
            </a:fld>
            <a:endParaRPr lang="en-US" sz="1200"/>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fld id="{2BF8BD12-7C9F-5340-B946-EC1A4C9835DF}" type="slidenum">
              <a:rPr lang="en-US" sz="1200"/>
              <a:pPr/>
              <a:t>19</a:t>
            </a:fld>
            <a:endParaRPr lang="en-US" sz="1200"/>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fld id="{2BF8BD12-7C9F-5340-B946-EC1A4C9835DF}" type="slidenum">
              <a:rPr lang="en-US" sz="1200"/>
              <a:pPr/>
              <a:t>20</a:t>
            </a:fld>
            <a:endParaRPr lang="en-US" sz="1200"/>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fld id="{301033AF-ADF1-DC46-85DE-DE138D8AFC14}" type="slidenum">
              <a:rPr lang="en-US" sz="1200"/>
              <a:pPr/>
              <a:t>21</a:t>
            </a:fld>
            <a:endParaRPr lang="en-US" sz="1200"/>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fld id="{D1DBD2B8-E1C2-A44F-A3E1-5852BDD21BBF}" type="slidenum">
              <a:rPr lang="en-US" sz="1200"/>
              <a:pPr/>
              <a:t>22</a:t>
            </a:fld>
            <a:endParaRPr lang="en-US" sz="120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fld id="{E79F753E-F233-B444-914E-7665DF70DE49}" type="slidenum">
              <a:rPr lang="en-US" sz="1200"/>
              <a:pPr/>
              <a:t>4</a:t>
            </a:fld>
            <a:endParaRPr lang="en-US" sz="120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fld id="{1D691F53-83B1-B942-90F2-F603E5BE5315}" type="slidenum">
              <a:rPr lang="en-US" sz="1200"/>
              <a:pPr/>
              <a:t>5</a:t>
            </a:fld>
            <a:endParaRPr lang="en-US" sz="12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fld id="{2495ED95-313E-1F40-B172-A7CEFF2042FF}" type="slidenum">
              <a:rPr lang="en-US" sz="1200"/>
              <a:pPr/>
              <a:t>6</a:t>
            </a:fld>
            <a:endParaRPr lang="en-US" sz="120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fld id="{B3CBE06A-589F-F14A-A7F4-3CA2D22E421A}" type="slidenum">
              <a:rPr lang="en-US" sz="1200"/>
              <a:pPr/>
              <a:t>7</a:t>
            </a:fld>
            <a:endParaRPr lang="en-US" sz="120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fld id="{44BD64F3-93EB-5344-938C-FD1B8D8B9FEC}" type="slidenum">
              <a:rPr lang="en-US" sz="1200"/>
              <a:pPr/>
              <a:t>8</a:t>
            </a:fld>
            <a:endParaRPr lang="en-US" sz="120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fld id="{90CFBC7E-FC18-8D4C-9F6B-740AED4EF3C6}" type="slidenum">
              <a:rPr lang="en-US" sz="1200"/>
              <a:pPr/>
              <a:t>9</a:t>
            </a:fld>
            <a:endParaRPr lang="en-US" sz="120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fld id="{83914F3E-7A52-9C43-8F49-C84FE8364EA1}" type="slidenum">
              <a:rPr lang="en-US" sz="1200"/>
              <a:pPr/>
              <a:t>15</a:t>
            </a:fld>
            <a:endParaRPr lang="en-US" sz="12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fld id="{2BF8BD12-7C9F-5340-B946-EC1A4C9835DF}" type="slidenum">
              <a:rPr lang="en-US" sz="1200"/>
              <a:pPr/>
              <a:t>16</a:t>
            </a:fld>
            <a:endParaRPr lang="en-US" sz="1200"/>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463C41C-A487-0C45-A261-16903102544D}" type="datetimeFigureOut">
              <a:rPr lang="en-US" smtClean="0"/>
              <a:t>11/30/22</a:t>
            </a:fld>
            <a:endParaRPr lang="en-US"/>
          </a:p>
        </p:txBody>
      </p:sp>
      <p:sp>
        <p:nvSpPr>
          <p:cNvPr id="5" name="Footer Placeholder 4"/>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3387458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63C41C-A487-0C45-A261-16903102544D}" type="datetimeFigureOut">
              <a:rPr lang="en-US" smtClean="0"/>
              <a:t>11/30/22</a:t>
            </a:fld>
            <a:endParaRPr lang="en-US"/>
          </a:p>
        </p:txBody>
      </p:sp>
      <p:sp>
        <p:nvSpPr>
          <p:cNvPr id="5" name="Footer Placeholder 4"/>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3073516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63C41C-A487-0C45-A261-16903102544D}" type="datetimeFigureOut">
              <a:rPr lang="en-US" smtClean="0"/>
              <a:t>11/30/22</a:t>
            </a:fld>
            <a:endParaRPr lang="en-US"/>
          </a:p>
        </p:txBody>
      </p:sp>
      <p:sp>
        <p:nvSpPr>
          <p:cNvPr id="5" name="Footer Placeholder 4"/>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997952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51426"/>
            <a:ext cx="4038600" cy="317339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51426"/>
            <a:ext cx="4038600" cy="317339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63C41C-A487-0C45-A261-16903102544D}" type="datetimeFigureOut">
              <a:rPr lang="en-US" smtClean="0"/>
              <a:t>11/30/22</a:t>
            </a:fld>
            <a:endParaRPr lang="en-US"/>
          </a:p>
        </p:txBody>
      </p:sp>
      <p:sp>
        <p:nvSpPr>
          <p:cNvPr id="6" name="Footer Placeholder 5"/>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76781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199" y="1397255"/>
            <a:ext cx="4040188" cy="43620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199" y="1989969"/>
            <a:ext cx="4040188" cy="26940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397255"/>
            <a:ext cx="4041775" cy="43620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989969"/>
            <a:ext cx="4041775" cy="26940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63C41C-A487-0C45-A261-16903102544D}" type="datetimeFigureOut">
              <a:rPr lang="en-US" smtClean="0"/>
              <a:t>11/30/22</a:t>
            </a:fld>
            <a:endParaRPr lang="en-US"/>
          </a:p>
        </p:txBody>
      </p:sp>
      <p:sp>
        <p:nvSpPr>
          <p:cNvPr id="8" name="Footer Placeholder 7"/>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2205807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63C41C-A487-0C45-A261-16903102544D}" type="datetimeFigureOut">
              <a:rPr lang="en-US" smtClean="0"/>
              <a:t>11/30/22</a:t>
            </a:fld>
            <a:endParaRPr lang="en-US"/>
          </a:p>
        </p:txBody>
      </p:sp>
      <p:sp>
        <p:nvSpPr>
          <p:cNvPr id="4" name="Footer Placeholder 3"/>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2535540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3C41C-A487-0C45-A261-16903102544D}" type="datetimeFigureOut">
              <a:rPr lang="en-US" smtClean="0"/>
              <a:t>11/30/22</a:t>
            </a:fld>
            <a:endParaRPr lang="en-US"/>
          </a:p>
        </p:txBody>
      </p:sp>
      <p:sp>
        <p:nvSpPr>
          <p:cNvPr id="3" name="Footer Placeholder 2"/>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1410809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79122"/>
            <a:ext cx="3008313" cy="77736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679122"/>
            <a:ext cx="5111750" cy="391550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609519"/>
            <a:ext cx="3008313" cy="298510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63C41C-A487-0C45-A261-16903102544D}" type="datetimeFigureOut">
              <a:rPr lang="en-US" smtClean="0"/>
              <a:t>11/30/22</a:t>
            </a:fld>
            <a:endParaRPr lang="en-US"/>
          </a:p>
        </p:txBody>
      </p:sp>
      <p:sp>
        <p:nvSpPr>
          <p:cNvPr id="6" name="Footer Placeholder 5"/>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2373430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858517"/>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17648"/>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283570"/>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08032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02644"/>
            <a:ext cx="8229600" cy="64406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10179"/>
            <a:ext cx="8229600" cy="298444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463C41C-A487-0C45-A261-16903102544D}" type="datetimeFigureOut">
              <a:rPr lang="en-US" smtClean="0"/>
              <a:t>11/30/22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URL</a:t>
            </a:r>
          </a:p>
        </p:txBody>
      </p:sp>
      <p:pic>
        <p:nvPicPr>
          <p:cNvPr id="7" name="Picture 6" descr="MD-flag-background-ppt.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8" name="Picture 7" descr="UMBC-primary-logo-CMYK-on-black.png"/>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pic>
        <p:nvPicPr>
          <p:cNvPr id="10" name="Picture 9" descr="corner-element.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919918" y="3901058"/>
            <a:ext cx="1224081" cy="1242442"/>
          </a:xfrm>
          <a:prstGeom prst="rect">
            <a:avLst/>
          </a:prstGeom>
          <a:noFill/>
          <a:ln>
            <a:noFill/>
          </a:ln>
        </p:spPr>
      </p:pic>
    </p:spTree>
    <p:extLst>
      <p:ext uri="{BB962C8B-B14F-4D97-AF65-F5344CB8AC3E}">
        <p14:creationId xmlns:p14="http://schemas.microsoft.com/office/powerpoint/2010/main" val="802903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Ply_(game_theory)" TargetMode="External"/><Relationship Id="rId2" Type="http://schemas.openxmlformats.org/officeDocument/2006/relationships/hyperlink" Target="http://en.wikipedia.org/wiki/Game_tre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Minimax"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9.xml"/><Relationship Id="rId3" Type="http://schemas.openxmlformats.org/officeDocument/2006/relationships/tags" Target="../tags/tag3.xml"/><Relationship Id="rId7"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17.xml.rels><?xml version="1.0" encoding="UTF-8" standalone="yes"?>
<Relationships xmlns="http://schemas.openxmlformats.org/package/2006/relationships"><Relationship Id="rId8" Type="http://schemas.openxmlformats.org/officeDocument/2006/relationships/tags" Target="../tags/tag14.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10" Type="http://schemas.openxmlformats.org/officeDocument/2006/relationships/notesSlide" Target="../notesSlides/notesSlide10.xml"/><Relationship Id="rId4" Type="http://schemas.openxmlformats.org/officeDocument/2006/relationships/tags" Target="../tags/tag10.xml"/><Relationship Id="rId9"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tags" Target="../tags/tag22.xml"/><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notesSlide" Target="../notesSlides/notesSlide11.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slideLayout" Target="../slideLayouts/slideLayout2.xml"/><Relationship Id="rId5" Type="http://schemas.openxmlformats.org/officeDocument/2006/relationships/tags" Target="../tags/tag19.xml"/><Relationship Id="rId10" Type="http://schemas.openxmlformats.org/officeDocument/2006/relationships/tags" Target="../tags/tag24.xml"/><Relationship Id="rId4" Type="http://schemas.openxmlformats.org/officeDocument/2006/relationships/tags" Target="../tags/tag18.xml"/><Relationship Id="rId9" Type="http://schemas.openxmlformats.org/officeDocument/2006/relationships/tags" Target="../tags/tag23.xml"/></Relationships>
</file>

<file path=ppt/slides/_rels/slide19.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slideLayout" Target="../slideLayouts/slideLayout2.xml"/><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tags" Target="../tags/tag36.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tags" Target="../tags/tag35.xml"/><Relationship Id="rId5" Type="http://schemas.openxmlformats.org/officeDocument/2006/relationships/tags" Target="../tags/tag29.xml"/><Relationship Id="rId10" Type="http://schemas.openxmlformats.org/officeDocument/2006/relationships/tags" Target="../tags/tag34.xml"/><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tags" Target="../tags/tag49.xml"/><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tags" Target="../tags/tag48.xml"/><Relationship Id="rId2" Type="http://schemas.openxmlformats.org/officeDocument/2006/relationships/tags" Target="../tags/tag38.xml"/><Relationship Id="rId16" Type="http://schemas.openxmlformats.org/officeDocument/2006/relationships/notesSlide" Target="../notesSlides/notesSlide13.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tags" Target="../tags/tag47.xml"/><Relationship Id="rId5" Type="http://schemas.openxmlformats.org/officeDocument/2006/relationships/tags" Target="../tags/tag41.xml"/><Relationship Id="rId15" Type="http://schemas.openxmlformats.org/officeDocument/2006/relationships/slideLayout" Target="../slideLayouts/slideLayout2.xml"/><Relationship Id="rId10" Type="http://schemas.openxmlformats.org/officeDocument/2006/relationships/tags" Target="../tags/tag46.xml"/><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tags" Target="../tags/tag50.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Zero-sum_gam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Deep_Blue_(chess_computer)"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CMSC 471</a:t>
            </a:r>
          </a:p>
        </p:txBody>
      </p:sp>
      <p:sp>
        <p:nvSpPr>
          <p:cNvPr id="3" name="Subtitle 2"/>
          <p:cNvSpPr>
            <a:spLocks noGrp="1"/>
          </p:cNvSpPr>
          <p:nvPr>
            <p:ph type="subTitle" idx="1"/>
          </p:nvPr>
        </p:nvSpPr>
        <p:spPr/>
        <p:txBody>
          <a:bodyPr/>
          <a:lstStyle/>
          <a:p>
            <a:r>
              <a:rPr lang="en-US" dirty="0"/>
              <a:t>Games : Part 1</a:t>
            </a:r>
          </a:p>
        </p:txBody>
      </p:sp>
    </p:spTree>
    <p:extLst>
      <p:ext uri="{BB962C8B-B14F-4D97-AF65-F5344CB8AC3E}">
        <p14:creationId xmlns:p14="http://schemas.microsoft.com/office/powerpoint/2010/main" val="2689409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a:xfrm>
            <a:off x="774480" y="498584"/>
            <a:ext cx="6753553" cy="857250"/>
          </a:xfrm>
        </p:spPr>
        <p:txBody>
          <a:bodyPr>
            <a:normAutofit fontScale="90000"/>
          </a:bodyPr>
          <a:lstStyle/>
          <a:p>
            <a:r>
              <a:rPr lang="en-US" dirty="0">
                <a:latin typeface="Times New Roman" charset="0"/>
                <a:ea typeface="ＭＳ Ｐゴシック" charset="0"/>
                <a:cs typeface="ＭＳ Ｐゴシック" charset="0"/>
              </a:rPr>
              <a:t>But, that’s not how people play</a:t>
            </a:r>
          </a:p>
        </p:txBody>
      </p:sp>
      <p:sp>
        <p:nvSpPr>
          <p:cNvPr id="50178" name="Content Placeholder 2"/>
          <p:cNvSpPr>
            <a:spLocks noGrp="1"/>
          </p:cNvSpPr>
          <p:nvPr>
            <p:ph idx="1"/>
          </p:nvPr>
        </p:nvSpPr>
        <p:spPr>
          <a:xfrm>
            <a:off x="606972" y="1349922"/>
            <a:ext cx="7486650" cy="3622128"/>
          </a:xfrm>
        </p:spPr>
        <p:txBody>
          <a:bodyPr>
            <a:normAutofit lnSpcReduction="10000"/>
          </a:bodyPr>
          <a:lstStyle/>
          <a:p>
            <a:r>
              <a:rPr lang="en-US" sz="2400" dirty="0">
                <a:latin typeface="Times New Roman" charset="0"/>
                <a:ea typeface="ＭＳ Ｐゴシック" charset="0"/>
                <a:cs typeface="ＭＳ Ｐゴシック" charset="0"/>
              </a:rPr>
              <a:t>People also use </a:t>
            </a:r>
            <a:r>
              <a:rPr lang="en-US" altLang="ja-JP" sz="2400" i="1" dirty="0">
                <a:latin typeface="Times New Roman" charset="0"/>
                <a:ea typeface="ＭＳ Ｐゴシック" charset="0"/>
                <a:cs typeface="ＭＳ Ｐゴシック" charset="0"/>
              </a:rPr>
              <a:t>look ahead</a:t>
            </a:r>
          </a:p>
          <a:p>
            <a:pPr marL="254794" lvl="1" indent="0">
              <a:buNone/>
            </a:pPr>
            <a:r>
              <a:rPr lang="en-US" sz="2400" dirty="0">
                <a:latin typeface="Times New Roman" charset="0"/>
                <a:ea typeface="ＭＳ Ｐゴシック" charset="0"/>
                <a:cs typeface="ＭＳ Ｐゴシック" charset="0"/>
              </a:rPr>
              <a:t>i.e., enumerate actions, consider opponent’s possible responses, REPEAT</a:t>
            </a:r>
          </a:p>
          <a:p>
            <a:r>
              <a:rPr lang="en-US" sz="2400" dirty="0">
                <a:latin typeface="Times New Roman" charset="0"/>
                <a:ea typeface="ＭＳ Ｐゴシック" charset="0"/>
                <a:cs typeface="ＭＳ Ｐゴシック" charset="0"/>
              </a:rPr>
              <a:t>Producing a </a:t>
            </a:r>
            <a:r>
              <a:rPr lang="en-US" sz="2400" i="1" dirty="0">
                <a:latin typeface="Times New Roman" charset="0"/>
                <a:ea typeface="ＭＳ Ｐゴシック" charset="0"/>
                <a:cs typeface="ＭＳ Ｐゴシック" charset="0"/>
              </a:rPr>
              <a:t>complete</a:t>
            </a:r>
            <a:r>
              <a:rPr lang="en-US" sz="2400" dirty="0">
                <a:latin typeface="Times New Roman" charset="0"/>
                <a:ea typeface="ＭＳ Ｐゴシック" charset="0"/>
                <a:cs typeface="ＭＳ Ｐゴシック" charset="0"/>
              </a:rPr>
              <a:t> </a:t>
            </a:r>
            <a:r>
              <a:rPr lang="en-US" sz="2400" b="1" dirty="0">
                <a:latin typeface="Times New Roman" charset="0"/>
                <a:ea typeface="ＭＳ Ｐゴシック" charset="0"/>
                <a:cs typeface="ＭＳ Ｐゴシック" charset="0"/>
                <a:hlinkClick r:id="rId2"/>
              </a:rPr>
              <a:t>game tree </a:t>
            </a:r>
            <a:r>
              <a:rPr lang="en-US" sz="2400" dirty="0">
                <a:latin typeface="Times New Roman" charset="0"/>
                <a:ea typeface="ＭＳ Ｐゴシック" charset="0"/>
                <a:cs typeface="ＭＳ Ｐゴシック" charset="0"/>
              </a:rPr>
              <a:t>is only possible for simple games</a:t>
            </a:r>
          </a:p>
          <a:p>
            <a:r>
              <a:rPr lang="en-US" sz="2400" dirty="0">
                <a:latin typeface="Times New Roman" charset="0"/>
                <a:ea typeface="ＭＳ Ｐゴシック" charset="0"/>
                <a:cs typeface="ＭＳ Ｐゴシック" charset="0"/>
              </a:rPr>
              <a:t>So, generate a partial game tree for some number of </a:t>
            </a:r>
            <a:r>
              <a:rPr lang="en-US" sz="2400" dirty="0">
                <a:latin typeface="Times New Roman" charset="0"/>
                <a:ea typeface="ＭＳ Ｐゴシック" charset="0"/>
                <a:cs typeface="ＭＳ Ｐゴシック" charset="0"/>
                <a:hlinkClick r:id="rId3"/>
              </a:rPr>
              <a:t>plys</a:t>
            </a:r>
            <a:endParaRPr lang="en-US" sz="2400" dirty="0">
              <a:latin typeface="Times New Roman" charset="0"/>
              <a:ea typeface="ＭＳ Ｐゴシック" charset="0"/>
              <a:cs typeface="ＭＳ Ｐゴシック" charset="0"/>
            </a:endParaRPr>
          </a:p>
          <a:p>
            <a:pPr lvl="1"/>
            <a:r>
              <a:rPr lang="en-US" sz="2100" dirty="0">
                <a:latin typeface="Times New Roman" charset="0"/>
                <a:ea typeface="ＭＳ Ｐゴシック" charset="0"/>
              </a:rPr>
              <a:t>Move = each player takes a turn</a:t>
            </a:r>
          </a:p>
          <a:p>
            <a:pPr lvl="1"/>
            <a:r>
              <a:rPr lang="en-US" sz="2100" dirty="0">
                <a:latin typeface="Times New Roman" charset="0"/>
                <a:ea typeface="ＭＳ Ｐゴシック" charset="0"/>
              </a:rPr>
              <a:t>Ply = one player’</a:t>
            </a:r>
            <a:r>
              <a:rPr lang="en-US" altLang="ja-JP" sz="2100" dirty="0">
                <a:latin typeface="Times New Roman" charset="0"/>
                <a:ea typeface="ＭＳ Ｐゴシック" charset="0"/>
              </a:rPr>
              <a:t>s turn</a:t>
            </a:r>
          </a:p>
          <a:p>
            <a:r>
              <a:rPr lang="en-US" sz="2400" dirty="0">
                <a:latin typeface="Times New Roman" charset="0"/>
                <a:ea typeface="ＭＳ Ｐゴシック" charset="0"/>
                <a:cs typeface="ＭＳ Ｐゴシック" charset="0"/>
              </a:rPr>
              <a:t>What do we do with the game tree?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5" descr="fig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300" y="602856"/>
            <a:ext cx="5795840" cy="4132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Box 3"/>
          <p:cNvSpPr txBox="1"/>
          <p:nvPr/>
        </p:nvSpPr>
        <p:spPr>
          <a:xfrm>
            <a:off x="4215305" y="2057399"/>
            <a:ext cx="3143250" cy="2677656"/>
          </a:xfrm>
          <a:prstGeom prst="rect">
            <a:avLst/>
          </a:prstGeom>
          <a:solidFill>
            <a:schemeClr val="bg1">
              <a:lumMod val="85000"/>
            </a:schemeClr>
          </a:solidFill>
          <a:effectLst>
            <a:outerShdw blurRad="50800" dist="38100" dir="2700000" algn="tl" rotWithShape="0">
              <a:srgbClr val="000000">
                <a:alpha val="43000"/>
              </a:srgbClr>
            </a:outerShdw>
          </a:effectLst>
        </p:spPr>
        <p:txBody>
          <a:bodyPr wrap="square" rtlCol="0">
            <a:spAutoFit/>
          </a:bodyPr>
          <a:lstStyle/>
          <a:p>
            <a:pPr marL="175022" indent="-175022">
              <a:buFont typeface="Arial"/>
              <a:buChar char="•"/>
            </a:pPr>
            <a:r>
              <a:rPr lang="en-US" sz="2100" dirty="0"/>
              <a:t>We can easily generate a complete game tree for Tic-Tac-Toe</a:t>
            </a:r>
          </a:p>
          <a:p>
            <a:pPr marL="175022" indent="-175022">
              <a:buFont typeface="Arial"/>
              <a:buChar char="•"/>
            </a:pPr>
            <a:r>
              <a:rPr lang="en-US" sz="2100" dirty="0"/>
              <a:t>Taking board symmetries into account, there are 138 terminal positions</a:t>
            </a:r>
          </a:p>
          <a:p>
            <a:pPr marL="175022" indent="-175022">
              <a:buFont typeface="Arial"/>
              <a:buChar char="•"/>
            </a:pPr>
            <a:r>
              <a:rPr lang="en-US" sz="2100" dirty="0"/>
              <a:t>91 wins for X, 44 for O and 3 draws</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DC99C-599F-C280-7058-21CDE768BFEF}"/>
              </a:ext>
            </a:extLst>
          </p:cNvPr>
          <p:cNvSpPr>
            <a:spLocks noGrp="1"/>
          </p:cNvSpPr>
          <p:nvPr>
            <p:ph type="title"/>
          </p:nvPr>
        </p:nvSpPr>
        <p:spPr/>
        <p:txBody>
          <a:bodyPr>
            <a:normAutofit fontScale="90000"/>
          </a:bodyPr>
          <a:lstStyle/>
          <a:p>
            <a:r>
              <a:rPr lang="en-US" dirty="0">
                <a:latin typeface="Times New Roman" charset="0"/>
                <a:ea typeface="ＭＳ Ｐゴシック" charset="0"/>
                <a:cs typeface="ＭＳ Ｐゴシック" charset="0"/>
              </a:rPr>
              <a:t>Minimax theorem</a:t>
            </a:r>
            <a:endParaRPr lang="en-US" dirty="0"/>
          </a:p>
        </p:txBody>
      </p:sp>
      <p:sp>
        <p:nvSpPr>
          <p:cNvPr id="3" name="Content Placeholder 2">
            <a:extLst>
              <a:ext uri="{FF2B5EF4-FFF2-40B4-BE49-F238E27FC236}">
                <a16:creationId xmlns:a16="http://schemas.microsoft.com/office/drawing/2014/main" id="{1282A15F-A160-DC77-0EAB-08D04FE50338}"/>
              </a:ext>
            </a:extLst>
          </p:cNvPr>
          <p:cNvSpPr>
            <a:spLocks noGrp="1"/>
          </p:cNvSpPr>
          <p:nvPr>
            <p:ph idx="1"/>
          </p:nvPr>
        </p:nvSpPr>
        <p:spPr/>
        <p:txBody>
          <a:bodyPr/>
          <a:lstStyle/>
          <a:p>
            <a:pPr>
              <a:defRPr/>
            </a:pPr>
            <a:r>
              <a:rPr lang="en-US" sz="2800" dirty="0">
                <a:latin typeface="Times New Roman" charset="0"/>
                <a:ea typeface="ＭＳ Ｐゴシック" charset="0"/>
                <a:cs typeface="ＭＳ Ｐゴシック" charset="0"/>
              </a:rPr>
              <a:t>Intuition: assume your opponent is at least as smart as you and play accordingly</a:t>
            </a:r>
          </a:p>
          <a:p>
            <a:pPr lvl="1">
              <a:defRPr/>
            </a:pPr>
            <a:r>
              <a:rPr lang="en-US" sz="2800" dirty="0">
                <a:latin typeface="Times New Roman" charset="0"/>
                <a:ea typeface="ＭＳ Ｐゴシック" charset="0"/>
                <a:cs typeface="ＭＳ Ｐゴシック" charset="0"/>
              </a:rPr>
              <a:t>If she’</a:t>
            </a:r>
            <a:r>
              <a:rPr lang="en-US" altLang="ja-JP" sz="2800" dirty="0">
                <a:latin typeface="Times New Roman" charset="0"/>
                <a:ea typeface="ＭＳ Ｐゴシック" charset="0"/>
                <a:cs typeface="ＭＳ Ｐゴシック" charset="0"/>
              </a:rPr>
              <a:t>s not, you can only do better!</a:t>
            </a:r>
          </a:p>
          <a:p>
            <a:pPr>
              <a:defRPr/>
            </a:pPr>
            <a:r>
              <a:rPr lang="en-US" sz="2800" dirty="0">
                <a:latin typeface="Times New Roman" charset="0"/>
                <a:ea typeface="ＭＳ Ｐゴシック" charset="0"/>
                <a:cs typeface="ＭＳ Ｐゴシック" charset="0"/>
              </a:rPr>
              <a:t>You can think of this as:</a:t>
            </a:r>
          </a:p>
          <a:p>
            <a:pPr marL="292100" lvl="1" indent="0">
              <a:defRPr/>
            </a:pPr>
            <a:r>
              <a:rPr lang="en-US" sz="2400" dirty="0">
                <a:latin typeface="Times New Roman" charset="0"/>
                <a:ea typeface="ＭＳ Ｐゴシック" charset="0"/>
              </a:rPr>
              <a:t>Minimizing your maximum possible loss</a:t>
            </a:r>
          </a:p>
          <a:p>
            <a:pPr marL="292100" lvl="1" indent="0">
              <a:defRPr/>
            </a:pPr>
            <a:r>
              <a:rPr lang="en-US" sz="2400" dirty="0">
                <a:latin typeface="Times New Roman" charset="0"/>
                <a:ea typeface="ＭＳ Ｐゴシック" charset="0"/>
              </a:rPr>
              <a:t>Maximizing your minimum possible gain</a:t>
            </a:r>
          </a:p>
          <a:p>
            <a:endParaRPr lang="en-US" dirty="0"/>
          </a:p>
        </p:txBody>
      </p:sp>
    </p:spTree>
    <p:extLst>
      <p:ext uri="{BB962C8B-B14F-4D97-AF65-F5344CB8AC3E}">
        <p14:creationId xmlns:p14="http://schemas.microsoft.com/office/powerpoint/2010/main" val="3945819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5F717-8E28-19A1-6244-338B4CAD5C5C}"/>
              </a:ext>
            </a:extLst>
          </p:cNvPr>
          <p:cNvSpPr>
            <a:spLocks noGrp="1"/>
          </p:cNvSpPr>
          <p:nvPr>
            <p:ph type="title"/>
          </p:nvPr>
        </p:nvSpPr>
        <p:spPr/>
        <p:txBody>
          <a:bodyPr>
            <a:normAutofit fontScale="90000"/>
          </a:bodyPr>
          <a:lstStyle/>
          <a:p>
            <a:r>
              <a:rPr lang="en-US" dirty="0"/>
              <a:t>Minimax Algorithm</a:t>
            </a:r>
          </a:p>
        </p:txBody>
      </p:sp>
      <p:sp>
        <p:nvSpPr>
          <p:cNvPr id="4" name="Content Placeholder 3">
            <a:extLst>
              <a:ext uri="{FF2B5EF4-FFF2-40B4-BE49-F238E27FC236}">
                <a16:creationId xmlns:a16="http://schemas.microsoft.com/office/drawing/2014/main" id="{61E1261D-6691-83B3-7351-55828B683B24}"/>
              </a:ext>
            </a:extLst>
          </p:cNvPr>
          <p:cNvSpPr>
            <a:spLocks noGrp="1"/>
          </p:cNvSpPr>
          <p:nvPr>
            <p:ph idx="1"/>
          </p:nvPr>
        </p:nvSpPr>
        <p:spPr/>
        <p:txBody>
          <a:bodyPr>
            <a:normAutofit/>
          </a:bodyPr>
          <a:lstStyle/>
          <a:p>
            <a:r>
              <a:rPr lang="en-US" sz="2400" dirty="0"/>
              <a:t>Mini-max algorithm is a recursive or backtracking algorithm that is used in decision-making and game theory.</a:t>
            </a:r>
          </a:p>
          <a:p>
            <a:r>
              <a:rPr lang="en-US" sz="2400" dirty="0"/>
              <a:t>Mini-Max algorithm uses recursion to search through the game-tree.</a:t>
            </a:r>
          </a:p>
          <a:p>
            <a:r>
              <a:rPr lang="en-US" sz="2400" dirty="0"/>
              <a:t>In this game, 2-players play the game. One is called </a:t>
            </a:r>
            <a:r>
              <a:rPr lang="en-US" sz="2400" b="1" dirty="0"/>
              <a:t>MAX</a:t>
            </a:r>
            <a:r>
              <a:rPr lang="en-US" sz="2400" dirty="0"/>
              <a:t>. The other is called </a:t>
            </a:r>
            <a:r>
              <a:rPr lang="en-US" sz="2400" b="1" dirty="0"/>
              <a:t>MIN</a:t>
            </a:r>
            <a:r>
              <a:rPr lang="en-US" sz="2400" dirty="0"/>
              <a:t>.</a:t>
            </a:r>
          </a:p>
        </p:txBody>
      </p:sp>
    </p:spTree>
    <p:extLst>
      <p:ext uri="{BB962C8B-B14F-4D97-AF65-F5344CB8AC3E}">
        <p14:creationId xmlns:p14="http://schemas.microsoft.com/office/powerpoint/2010/main" val="2812899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5F717-8E28-19A1-6244-338B4CAD5C5C}"/>
              </a:ext>
            </a:extLst>
          </p:cNvPr>
          <p:cNvSpPr>
            <a:spLocks noGrp="1"/>
          </p:cNvSpPr>
          <p:nvPr>
            <p:ph type="title"/>
          </p:nvPr>
        </p:nvSpPr>
        <p:spPr/>
        <p:txBody>
          <a:bodyPr>
            <a:normAutofit fontScale="90000"/>
          </a:bodyPr>
          <a:lstStyle/>
          <a:p>
            <a:r>
              <a:rPr lang="en-US" dirty="0"/>
              <a:t>Minimax Algorithm</a:t>
            </a:r>
          </a:p>
        </p:txBody>
      </p:sp>
      <p:sp>
        <p:nvSpPr>
          <p:cNvPr id="4" name="Content Placeholder 3">
            <a:extLst>
              <a:ext uri="{FF2B5EF4-FFF2-40B4-BE49-F238E27FC236}">
                <a16:creationId xmlns:a16="http://schemas.microsoft.com/office/drawing/2014/main" id="{61E1261D-6691-83B3-7351-55828B683B24}"/>
              </a:ext>
            </a:extLst>
          </p:cNvPr>
          <p:cNvSpPr>
            <a:spLocks noGrp="1"/>
          </p:cNvSpPr>
          <p:nvPr>
            <p:ph idx="1"/>
          </p:nvPr>
        </p:nvSpPr>
        <p:spPr/>
        <p:txBody>
          <a:bodyPr>
            <a:normAutofit/>
          </a:bodyPr>
          <a:lstStyle/>
          <a:p>
            <a:r>
              <a:rPr lang="en-US" sz="2400" dirty="0"/>
              <a:t>Both players’ objective is to maximize their benefit and minimize the opponents benefit.</a:t>
            </a:r>
          </a:p>
          <a:p>
            <a:r>
              <a:rPr lang="en-US" sz="2400" dirty="0"/>
              <a:t>The minimax algorithm performs a DFS for exploration of the complete game tree.</a:t>
            </a:r>
          </a:p>
          <a:p>
            <a:r>
              <a:rPr lang="en-US" sz="2400" dirty="0"/>
              <a:t>The minimax algorithm proceeds all the way down to the terminal node of the tree, then backtrack the tree as recursion.</a:t>
            </a:r>
          </a:p>
        </p:txBody>
      </p:sp>
    </p:spTree>
    <p:extLst>
      <p:ext uri="{BB962C8B-B14F-4D97-AF65-F5344CB8AC3E}">
        <p14:creationId xmlns:p14="http://schemas.microsoft.com/office/powerpoint/2010/main" val="1804287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657349" y="545880"/>
            <a:ext cx="5829300" cy="857250"/>
          </a:xfrm>
        </p:spPr>
        <p:txBody>
          <a:bodyPr/>
          <a:lstStyle/>
          <a:p>
            <a:r>
              <a:rPr lang="en-US" dirty="0">
                <a:latin typeface="Times New Roman" charset="0"/>
                <a:ea typeface="ＭＳ Ｐゴシック" charset="0"/>
                <a:cs typeface="ＭＳ Ｐゴシック" charset="0"/>
                <a:hlinkClick r:id="rId3"/>
              </a:rPr>
              <a:t>Minimax</a:t>
            </a:r>
            <a:r>
              <a:rPr lang="en-US" dirty="0">
                <a:latin typeface="Times New Roman" charset="0"/>
                <a:ea typeface="ＭＳ Ｐゴシック" charset="0"/>
                <a:cs typeface="ＭＳ Ｐゴシック" charset="0"/>
              </a:rPr>
              <a:t> procedure</a:t>
            </a:r>
          </a:p>
        </p:txBody>
      </p:sp>
      <p:sp>
        <p:nvSpPr>
          <p:cNvPr id="56322" name="Rectangle 3"/>
          <p:cNvSpPr>
            <a:spLocks noGrp="1" noChangeArrowheads="1"/>
          </p:cNvSpPr>
          <p:nvPr>
            <p:ph type="body" idx="1"/>
          </p:nvPr>
        </p:nvSpPr>
        <p:spPr>
          <a:xfrm>
            <a:off x="402020" y="1489840"/>
            <a:ext cx="8339959" cy="3452649"/>
          </a:xfrm>
        </p:spPr>
        <p:txBody>
          <a:bodyPr>
            <a:normAutofit lnSpcReduction="10000"/>
          </a:bodyPr>
          <a:lstStyle/>
          <a:p>
            <a:r>
              <a:rPr lang="en-US" sz="2250" dirty="0">
                <a:latin typeface="Times New Roman" charset="0"/>
                <a:ea typeface="ＭＳ Ｐゴシック" charset="0"/>
                <a:cs typeface="ＭＳ Ｐゴシック" charset="0"/>
              </a:rPr>
              <a:t>Create MAX node with current board configuration </a:t>
            </a:r>
          </a:p>
          <a:p>
            <a:r>
              <a:rPr lang="en-US" sz="2250" dirty="0">
                <a:latin typeface="Times New Roman" charset="0"/>
                <a:ea typeface="ＭＳ Ｐゴシック" charset="0"/>
                <a:cs typeface="ＭＳ Ｐゴシック" charset="0"/>
              </a:rPr>
              <a:t>Expand nodes to some </a:t>
            </a:r>
            <a:r>
              <a:rPr lang="en-US" sz="2250" b="1" dirty="0">
                <a:solidFill>
                  <a:schemeClr val="accent2"/>
                </a:solidFill>
                <a:latin typeface="Times New Roman" charset="0"/>
                <a:ea typeface="ＭＳ Ｐゴシック" charset="0"/>
                <a:cs typeface="ＭＳ Ｐゴシック" charset="0"/>
              </a:rPr>
              <a:t>depth</a:t>
            </a:r>
            <a:r>
              <a:rPr lang="en-US" sz="2250" dirty="0">
                <a:latin typeface="Times New Roman" charset="0"/>
                <a:ea typeface="ＭＳ Ｐゴシック" charset="0"/>
                <a:cs typeface="ＭＳ Ｐゴシック" charset="0"/>
              </a:rPr>
              <a:t> (a.k.a. </a:t>
            </a:r>
            <a:r>
              <a:rPr lang="en-US" sz="2250" b="1" dirty="0" err="1">
                <a:solidFill>
                  <a:schemeClr val="accent2"/>
                </a:solidFill>
                <a:latin typeface="Times New Roman" charset="0"/>
                <a:ea typeface="ＭＳ Ｐゴシック" charset="0"/>
                <a:cs typeface="ＭＳ Ｐゴシック" charset="0"/>
              </a:rPr>
              <a:t>plys</a:t>
            </a:r>
            <a:r>
              <a:rPr lang="en-US" sz="2250" dirty="0">
                <a:latin typeface="Times New Roman" charset="0"/>
                <a:ea typeface="ＭＳ Ｐゴシック" charset="0"/>
                <a:cs typeface="ＭＳ Ｐゴシック" charset="0"/>
              </a:rPr>
              <a:t>) of lookahead in game</a:t>
            </a:r>
          </a:p>
          <a:p>
            <a:r>
              <a:rPr lang="en-US" sz="2250" dirty="0">
                <a:latin typeface="Times New Roman" charset="0"/>
                <a:ea typeface="ＭＳ Ｐゴシック" charset="0"/>
                <a:cs typeface="ＭＳ Ｐゴシック" charset="0"/>
              </a:rPr>
              <a:t>Apply evaluation function at each </a:t>
            </a:r>
            <a:r>
              <a:rPr lang="en-US" sz="2250" b="1" dirty="0">
                <a:latin typeface="Times New Roman" charset="0"/>
                <a:ea typeface="ＭＳ Ｐゴシック" charset="0"/>
                <a:cs typeface="ＭＳ Ｐゴシック" charset="0"/>
              </a:rPr>
              <a:t>leaf </a:t>
            </a:r>
            <a:r>
              <a:rPr lang="en-US" sz="2250" dirty="0">
                <a:latin typeface="Times New Roman" charset="0"/>
                <a:ea typeface="ＭＳ Ｐゴシック" charset="0"/>
                <a:cs typeface="ＭＳ Ｐゴシック" charset="0"/>
              </a:rPr>
              <a:t>node </a:t>
            </a:r>
          </a:p>
          <a:p>
            <a:r>
              <a:rPr lang="en-US" altLang="ja-JP" sz="2250" i="1" dirty="0">
                <a:latin typeface="Times New Roman" charset="0"/>
                <a:ea typeface="ＭＳ Ｐゴシック" charset="0"/>
                <a:cs typeface="ＭＳ Ｐゴシック" charset="0"/>
              </a:rPr>
              <a:t>Back up </a:t>
            </a:r>
            <a:r>
              <a:rPr lang="en-US" altLang="ja-JP" sz="2250" dirty="0">
                <a:latin typeface="Times New Roman" charset="0"/>
                <a:ea typeface="ＭＳ Ｐゴシック" charset="0"/>
                <a:cs typeface="ＭＳ Ｐゴシック" charset="0"/>
              </a:rPr>
              <a:t>values for each non-leaf node until value is computed for the root node</a:t>
            </a:r>
          </a:p>
          <a:p>
            <a:pPr marL="342900" lvl="1" indent="-167879"/>
            <a:r>
              <a:rPr lang="en-US" sz="1950" dirty="0">
                <a:latin typeface="Times New Roman" charset="0"/>
                <a:ea typeface="ＭＳ Ｐゴシック" charset="0"/>
              </a:rPr>
              <a:t>At MIN nodes: value is </a:t>
            </a:r>
            <a:r>
              <a:rPr lang="en-US" sz="1950" b="1" dirty="0">
                <a:latin typeface="Times New Roman" charset="0"/>
                <a:ea typeface="ＭＳ Ｐゴシック" charset="0"/>
              </a:rPr>
              <a:t>minimum</a:t>
            </a:r>
            <a:r>
              <a:rPr lang="en-US" sz="1950" dirty="0">
                <a:latin typeface="Times New Roman" charset="0"/>
                <a:ea typeface="ＭＳ Ｐゴシック" charset="0"/>
              </a:rPr>
              <a:t> of children’s values</a:t>
            </a:r>
          </a:p>
          <a:p>
            <a:pPr marL="342900" lvl="1" indent="-167879"/>
            <a:r>
              <a:rPr lang="en-US" sz="1950" dirty="0">
                <a:latin typeface="Times New Roman" charset="0"/>
                <a:ea typeface="ＭＳ Ｐゴシック" charset="0"/>
              </a:rPr>
              <a:t>At MAX nodes: value is </a:t>
            </a:r>
            <a:r>
              <a:rPr lang="en-US" sz="1950" b="1" dirty="0">
                <a:latin typeface="Times New Roman" charset="0"/>
                <a:ea typeface="ＭＳ Ｐゴシック" charset="0"/>
              </a:rPr>
              <a:t>maximum</a:t>
            </a:r>
            <a:r>
              <a:rPr lang="en-US" sz="1950" dirty="0">
                <a:latin typeface="Times New Roman" charset="0"/>
                <a:ea typeface="ＭＳ Ｐゴシック" charset="0"/>
              </a:rPr>
              <a:t> of children’s values</a:t>
            </a:r>
          </a:p>
          <a:p>
            <a:r>
              <a:rPr lang="en-US" sz="2250" dirty="0">
                <a:latin typeface="Times New Roman" charset="0"/>
                <a:ea typeface="ＭＳ Ｐゴシック" charset="0"/>
                <a:cs typeface="ＭＳ Ｐゴシック" charset="0"/>
              </a:rPr>
              <a:t>Choose move to child node whose backed-up value determined value at root </a:t>
            </a:r>
          </a:p>
          <a:p>
            <a:endParaRPr lang="en-US" sz="2400" dirty="0">
              <a:latin typeface="Times New Roman" charset="0"/>
              <a:ea typeface="ＭＳ Ｐゴシック" charset="0"/>
              <a:cs typeface="ＭＳ Ｐゴシック"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custDataLst>
              <p:tags r:id="rId1"/>
            </p:custDataLst>
          </p:nvPr>
        </p:nvSpPr>
        <p:spPr/>
        <p:txBody>
          <a:bodyPr>
            <a:normAutofit fontScale="90000"/>
          </a:bodyPr>
          <a:lstStyle/>
          <a:p>
            <a:r>
              <a:rPr lang="en-US">
                <a:latin typeface="Times New Roman" charset="0"/>
                <a:ea typeface="ＭＳ Ｐゴシック" charset="0"/>
                <a:cs typeface="ＭＳ Ｐゴシック" charset="0"/>
              </a:rPr>
              <a:t>Minimax Algorithm</a:t>
            </a:r>
          </a:p>
        </p:txBody>
      </p:sp>
      <p:grpSp>
        <p:nvGrpSpPr>
          <p:cNvPr id="59394" name="Group 98"/>
          <p:cNvGrpSpPr>
            <a:grpSpLocks/>
          </p:cNvGrpSpPr>
          <p:nvPr>
            <p:custDataLst>
              <p:tags r:id="rId2"/>
            </p:custDataLst>
          </p:nvPr>
        </p:nvGrpSpPr>
        <p:grpSpPr bwMode="auto">
          <a:xfrm>
            <a:off x="1543050" y="1543052"/>
            <a:ext cx="1784747" cy="1526383"/>
            <a:chOff x="288" y="1632"/>
            <a:chExt cx="1499" cy="1282"/>
          </a:xfrm>
        </p:grpSpPr>
        <p:sp>
          <p:nvSpPr>
            <p:cNvPr id="59476" name="Line 18"/>
            <p:cNvSpPr>
              <a:spLocks noChangeAspect="1" noChangeShapeType="1"/>
            </p:cNvSpPr>
            <p:nvPr/>
          </p:nvSpPr>
          <p:spPr bwMode="auto">
            <a:xfrm flipV="1">
              <a:off x="600" y="1701"/>
              <a:ext cx="312" cy="417"/>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a:p>
          </p:txBody>
        </p:sp>
        <p:sp>
          <p:nvSpPr>
            <p:cNvPr id="59477" name="Line 19"/>
            <p:cNvSpPr>
              <a:spLocks noChangeAspect="1" noChangeShapeType="1"/>
            </p:cNvSpPr>
            <p:nvPr/>
          </p:nvSpPr>
          <p:spPr bwMode="auto">
            <a:xfrm flipH="1" flipV="1">
              <a:off x="912" y="1701"/>
              <a:ext cx="346" cy="347"/>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a:p>
          </p:txBody>
        </p:sp>
        <p:sp>
          <p:nvSpPr>
            <p:cNvPr id="59478" name="Oval 5"/>
            <p:cNvSpPr>
              <a:spLocks noChangeAspect="1" noChangeArrowheads="1"/>
            </p:cNvSpPr>
            <p:nvPr/>
          </p:nvSpPr>
          <p:spPr bwMode="auto">
            <a:xfrm>
              <a:off x="808" y="1632"/>
              <a:ext cx="173" cy="173"/>
            </a:xfrm>
            <a:prstGeom prst="ellipse">
              <a:avLst/>
            </a:prstGeom>
            <a:solidFill>
              <a:schemeClr val="folHlink"/>
            </a:solidFill>
            <a:ln>
              <a:noFill/>
            </a:ln>
            <a:extLst>
              <a:ext uri="{91240B29-F687-4f45-9708-019B960494DF}">
                <a14:hiddenLine xmlns:a14="http://schemas.microsoft.com/office/drawing/2010/main" xmlns="" w="28575">
                  <a:solidFill>
                    <a:srgbClr val="000000"/>
                  </a:solidFill>
                  <a:round/>
                  <a:headEnd/>
                  <a:tailEnd/>
                </a14:hiddenLine>
              </a:ext>
            </a:extLst>
          </p:spPr>
          <p:txBody>
            <a:bodyPr wrap="none" anchor="ctr"/>
            <a:lstStyle/>
            <a:p>
              <a:endParaRPr lang="en-US" sz="1350"/>
            </a:p>
          </p:txBody>
        </p:sp>
        <p:sp>
          <p:nvSpPr>
            <p:cNvPr id="59479" name="Line 9"/>
            <p:cNvSpPr>
              <a:spLocks noChangeAspect="1" noChangeShapeType="1"/>
            </p:cNvSpPr>
            <p:nvPr/>
          </p:nvSpPr>
          <p:spPr bwMode="auto">
            <a:xfrm flipH="1">
              <a:off x="392" y="2118"/>
              <a:ext cx="173" cy="381"/>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a:p>
          </p:txBody>
        </p:sp>
        <p:sp>
          <p:nvSpPr>
            <p:cNvPr id="59480" name="Oval 4"/>
            <p:cNvSpPr>
              <a:spLocks noChangeAspect="1" noChangeArrowheads="1"/>
            </p:cNvSpPr>
            <p:nvPr/>
          </p:nvSpPr>
          <p:spPr bwMode="auto">
            <a:xfrm>
              <a:off x="496" y="2013"/>
              <a:ext cx="173" cy="174"/>
            </a:xfrm>
            <a:prstGeom prst="ellipse">
              <a:avLst/>
            </a:prstGeom>
            <a:solidFill>
              <a:srgbClr val="000000"/>
            </a:solidFill>
            <a:ln w="9525">
              <a:solidFill>
                <a:schemeClr val="tx1"/>
              </a:solidFill>
              <a:round/>
              <a:headEnd/>
              <a:tailEnd/>
            </a:ln>
          </p:spPr>
          <p:txBody>
            <a:bodyPr wrap="none" anchor="ctr"/>
            <a:lstStyle/>
            <a:p>
              <a:endParaRPr lang="en-US" sz="1350"/>
            </a:p>
          </p:txBody>
        </p:sp>
        <p:sp>
          <p:nvSpPr>
            <p:cNvPr id="59481" name="Oval 7"/>
            <p:cNvSpPr>
              <a:spLocks noChangeAspect="1" noChangeArrowheads="1"/>
            </p:cNvSpPr>
            <p:nvPr/>
          </p:nvSpPr>
          <p:spPr bwMode="auto">
            <a:xfrm>
              <a:off x="288" y="2430"/>
              <a:ext cx="173" cy="173"/>
            </a:xfrm>
            <a:prstGeom prst="ellipse">
              <a:avLst/>
            </a:prstGeom>
            <a:solidFill>
              <a:schemeClr val="folHlink"/>
            </a:solidFill>
            <a:ln>
              <a:noFill/>
            </a:ln>
            <a:extLst>
              <a:ext uri="{91240B29-F687-4f45-9708-019B960494DF}">
                <a14:hiddenLine xmlns:a14="http://schemas.microsoft.com/office/drawing/2010/main" xmlns="" w="28575">
                  <a:solidFill>
                    <a:srgbClr val="000000"/>
                  </a:solidFill>
                  <a:round/>
                  <a:headEnd/>
                  <a:tailEnd/>
                </a14:hiddenLine>
              </a:ext>
            </a:extLst>
          </p:spPr>
          <p:txBody>
            <a:bodyPr wrap="none" anchor="ctr"/>
            <a:lstStyle/>
            <a:p>
              <a:endParaRPr lang="en-US" sz="1350"/>
            </a:p>
          </p:txBody>
        </p:sp>
        <p:sp>
          <p:nvSpPr>
            <p:cNvPr id="59482" name="Line 10"/>
            <p:cNvSpPr>
              <a:spLocks noChangeAspect="1" noChangeShapeType="1"/>
            </p:cNvSpPr>
            <p:nvPr/>
          </p:nvSpPr>
          <p:spPr bwMode="auto">
            <a:xfrm>
              <a:off x="600" y="2118"/>
              <a:ext cx="242" cy="416"/>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a:p>
          </p:txBody>
        </p:sp>
        <p:sp>
          <p:nvSpPr>
            <p:cNvPr id="59483" name="Oval 8"/>
            <p:cNvSpPr>
              <a:spLocks noChangeAspect="1" noChangeArrowheads="1"/>
            </p:cNvSpPr>
            <p:nvPr/>
          </p:nvSpPr>
          <p:spPr bwMode="auto">
            <a:xfrm>
              <a:off x="738" y="2430"/>
              <a:ext cx="174" cy="173"/>
            </a:xfrm>
            <a:prstGeom prst="ellipse">
              <a:avLst/>
            </a:prstGeom>
            <a:solidFill>
              <a:schemeClr val="folHlink"/>
            </a:solidFill>
            <a:ln>
              <a:noFill/>
            </a:ln>
            <a:extLst>
              <a:ext uri="{91240B29-F687-4f45-9708-019B960494DF}">
                <a14:hiddenLine xmlns:a14="http://schemas.microsoft.com/office/drawing/2010/main" xmlns="" w="28575">
                  <a:solidFill>
                    <a:srgbClr val="000000"/>
                  </a:solidFill>
                  <a:round/>
                  <a:headEnd/>
                  <a:tailEnd/>
                </a14:hiddenLine>
              </a:ext>
            </a:extLst>
          </p:spPr>
          <p:txBody>
            <a:bodyPr wrap="none" anchor="ctr"/>
            <a:lstStyle/>
            <a:p>
              <a:endParaRPr lang="en-US" sz="1350"/>
            </a:p>
          </p:txBody>
        </p:sp>
        <p:grpSp>
          <p:nvGrpSpPr>
            <p:cNvPr id="59484" name="Group 12"/>
            <p:cNvGrpSpPr>
              <a:grpSpLocks noChangeAspect="1"/>
            </p:cNvGrpSpPr>
            <p:nvPr/>
          </p:nvGrpSpPr>
          <p:grpSpPr bwMode="auto">
            <a:xfrm>
              <a:off x="1050" y="2013"/>
              <a:ext cx="624" cy="590"/>
              <a:chOff x="2016" y="2016"/>
              <a:chExt cx="864" cy="816"/>
            </a:xfrm>
          </p:grpSpPr>
          <p:sp>
            <p:nvSpPr>
              <p:cNvPr id="59489" name="Line 13"/>
              <p:cNvSpPr>
                <a:spLocks noChangeAspect="1" noChangeShapeType="1"/>
              </p:cNvSpPr>
              <p:nvPr/>
            </p:nvSpPr>
            <p:spPr bwMode="auto">
              <a:xfrm flipH="1">
                <a:off x="2160" y="2160"/>
                <a:ext cx="240" cy="528"/>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a:p>
            </p:txBody>
          </p:sp>
          <p:sp>
            <p:nvSpPr>
              <p:cNvPr id="59490" name="Oval 14"/>
              <p:cNvSpPr>
                <a:spLocks noChangeAspect="1" noChangeArrowheads="1"/>
              </p:cNvSpPr>
              <p:nvPr/>
            </p:nvSpPr>
            <p:spPr bwMode="auto">
              <a:xfrm>
                <a:off x="2304" y="2016"/>
                <a:ext cx="240" cy="240"/>
              </a:xfrm>
              <a:prstGeom prst="ellipse">
                <a:avLst/>
              </a:prstGeom>
              <a:solidFill>
                <a:srgbClr val="000000"/>
              </a:solidFill>
              <a:ln w="9525">
                <a:solidFill>
                  <a:schemeClr val="tx1"/>
                </a:solidFill>
                <a:round/>
                <a:headEnd/>
                <a:tailEnd/>
              </a:ln>
            </p:spPr>
            <p:txBody>
              <a:bodyPr wrap="none" anchor="ctr"/>
              <a:lstStyle/>
              <a:p>
                <a:endParaRPr lang="en-US" sz="1350"/>
              </a:p>
            </p:txBody>
          </p:sp>
          <p:sp>
            <p:nvSpPr>
              <p:cNvPr id="59491" name="Oval 15"/>
              <p:cNvSpPr>
                <a:spLocks noChangeAspect="1" noChangeArrowheads="1"/>
              </p:cNvSpPr>
              <p:nvPr/>
            </p:nvSpPr>
            <p:spPr bwMode="auto">
              <a:xfrm>
                <a:off x="2016" y="2592"/>
                <a:ext cx="240" cy="240"/>
              </a:xfrm>
              <a:prstGeom prst="ellipse">
                <a:avLst/>
              </a:prstGeom>
              <a:solidFill>
                <a:schemeClr val="folHlink"/>
              </a:solidFill>
              <a:ln>
                <a:noFill/>
              </a:ln>
              <a:extLst>
                <a:ext uri="{91240B29-F687-4f45-9708-019B960494DF}">
                  <a14:hiddenLine xmlns:a14="http://schemas.microsoft.com/office/drawing/2010/main" xmlns="" w="28575">
                    <a:solidFill>
                      <a:srgbClr val="000000"/>
                    </a:solidFill>
                    <a:round/>
                    <a:headEnd/>
                    <a:tailEnd/>
                  </a14:hiddenLine>
                </a:ext>
              </a:extLst>
            </p:spPr>
            <p:txBody>
              <a:bodyPr wrap="none" anchor="ctr"/>
              <a:lstStyle/>
              <a:p>
                <a:endParaRPr lang="en-US" sz="1350"/>
              </a:p>
            </p:txBody>
          </p:sp>
          <p:sp>
            <p:nvSpPr>
              <p:cNvPr id="59492" name="Line 16"/>
              <p:cNvSpPr>
                <a:spLocks noChangeAspect="1" noChangeShapeType="1"/>
              </p:cNvSpPr>
              <p:nvPr/>
            </p:nvSpPr>
            <p:spPr bwMode="auto">
              <a:xfrm>
                <a:off x="2448" y="2160"/>
                <a:ext cx="336" cy="576"/>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a:p>
            </p:txBody>
          </p:sp>
          <p:sp>
            <p:nvSpPr>
              <p:cNvPr id="59493" name="Oval 17"/>
              <p:cNvSpPr>
                <a:spLocks noChangeAspect="1" noChangeArrowheads="1"/>
              </p:cNvSpPr>
              <p:nvPr/>
            </p:nvSpPr>
            <p:spPr bwMode="auto">
              <a:xfrm>
                <a:off x="2640" y="2592"/>
                <a:ext cx="240" cy="240"/>
              </a:xfrm>
              <a:prstGeom prst="ellipse">
                <a:avLst/>
              </a:prstGeom>
              <a:solidFill>
                <a:schemeClr val="folHlink"/>
              </a:solidFill>
              <a:ln>
                <a:noFill/>
              </a:ln>
              <a:extLst>
                <a:ext uri="{91240B29-F687-4f45-9708-019B960494DF}">
                  <a14:hiddenLine xmlns:a14="http://schemas.microsoft.com/office/drawing/2010/main" xmlns="" w="28575">
                    <a:solidFill>
                      <a:srgbClr val="000000"/>
                    </a:solidFill>
                    <a:round/>
                    <a:headEnd/>
                    <a:tailEnd/>
                  </a14:hiddenLine>
                </a:ext>
              </a:extLst>
            </p:spPr>
            <p:txBody>
              <a:bodyPr wrap="none" anchor="ctr"/>
              <a:lstStyle/>
              <a:p>
                <a:endParaRPr lang="en-US" sz="1350"/>
              </a:p>
            </p:txBody>
          </p:sp>
        </p:grpSp>
        <p:sp>
          <p:nvSpPr>
            <p:cNvPr id="59485" name="Text Box 20"/>
            <p:cNvSpPr txBox="1">
              <a:spLocks noChangeAspect="1" noChangeArrowheads="1"/>
            </p:cNvSpPr>
            <p:nvPr/>
          </p:nvSpPr>
          <p:spPr bwMode="auto">
            <a:xfrm>
              <a:off x="323" y="2603"/>
              <a:ext cx="252"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2</a:t>
              </a:r>
            </a:p>
          </p:txBody>
        </p:sp>
        <p:sp>
          <p:nvSpPr>
            <p:cNvPr id="59486" name="Text Box 21"/>
            <p:cNvSpPr txBox="1">
              <a:spLocks noChangeAspect="1" noChangeArrowheads="1"/>
            </p:cNvSpPr>
            <p:nvPr/>
          </p:nvSpPr>
          <p:spPr bwMode="auto">
            <a:xfrm>
              <a:off x="759" y="2603"/>
              <a:ext cx="152"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7</a:t>
              </a:r>
            </a:p>
          </p:txBody>
        </p:sp>
        <p:sp>
          <p:nvSpPr>
            <p:cNvPr id="59487" name="Text Box 22"/>
            <p:cNvSpPr txBox="1">
              <a:spLocks noChangeAspect="1" noChangeArrowheads="1"/>
            </p:cNvSpPr>
            <p:nvPr/>
          </p:nvSpPr>
          <p:spPr bwMode="auto">
            <a:xfrm>
              <a:off x="1050" y="2603"/>
              <a:ext cx="252"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1</a:t>
              </a:r>
            </a:p>
          </p:txBody>
        </p:sp>
        <p:sp>
          <p:nvSpPr>
            <p:cNvPr id="59488" name="Text Box 23"/>
            <p:cNvSpPr txBox="1">
              <a:spLocks noChangeAspect="1" noChangeArrowheads="1"/>
            </p:cNvSpPr>
            <p:nvPr/>
          </p:nvSpPr>
          <p:spPr bwMode="auto">
            <a:xfrm>
              <a:off x="1535" y="2604"/>
              <a:ext cx="252"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8</a:t>
              </a:r>
            </a:p>
          </p:txBody>
        </p:sp>
      </p:grpSp>
      <p:grpSp>
        <p:nvGrpSpPr>
          <p:cNvPr id="59395" name="Group 29"/>
          <p:cNvGrpSpPr>
            <a:grpSpLocks/>
          </p:cNvGrpSpPr>
          <p:nvPr>
            <p:custDataLst>
              <p:tags r:id="rId3"/>
            </p:custDataLst>
          </p:nvPr>
        </p:nvGrpSpPr>
        <p:grpSpPr bwMode="auto">
          <a:xfrm>
            <a:off x="4000500" y="4343401"/>
            <a:ext cx="1009651" cy="738188"/>
            <a:chOff x="480" y="3578"/>
            <a:chExt cx="848" cy="620"/>
          </a:xfrm>
        </p:grpSpPr>
        <p:sp>
          <p:nvSpPr>
            <p:cNvPr id="59472" name="Text Box 24"/>
            <p:cNvSpPr txBox="1">
              <a:spLocks noChangeArrowheads="1"/>
            </p:cNvSpPr>
            <p:nvPr/>
          </p:nvSpPr>
          <p:spPr bwMode="auto">
            <a:xfrm>
              <a:off x="710" y="3578"/>
              <a:ext cx="618"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MAX</a:t>
              </a:r>
            </a:p>
          </p:txBody>
        </p:sp>
        <p:sp>
          <p:nvSpPr>
            <p:cNvPr id="59473" name="Oval 25"/>
            <p:cNvSpPr>
              <a:spLocks noChangeArrowheads="1"/>
            </p:cNvSpPr>
            <p:nvPr/>
          </p:nvSpPr>
          <p:spPr bwMode="auto">
            <a:xfrm>
              <a:off x="480" y="3600"/>
              <a:ext cx="240" cy="240"/>
            </a:xfrm>
            <a:prstGeom prst="ellipse">
              <a:avLst/>
            </a:prstGeom>
            <a:solidFill>
              <a:schemeClr val="folHlink"/>
            </a:solidFill>
            <a:ln>
              <a:noFill/>
            </a:ln>
            <a:extLst>
              <a:ext uri="{91240B29-F687-4f45-9708-019B960494DF}">
                <a14:hiddenLine xmlns:a14="http://schemas.microsoft.com/office/drawing/2010/main" xmlns="" w="28575">
                  <a:solidFill>
                    <a:srgbClr val="000000"/>
                  </a:solidFill>
                  <a:round/>
                  <a:headEnd/>
                  <a:tailEnd/>
                </a14:hiddenLine>
              </a:ext>
            </a:extLst>
          </p:spPr>
          <p:txBody>
            <a:bodyPr wrap="none" anchor="ctr"/>
            <a:lstStyle/>
            <a:p>
              <a:endParaRPr lang="en-US" sz="1350"/>
            </a:p>
          </p:txBody>
        </p:sp>
        <p:sp>
          <p:nvSpPr>
            <p:cNvPr id="59474" name="Oval 26"/>
            <p:cNvSpPr>
              <a:spLocks noChangeArrowheads="1"/>
            </p:cNvSpPr>
            <p:nvPr/>
          </p:nvSpPr>
          <p:spPr bwMode="auto">
            <a:xfrm>
              <a:off x="480" y="3888"/>
              <a:ext cx="240" cy="240"/>
            </a:xfrm>
            <a:prstGeom prst="ellipse">
              <a:avLst/>
            </a:prstGeom>
            <a:solidFill>
              <a:srgbClr val="000000"/>
            </a:solidFill>
            <a:ln w="9525">
              <a:solidFill>
                <a:schemeClr val="tx1"/>
              </a:solidFill>
              <a:round/>
              <a:headEnd/>
              <a:tailEnd/>
            </a:ln>
          </p:spPr>
          <p:txBody>
            <a:bodyPr wrap="none" anchor="ctr"/>
            <a:lstStyle/>
            <a:p>
              <a:endParaRPr lang="en-US" sz="1350"/>
            </a:p>
          </p:txBody>
        </p:sp>
        <p:sp>
          <p:nvSpPr>
            <p:cNvPr id="59475" name="Text Box 28"/>
            <p:cNvSpPr txBox="1">
              <a:spLocks noChangeArrowheads="1"/>
            </p:cNvSpPr>
            <p:nvPr/>
          </p:nvSpPr>
          <p:spPr bwMode="auto">
            <a:xfrm>
              <a:off x="768" y="3888"/>
              <a:ext cx="554"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MIN</a:t>
              </a:r>
            </a:p>
          </p:txBody>
        </p:sp>
      </p:grpSp>
      <p:sp>
        <p:nvSpPr>
          <p:cNvPr id="59401" name="Oval 104"/>
          <p:cNvSpPr>
            <a:spLocks noChangeArrowheads="1"/>
          </p:cNvSpPr>
          <p:nvPr>
            <p:custDataLst>
              <p:tags r:id="rId4"/>
            </p:custDataLst>
          </p:nvPr>
        </p:nvSpPr>
        <p:spPr bwMode="auto">
          <a:xfrm>
            <a:off x="1543050" y="2686050"/>
            <a:ext cx="400050" cy="400050"/>
          </a:xfrm>
          <a:prstGeom prst="ellipse">
            <a:avLst/>
          </a:prstGeom>
          <a:noFill/>
          <a:ln w="28575">
            <a:solidFill>
              <a:schemeClr val="accent1"/>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350"/>
          </a:p>
        </p:txBody>
      </p:sp>
      <p:sp>
        <p:nvSpPr>
          <p:cNvPr id="59402" name="Text Box 105"/>
          <p:cNvSpPr txBox="1">
            <a:spLocks noChangeArrowheads="1"/>
          </p:cNvSpPr>
          <p:nvPr>
            <p:custDataLst>
              <p:tags r:id="rId5"/>
            </p:custDataLst>
          </p:nvPr>
        </p:nvSpPr>
        <p:spPr bwMode="auto">
          <a:xfrm>
            <a:off x="1371600" y="3600450"/>
            <a:ext cx="1771650" cy="3000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pPr algn="ctr"/>
            <a:r>
              <a:rPr lang="en-US" sz="1350">
                <a:solidFill>
                  <a:schemeClr val="accent1"/>
                </a:solidFill>
              </a:rPr>
              <a:t>Static evaluator value</a:t>
            </a:r>
          </a:p>
        </p:txBody>
      </p:sp>
      <p:sp>
        <p:nvSpPr>
          <p:cNvPr id="59403" name="Line 106"/>
          <p:cNvSpPr>
            <a:spLocks noChangeShapeType="1"/>
          </p:cNvSpPr>
          <p:nvPr>
            <p:custDataLst>
              <p:tags r:id="rId6"/>
            </p:custDataLst>
          </p:nvPr>
        </p:nvSpPr>
        <p:spPr bwMode="auto">
          <a:xfrm flipV="1">
            <a:off x="1657350" y="3086100"/>
            <a:ext cx="57150" cy="571500"/>
          </a:xfrm>
          <a:prstGeom prst="line">
            <a:avLst/>
          </a:prstGeom>
          <a:noFill/>
          <a:ln w="28575">
            <a:solidFill>
              <a:schemeClr val="accent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sz="135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custDataLst>
              <p:tags r:id="rId1"/>
            </p:custDataLst>
          </p:nvPr>
        </p:nvSpPr>
        <p:spPr/>
        <p:txBody>
          <a:bodyPr>
            <a:normAutofit fontScale="90000"/>
          </a:bodyPr>
          <a:lstStyle/>
          <a:p>
            <a:r>
              <a:rPr lang="en-US">
                <a:latin typeface="Times New Roman" charset="0"/>
                <a:ea typeface="ＭＳ Ｐゴシック" charset="0"/>
                <a:cs typeface="ＭＳ Ｐゴシック" charset="0"/>
              </a:rPr>
              <a:t>Minimax Algorithm</a:t>
            </a:r>
          </a:p>
        </p:txBody>
      </p:sp>
      <p:grpSp>
        <p:nvGrpSpPr>
          <p:cNvPr id="59394" name="Group 98"/>
          <p:cNvGrpSpPr>
            <a:grpSpLocks/>
          </p:cNvGrpSpPr>
          <p:nvPr>
            <p:custDataLst>
              <p:tags r:id="rId2"/>
            </p:custDataLst>
          </p:nvPr>
        </p:nvGrpSpPr>
        <p:grpSpPr bwMode="auto">
          <a:xfrm>
            <a:off x="1543050" y="1543052"/>
            <a:ext cx="1784747" cy="1526383"/>
            <a:chOff x="288" y="1632"/>
            <a:chExt cx="1499" cy="1282"/>
          </a:xfrm>
        </p:grpSpPr>
        <p:sp>
          <p:nvSpPr>
            <p:cNvPr id="59476" name="Line 18"/>
            <p:cNvSpPr>
              <a:spLocks noChangeAspect="1" noChangeShapeType="1"/>
            </p:cNvSpPr>
            <p:nvPr/>
          </p:nvSpPr>
          <p:spPr bwMode="auto">
            <a:xfrm flipV="1">
              <a:off x="600" y="1701"/>
              <a:ext cx="312" cy="417"/>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a:p>
          </p:txBody>
        </p:sp>
        <p:sp>
          <p:nvSpPr>
            <p:cNvPr id="59477" name="Line 19"/>
            <p:cNvSpPr>
              <a:spLocks noChangeAspect="1" noChangeShapeType="1"/>
            </p:cNvSpPr>
            <p:nvPr/>
          </p:nvSpPr>
          <p:spPr bwMode="auto">
            <a:xfrm flipH="1" flipV="1">
              <a:off x="912" y="1701"/>
              <a:ext cx="346" cy="347"/>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a:p>
          </p:txBody>
        </p:sp>
        <p:sp>
          <p:nvSpPr>
            <p:cNvPr id="59478" name="Oval 5"/>
            <p:cNvSpPr>
              <a:spLocks noChangeAspect="1" noChangeArrowheads="1"/>
            </p:cNvSpPr>
            <p:nvPr/>
          </p:nvSpPr>
          <p:spPr bwMode="auto">
            <a:xfrm>
              <a:off x="808" y="1632"/>
              <a:ext cx="173" cy="173"/>
            </a:xfrm>
            <a:prstGeom prst="ellipse">
              <a:avLst/>
            </a:prstGeom>
            <a:solidFill>
              <a:schemeClr val="folHlink"/>
            </a:solidFill>
            <a:ln>
              <a:noFill/>
            </a:ln>
            <a:extLst>
              <a:ext uri="{91240B29-F687-4f45-9708-019B960494DF}">
                <a14:hiddenLine xmlns="" xmlns:a14="http://schemas.microsoft.com/office/drawing/2010/main" w="28575">
                  <a:solidFill>
                    <a:srgbClr val="000000"/>
                  </a:solidFill>
                  <a:round/>
                  <a:headEnd/>
                  <a:tailEnd/>
                </a14:hiddenLine>
              </a:ext>
            </a:extLst>
          </p:spPr>
          <p:txBody>
            <a:bodyPr wrap="none" anchor="ctr"/>
            <a:lstStyle/>
            <a:p>
              <a:endParaRPr lang="en-US" sz="1350"/>
            </a:p>
          </p:txBody>
        </p:sp>
        <p:sp>
          <p:nvSpPr>
            <p:cNvPr id="59479" name="Line 9"/>
            <p:cNvSpPr>
              <a:spLocks noChangeAspect="1" noChangeShapeType="1"/>
            </p:cNvSpPr>
            <p:nvPr/>
          </p:nvSpPr>
          <p:spPr bwMode="auto">
            <a:xfrm flipH="1">
              <a:off x="392" y="2118"/>
              <a:ext cx="173" cy="381"/>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a:p>
          </p:txBody>
        </p:sp>
        <p:sp>
          <p:nvSpPr>
            <p:cNvPr id="59480" name="Oval 4"/>
            <p:cNvSpPr>
              <a:spLocks noChangeAspect="1" noChangeArrowheads="1"/>
            </p:cNvSpPr>
            <p:nvPr/>
          </p:nvSpPr>
          <p:spPr bwMode="auto">
            <a:xfrm>
              <a:off x="496" y="2013"/>
              <a:ext cx="173" cy="174"/>
            </a:xfrm>
            <a:prstGeom prst="ellipse">
              <a:avLst/>
            </a:prstGeom>
            <a:solidFill>
              <a:srgbClr val="000000"/>
            </a:solidFill>
            <a:ln w="9525">
              <a:solidFill>
                <a:schemeClr val="tx1"/>
              </a:solidFill>
              <a:round/>
              <a:headEnd/>
              <a:tailEnd/>
            </a:ln>
          </p:spPr>
          <p:txBody>
            <a:bodyPr wrap="none" anchor="ctr"/>
            <a:lstStyle/>
            <a:p>
              <a:endParaRPr lang="en-US" sz="1350"/>
            </a:p>
          </p:txBody>
        </p:sp>
        <p:sp>
          <p:nvSpPr>
            <p:cNvPr id="59481" name="Oval 7"/>
            <p:cNvSpPr>
              <a:spLocks noChangeAspect="1" noChangeArrowheads="1"/>
            </p:cNvSpPr>
            <p:nvPr/>
          </p:nvSpPr>
          <p:spPr bwMode="auto">
            <a:xfrm>
              <a:off x="288" y="2430"/>
              <a:ext cx="173" cy="173"/>
            </a:xfrm>
            <a:prstGeom prst="ellipse">
              <a:avLst/>
            </a:prstGeom>
            <a:solidFill>
              <a:schemeClr val="folHlink"/>
            </a:solidFill>
            <a:ln>
              <a:noFill/>
            </a:ln>
            <a:extLst>
              <a:ext uri="{91240B29-F687-4f45-9708-019B960494DF}">
                <a14:hiddenLine xmlns="" xmlns:a14="http://schemas.microsoft.com/office/drawing/2010/main" w="28575">
                  <a:solidFill>
                    <a:srgbClr val="000000"/>
                  </a:solidFill>
                  <a:round/>
                  <a:headEnd/>
                  <a:tailEnd/>
                </a14:hiddenLine>
              </a:ext>
            </a:extLst>
          </p:spPr>
          <p:txBody>
            <a:bodyPr wrap="none" anchor="ctr"/>
            <a:lstStyle/>
            <a:p>
              <a:endParaRPr lang="en-US" sz="1350"/>
            </a:p>
          </p:txBody>
        </p:sp>
        <p:sp>
          <p:nvSpPr>
            <p:cNvPr id="59482" name="Line 10"/>
            <p:cNvSpPr>
              <a:spLocks noChangeAspect="1" noChangeShapeType="1"/>
            </p:cNvSpPr>
            <p:nvPr/>
          </p:nvSpPr>
          <p:spPr bwMode="auto">
            <a:xfrm>
              <a:off x="600" y="2118"/>
              <a:ext cx="242" cy="416"/>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a:p>
          </p:txBody>
        </p:sp>
        <p:sp>
          <p:nvSpPr>
            <p:cNvPr id="59483" name="Oval 8"/>
            <p:cNvSpPr>
              <a:spLocks noChangeAspect="1" noChangeArrowheads="1"/>
            </p:cNvSpPr>
            <p:nvPr/>
          </p:nvSpPr>
          <p:spPr bwMode="auto">
            <a:xfrm>
              <a:off x="738" y="2430"/>
              <a:ext cx="174" cy="173"/>
            </a:xfrm>
            <a:prstGeom prst="ellipse">
              <a:avLst/>
            </a:prstGeom>
            <a:solidFill>
              <a:schemeClr val="folHlink"/>
            </a:solidFill>
            <a:ln>
              <a:noFill/>
            </a:ln>
            <a:extLst>
              <a:ext uri="{91240B29-F687-4f45-9708-019B960494DF}">
                <a14:hiddenLine xmlns="" xmlns:a14="http://schemas.microsoft.com/office/drawing/2010/main" w="28575">
                  <a:solidFill>
                    <a:srgbClr val="000000"/>
                  </a:solidFill>
                  <a:round/>
                  <a:headEnd/>
                  <a:tailEnd/>
                </a14:hiddenLine>
              </a:ext>
            </a:extLst>
          </p:spPr>
          <p:txBody>
            <a:bodyPr wrap="none" anchor="ctr"/>
            <a:lstStyle/>
            <a:p>
              <a:endParaRPr lang="en-US" sz="1350"/>
            </a:p>
          </p:txBody>
        </p:sp>
        <p:grpSp>
          <p:nvGrpSpPr>
            <p:cNvPr id="59484" name="Group 12"/>
            <p:cNvGrpSpPr>
              <a:grpSpLocks noChangeAspect="1"/>
            </p:cNvGrpSpPr>
            <p:nvPr/>
          </p:nvGrpSpPr>
          <p:grpSpPr bwMode="auto">
            <a:xfrm>
              <a:off x="1050" y="2013"/>
              <a:ext cx="624" cy="590"/>
              <a:chOff x="2016" y="2016"/>
              <a:chExt cx="864" cy="816"/>
            </a:xfrm>
          </p:grpSpPr>
          <p:sp>
            <p:nvSpPr>
              <p:cNvPr id="59489" name="Line 13"/>
              <p:cNvSpPr>
                <a:spLocks noChangeAspect="1" noChangeShapeType="1"/>
              </p:cNvSpPr>
              <p:nvPr/>
            </p:nvSpPr>
            <p:spPr bwMode="auto">
              <a:xfrm flipH="1">
                <a:off x="2160" y="2160"/>
                <a:ext cx="240" cy="528"/>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a:p>
            </p:txBody>
          </p:sp>
          <p:sp>
            <p:nvSpPr>
              <p:cNvPr id="59490" name="Oval 14"/>
              <p:cNvSpPr>
                <a:spLocks noChangeAspect="1" noChangeArrowheads="1"/>
              </p:cNvSpPr>
              <p:nvPr/>
            </p:nvSpPr>
            <p:spPr bwMode="auto">
              <a:xfrm>
                <a:off x="2304" y="2016"/>
                <a:ext cx="240" cy="240"/>
              </a:xfrm>
              <a:prstGeom prst="ellipse">
                <a:avLst/>
              </a:prstGeom>
              <a:solidFill>
                <a:srgbClr val="000000"/>
              </a:solidFill>
              <a:ln w="9525">
                <a:solidFill>
                  <a:schemeClr val="tx1"/>
                </a:solidFill>
                <a:round/>
                <a:headEnd/>
                <a:tailEnd/>
              </a:ln>
            </p:spPr>
            <p:txBody>
              <a:bodyPr wrap="none" anchor="ctr"/>
              <a:lstStyle/>
              <a:p>
                <a:endParaRPr lang="en-US" sz="1350"/>
              </a:p>
            </p:txBody>
          </p:sp>
          <p:sp>
            <p:nvSpPr>
              <p:cNvPr id="59491" name="Oval 15"/>
              <p:cNvSpPr>
                <a:spLocks noChangeAspect="1" noChangeArrowheads="1"/>
              </p:cNvSpPr>
              <p:nvPr/>
            </p:nvSpPr>
            <p:spPr bwMode="auto">
              <a:xfrm>
                <a:off x="2016" y="2592"/>
                <a:ext cx="240" cy="240"/>
              </a:xfrm>
              <a:prstGeom prst="ellipse">
                <a:avLst/>
              </a:prstGeom>
              <a:solidFill>
                <a:schemeClr val="folHlink"/>
              </a:solidFill>
              <a:ln>
                <a:noFill/>
              </a:ln>
              <a:extLst>
                <a:ext uri="{91240B29-F687-4f45-9708-019B960494DF}">
                  <a14:hiddenLine xmlns="" xmlns:a14="http://schemas.microsoft.com/office/drawing/2010/main" w="28575">
                    <a:solidFill>
                      <a:srgbClr val="000000"/>
                    </a:solidFill>
                    <a:round/>
                    <a:headEnd/>
                    <a:tailEnd/>
                  </a14:hiddenLine>
                </a:ext>
              </a:extLst>
            </p:spPr>
            <p:txBody>
              <a:bodyPr wrap="none" anchor="ctr"/>
              <a:lstStyle/>
              <a:p>
                <a:endParaRPr lang="en-US" sz="1350"/>
              </a:p>
            </p:txBody>
          </p:sp>
          <p:sp>
            <p:nvSpPr>
              <p:cNvPr id="59492" name="Line 16"/>
              <p:cNvSpPr>
                <a:spLocks noChangeAspect="1" noChangeShapeType="1"/>
              </p:cNvSpPr>
              <p:nvPr/>
            </p:nvSpPr>
            <p:spPr bwMode="auto">
              <a:xfrm>
                <a:off x="2448" y="2160"/>
                <a:ext cx="336" cy="576"/>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a:p>
            </p:txBody>
          </p:sp>
          <p:sp>
            <p:nvSpPr>
              <p:cNvPr id="59493" name="Oval 17"/>
              <p:cNvSpPr>
                <a:spLocks noChangeAspect="1" noChangeArrowheads="1"/>
              </p:cNvSpPr>
              <p:nvPr/>
            </p:nvSpPr>
            <p:spPr bwMode="auto">
              <a:xfrm>
                <a:off x="2640" y="2592"/>
                <a:ext cx="240" cy="240"/>
              </a:xfrm>
              <a:prstGeom prst="ellipse">
                <a:avLst/>
              </a:prstGeom>
              <a:solidFill>
                <a:schemeClr val="folHlink"/>
              </a:solidFill>
              <a:ln>
                <a:noFill/>
              </a:ln>
              <a:extLst>
                <a:ext uri="{91240B29-F687-4f45-9708-019B960494DF}">
                  <a14:hiddenLine xmlns="" xmlns:a14="http://schemas.microsoft.com/office/drawing/2010/main" w="28575">
                    <a:solidFill>
                      <a:srgbClr val="000000"/>
                    </a:solidFill>
                    <a:round/>
                    <a:headEnd/>
                    <a:tailEnd/>
                  </a14:hiddenLine>
                </a:ext>
              </a:extLst>
            </p:spPr>
            <p:txBody>
              <a:bodyPr wrap="none" anchor="ctr"/>
              <a:lstStyle/>
              <a:p>
                <a:endParaRPr lang="en-US" sz="1350"/>
              </a:p>
            </p:txBody>
          </p:sp>
        </p:grpSp>
        <p:sp>
          <p:nvSpPr>
            <p:cNvPr id="59485" name="Text Box 20"/>
            <p:cNvSpPr txBox="1">
              <a:spLocks noChangeAspect="1" noChangeArrowheads="1"/>
            </p:cNvSpPr>
            <p:nvPr/>
          </p:nvSpPr>
          <p:spPr bwMode="auto">
            <a:xfrm>
              <a:off x="323" y="2603"/>
              <a:ext cx="252"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2</a:t>
              </a:r>
            </a:p>
          </p:txBody>
        </p:sp>
        <p:sp>
          <p:nvSpPr>
            <p:cNvPr id="59486" name="Text Box 21"/>
            <p:cNvSpPr txBox="1">
              <a:spLocks noChangeAspect="1" noChangeArrowheads="1"/>
            </p:cNvSpPr>
            <p:nvPr/>
          </p:nvSpPr>
          <p:spPr bwMode="auto">
            <a:xfrm>
              <a:off x="759" y="2603"/>
              <a:ext cx="152"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7</a:t>
              </a:r>
            </a:p>
          </p:txBody>
        </p:sp>
        <p:sp>
          <p:nvSpPr>
            <p:cNvPr id="59487" name="Text Box 22"/>
            <p:cNvSpPr txBox="1">
              <a:spLocks noChangeAspect="1" noChangeArrowheads="1"/>
            </p:cNvSpPr>
            <p:nvPr/>
          </p:nvSpPr>
          <p:spPr bwMode="auto">
            <a:xfrm>
              <a:off x="1050" y="2603"/>
              <a:ext cx="252"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1</a:t>
              </a:r>
            </a:p>
          </p:txBody>
        </p:sp>
        <p:sp>
          <p:nvSpPr>
            <p:cNvPr id="59488" name="Text Box 23"/>
            <p:cNvSpPr txBox="1">
              <a:spLocks noChangeAspect="1" noChangeArrowheads="1"/>
            </p:cNvSpPr>
            <p:nvPr/>
          </p:nvSpPr>
          <p:spPr bwMode="auto">
            <a:xfrm>
              <a:off x="1535" y="2604"/>
              <a:ext cx="252"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8</a:t>
              </a:r>
            </a:p>
          </p:txBody>
        </p:sp>
      </p:grpSp>
      <p:grpSp>
        <p:nvGrpSpPr>
          <p:cNvPr id="59395" name="Group 29"/>
          <p:cNvGrpSpPr>
            <a:grpSpLocks/>
          </p:cNvGrpSpPr>
          <p:nvPr>
            <p:custDataLst>
              <p:tags r:id="rId3"/>
            </p:custDataLst>
          </p:nvPr>
        </p:nvGrpSpPr>
        <p:grpSpPr bwMode="auto">
          <a:xfrm>
            <a:off x="4000500" y="4343401"/>
            <a:ext cx="1009651" cy="738188"/>
            <a:chOff x="480" y="3578"/>
            <a:chExt cx="848" cy="620"/>
          </a:xfrm>
        </p:grpSpPr>
        <p:sp>
          <p:nvSpPr>
            <p:cNvPr id="59472" name="Text Box 24"/>
            <p:cNvSpPr txBox="1">
              <a:spLocks noChangeArrowheads="1"/>
            </p:cNvSpPr>
            <p:nvPr/>
          </p:nvSpPr>
          <p:spPr bwMode="auto">
            <a:xfrm>
              <a:off x="710" y="3578"/>
              <a:ext cx="618"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MAX</a:t>
              </a:r>
            </a:p>
          </p:txBody>
        </p:sp>
        <p:sp>
          <p:nvSpPr>
            <p:cNvPr id="59473" name="Oval 25"/>
            <p:cNvSpPr>
              <a:spLocks noChangeArrowheads="1"/>
            </p:cNvSpPr>
            <p:nvPr/>
          </p:nvSpPr>
          <p:spPr bwMode="auto">
            <a:xfrm>
              <a:off x="480" y="3600"/>
              <a:ext cx="240" cy="240"/>
            </a:xfrm>
            <a:prstGeom prst="ellipse">
              <a:avLst/>
            </a:prstGeom>
            <a:solidFill>
              <a:schemeClr val="folHlink"/>
            </a:solidFill>
            <a:ln>
              <a:noFill/>
            </a:ln>
            <a:extLst>
              <a:ext uri="{91240B29-F687-4f45-9708-019B960494DF}">
                <a14:hiddenLine xmlns="" xmlns:a14="http://schemas.microsoft.com/office/drawing/2010/main" w="28575">
                  <a:solidFill>
                    <a:srgbClr val="000000"/>
                  </a:solidFill>
                  <a:round/>
                  <a:headEnd/>
                  <a:tailEnd/>
                </a14:hiddenLine>
              </a:ext>
            </a:extLst>
          </p:spPr>
          <p:txBody>
            <a:bodyPr wrap="none" anchor="ctr"/>
            <a:lstStyle/>
            <a:p>
              <a:endParaRPr lang="en-US" sz="1350"/>
            </a:p>
          </p:txBody>
        </p:sp>
        <p:sp>
          <p:nvSpPr>
            <p:cNvPr id="59474" name="Oval 26"/>
            <p:cNvSpPr>
              <a:spLocks noChangeArrowheads="1"/>
            </p:cNvSpPr>
            <p:nvPr/>
          </p:nvSpPr>
          <p:spPr bwMode="auto">
            <a:xfrm>
              <a:off x="480" y="3888"/>
              <a:ext cx="240" cy="240"/>
            </a:xfrm>
            <a:prstGeom prst="ellipse">
              <a:avLst/>
            </a:prstGeom>
            <a:solidFill>
              <a:srgbClr val="000000"/>
            </a:solidFill>
            <a:ln w="9525">
              <a:solidFill>
                <a:schemeClr val="tx1"/>
              </a:solidFill>
              <a:round/>
              <a:headEnd/>
              <a:tailEnd/>
            </a:ln>
          </p:spPr>
          <p:txBody>
            <a:bodyPr wrap="none" anchor="ctr"/>
            <a:lstStyle/>
            <a:p>
              <a:endParaRPr lang="en-US" sz="1350"/>
            </a:p>
          </p:txBody>
        </p:sp>
        <p:sp>
          <p:nvSpPr>
            <p:cNvPr id="59475" name="Text Box 28"/>
            <p:cNvSpPr txBox="1">
              <a:spLocks noChangeArrowheads="1"/>
            </p:cNvSpPr>
            <p:nvPr/>
          </p:nvSpPr>
          <p:spPr bwMode="auto">
            <a:xfrm>
              <a:off x="768" y="3888"/>
              <a:ext cx="554"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MIN</a:t>
              </a:r>
            </a:p>
          </p:txBody>
        </p:sp>
      </p:grpSp>
      <p:grpSp>
        <p:nvGrpSpPr>
          <p:cNvPr id="3" name="Group 97">
            <a:extLst>
              <a:ext uri="{FF2B5EF4-FFF2-40B4-BE49-F238E27FC236}">
                <a16:creationId xmlns:a16="http://schemas.microsoft.com/office/drawing/2014/main" id="{7D218A71-4A1E-D5E9-C003-355D8B1AB191}"/>
              </a:ext>
            </a:extLst>
          </p:cNvPr>
          <p:cNvGrpSpPr>
            <a:grpSpLocks/>
          </p:cNvGrpSpPr>
          <p:nvPr>
            <p:custDataLst>
              <p:tags r:id="rId4"/>
            </p:custDataLst>
          </p:nvPr>
        </p:nvGrpSpPr>
        <p:grpSpPr bwMode="auto">
          <a:xfrm>
            <a:off x="3771898" y="1543052"/>
            <a:ext cx="1841897" cy="1526383"/>
            <a:chOff x="2064" y="1632"/>
            <a:chExt cx="1547" cy="1282"/>
          </a:xfrm>
        </p:grpSpPr>
        <p:grpSp>
          <p:nvGrpSpPr>
            <p:cNvPr id="4" name="Group 30">
              <a:extLst>
                <a:ext uri="{FF2B5EF4-FFF2-40B4-BE49-F238E27FC236}">
                  <a16:creationId xmlns:a16="http://schemas.microsoft.com/office/drawing/2014/main" id="{11BAE94F-A814-702D-D1A3-D3B1925A8D85}"/>
                </a:ext>
              </a:extLst>
            </p:cNvPr>
            <p:cNvGrpSpPr>
              <a:grpSpLocks noChangeAspect="1"/>
            </p:cNvGrpSpPr>
            <p:nvPr/>
          </p:nvGrpSpPr>
          <p:grpSpPr bwMode="auto">
            <a:xfrm>
              <a:off x="2112" y="1632"/>
              <a:ext cx="1499" cy="1282"/>
              <a:chOff x="2016" y="1488"/>
              <a:chExt cx="2076" cy="1775"/>
            </a:xfrm>
          </p:grpSpPr>
          <p:sp>
            <p:nvSpPr>
              <p:cNvPr id="7" name="Line 31">
                <a:extLst>
                  <a:ext uri="{FF2B5EF4-FFF2-40B4-BE49-F238E27FC236}">
                    <a16:creationId xmlns:a16="http://schemas.microsoft.com/office/drawing/2014/main" id="{A8C712ED-3DB4-6773-2FC5-53303FB0A797}"/>
                  </a:ext>
                </a:extLst>
              </p:cNvPr>
              <p:cNvSpPr>
                <a:spLocks noChangeAspect="1" noChangeShapeType="1"/>
              </p:cNvSpPr>
              <p:nvPr/>
            </p:nvSpPr>
            <p:spPr bwMode="auto">
              <a:xfrm flipV="1">
                <a:off x="2448" y="1584"/>
                <a:ext cx="432" cy="576"/>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a:p>
            </p:txBody>
          </p:sp>
          <p:sp>
            <p:nvSpPr>
              <p:cNvPr id="8" name="Line 32">
                <a:extLst>
                  <a:ext uri="{FF2B5EF4-FFF2-40B4-BE49-F238E27FC236}">
                    <a16:creationId xmlns:a16="http://schemas.microsoft.com/office/drawing/2014/main" id="{2E86C286-54EF-B1FA-BD78-270D9F2788E9}"/>
                  </a:ext>
                </a:extLst>
              </p:cNvPr>
              <p:cNvSpPr>
                <a:spLocks noChangeAspect="1" noChangeShapeType="1"/>
              </p:cNvSpPr>
              <p:nvPr/>
            </p:nvSpPr>
            <p:spPr bwMode="auto">
              <a:xfrm flipH="1" flipV="1">
                <a:off x="2880" y="1584"/>
                <a:ext cx="480" cy="480"/>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a:p>
            </p:txBody>
          </p:sp>
          <p:sp>
            <p:nvSpPr>
              <p:cNvPr id="9" name="Oval 33">
                <a:extLst>
                  <a:ext uri="{FF2B5EF4-FFF2-40B4-BE49-F238E27FC236}">
                    <a16:creationId xmlns:a16="http://schemas.microsoft.com/office/drawing/2014/main" id="{2227BAF9-381F-FAAD-B203-5DEA173E42FD}"/>
                  </a:ext>
                </a:extLst>
              </p:cNvPr>
              <p:cNvSpPr>
                <a:spLocks noChangeAspect="1" noChangeArrowheads="1"/>
              </p:cNvSpPr>
              <p:nvPr/>
            </p:nvSpPr>
            <p:spPr bwMode="auto">
              <a:xfrm>
                <a:off x="2736" y="1488"/>
                <a:ext cx="240" cy="240"/>
              </a:xfrm>
              <a:prstGeom prst="ellipse">
                <a:avLst/>
              </a:prstGeom>
              <a:solidFill>
                <a:schemeClr val="folHlink"/>
              </a:solidFill>
              <a:ln>
                <a:noFill/>
              </a:ln>
              <a:extLst>
                <a:ext uri="{91240B29-F687-4f45-9708-019B960494DF}">
                  <a14:hiddenLine xmlns="" xmlns:a14="http://schemas.microsoft.com/office/drawing/2010/main" w="28575">
                    <a:solidFill>
                      <a:srgbClr val="000000"/>
                    </a:solidFill>
                    <a:round/>
                    <a:headEnd/>
                    <a:tailEnd/>
                  </a14:hiddenLine>
                </a:ext>
              </a:extLst>
            </p:spPr>
            <p:txBody>
              <a:bodyPr wrap="none" anchor="ctr"/>
              <a:lstStyle/>
              <a:p>
                <a:endParaRPr lang="en-US" sz="1350"/>
              </a:p>
            </p:txBody>
          </p:sp>
          <p:sp>
            <p:nvSpPr>
              <p:cNvPr id="10" name="Line 34">
                <a:extLst>
                  <a:ext uri="{FF2B5EF4-FFF2-40B4-BE49-F238E27FC236}">
                    <a16:creationId xmlns:a16="http://schemas.microsoft.com/office/drawing/2014/main" id="{9CDC75B2-B736-B84E-F5CC-0E4EB3335A24}"/>
                  </a:ext>
                </a:extLst>
              </p:cNvPr>
              <p:cNvSpPr>
                <a:spLocks noChangeAspect="1" noChangeShapeType="1"/>
              </p:cNvSpPr>
              <p:nvPr/>
            </p:nvSpPr>
            <p:spPr bwMode="auto">
              <a:xfrm flipH="1">
                <a:off x="2160" y="2160"/>
                <a:ext cx="240" cy="528"/>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a:p>
            </p:txBody>
          </p:sp>
          <p:sp>
            <p:nvSpPr>
              <p:cNvPr id="11" name="Oval 35">
                <a:extLst>
                  <a:ext uri="{FF2B5EF4-FFF2-40B4-BE49-F238E27FC236}">
                    <a16:creationId xmlns:a16="http://schemas.microsoft.com/office/drawing/2014/main" id="{BB7CD584-CC95-1EF3-234E-5AB2087496C9}"/>
                  </a:ext>
                </a:extLst>
              </p:cNvPr>
              <p:cNvSpPr>
                <a:spLocks noChangeAspect="1" noChangeArrowheads="1"/>
              </p:cNvSpPr>
              <p:nvPr/>
            </p:nvSpPr>
            <p:spPr bwMode="auto">
              <a:xfrm>
                <a:off x="2304" y="2016"/>
                <a:ext cx="240" cy="240"/>
              </a:xfrm>
              <a:prstGeom prst="ellipse">
                <a:avLst/>
              </a:prstGeom>
              <a:solidFill>
                <a:srgbClr val="000000"/>
              </a:solidFill>
              <a:ln w="9525">
                <a:solidFill>
                  <a:schemeClr val="tx1"/>
                </a:solidFill>
                <a:round/>
                <a:headEnd/>
                <a:tailEnd/>
              </a:ln>
            </p:spPr>
            <p:txBody>
              <a:bodyPr wrap="none" anchor="ctr"/>
              <a:lstStyle/>
              <a:p>
                <a:endParaRPr lang="en-US" sz="1350"/>
              </a:p>
            </p:txBody>
          </p:sp>
          <p:sp>
            <p:nvSpPr>
              <p:cNvPr id="12" name="Oval 36">
                <a:extLst>
                  <a:ext uri="{FF2B5EF4-FFF2-40B4-BE49-F238E27FC236}">
                    <a16:creationId xmlns:a16="http://schemas.microsoft.com/office/drawing/2014/main" id="{7183AFC5-D621-95AE-5B7A-2D771E6B8F6C}"/>
                  </a:ext>
                </a:extLst>
              </p:cNvPr>
              <p:cNvSpPr>
                <a:spLocks noChangeAspect="1" noChangeArrowheads="1"/>
              </p:cNvSpPr>
              <p:nvPr/>
            </p:nvSpPr>
            <p:spPr bwMode="auto">
              <a:xfrm>
                <a:off x="2016" y="2592"/>
                <a:ext cx="240" cy="240"/>
              </a:xfrm>
              <a:prstGeom prst="ellipse">
                <a:avLst/>
              </a:prstGeom>
              <a:solidFill>
                <a:schemeClr val="folHlink"/>
              </a:solidFill>
              <a:ln>
                <a:noFill/>
              </a:ln>
              <a:extLst>
                <a:ext uri="{91240B29-F687-4f45-9708-019B960494DF}">
                  <a14:hiddenLine xmlns="" xmlns:a14="http://schemas.microsoft.com/office/drawing/2010/main" w="28575">
                    <a:solidFill>
                      <a:srgbClr val="000000"/>
                    </a:solidFill>
                    <a:round/>
                    <a:headEnd/>
                    <a:tailEnd/>
                  </a14:hiddenLine>
                </a:ext>
              </a:extLst>
            </p:spPr>
            <p:txBody>
              <a:bodyPr wrap="none" anchor="ctr"/>
              <a:lstStyle/>
              <a:p>
                <a:endParaRPr lang="en-US" sz="1350"/>
              </a:p>
            </p:txBody>
          </p:sp>
          <p:sp>
            <p:nvSpPr>
              <p:cNvPr id="13" name="Line 37">
                <a:extLst>
                  <a:ext uri="{FF2B5EF4-FFF2-40B4-BE49-F238E27FC236}">
                    <a16:creationId xmlns:a16="http://schemas.microsoft.com/office/drawing/2014/main" id="{9CD52471-DB74-0CA9-FB02-1841BD9F7A40}"/>
                  </a:ext>
                </a:extLst>
              </p:cNvPr>
              <p:cNvSpPr>
                <a:spLocks noChangeAspect="1" noChangeShapeType="1"/>
              </p:cNvSpPr>
              <p:nvPr/>
            </p:nvSpPr>
            <p:spPr bwMode="auto">
              <a:xfrm>
                <a:off x="2448" y="2160"/>
                <a:ext cx="336" cy="576"/>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a:p>
            </p:txBody>
          </p:sp>
          <p:sp>
            <p:nvSpPr>
              <p:cNvPr id="14" name="Oval 38">
                <a:extLst>
                  <a:ext uri="{FF2B5EF4-FFF2-40B4-BE49-F238E27FC236}">
                    <a16:creationId xmlns:a16="http://schemas.microsoft.com/office/drawing/2014/main" id="{C51A045B-FCCD-7420-2289-AF8B66F903F1}"/>
                  </a:ext>
                </a:extLst>
              </p:cNvPr>
              <p:cNvSpPr>
                <a:spLocks noChangeAspect="1" noChangeArrowheads="1"/>
              </p:cNvSpPr>
              <p:nvPr/>
            </p:nvSpPr>
            <p:spPr bwMode="auto">
              <a:xfrm>
                <a:off x="2640" y="2592"/>
                <a:ext cx="240" cy="240"/>
              </a:xfrm>
              <a:prstGeom prst="ellipse">
                <a:avLst/>
              </a:prstGeom>
              <a:solidFill>
                <a:schemeClr val="folHlink"/>
              </a:solidFill>
              <a:ln>
                <a:noFill/>
              </a:ln>
              <a:extLst>
                <a:ext uri="{91240B29-F687-4f45-9708-019B960494DF}">
                  <a14:hiddenLine xmlns="" xmlns:a14="http://schemas.microsoft.com/office/drawing/2010/main" w="28575">
                    <a:solidFill>
                      <a:srgbClr val="000000"/>
                    </a:solidFill>
                    <a:round/>
                    <a:headEnd/>
                    <a:tailEnd/>
                  </a14:hiddenLine>
                </a:ext>
              </a:extLst>
            </p:spPr>
            <p:txBody>
              <a:bodyPr wrap="none" anchor="ctr"/>
              <a:lstStyle/>
              <a:p>
                <a:endParaRPr lang="en-US" sz="1350"/>
              </a:p>
            </p:txBody>
          </p:sp>
          <p:grpSp>
            <p:nvGrpSpPr>
              <p:cNvPr id="15" name="Group 39">
                <a:extLst>
                  <a:ext uri="{FF2B5EF4-FFF2-40B4-BE49-F238E27FC236}">
                    <a16:creationId xmlns:a16="http://schemas.microsoft.com/office/drawing/2014/main" id="{11E4A487-F808-ECB5-328C-0609E88C9C98}"/>
                  </a:ext>
                </a:extLst>
              </p:cNvPr>
              <p:cNvGrpSpPr>
                <a:grpSpLocks noChangeAspect="1"/>
              </p:cNvGrpSpPr>
              <p:nvPr/>
            </p:nvGrpSpPr>
            <p:grpSpPr bwMode="auto">
              <a:xfrm>
                <a:off x="3072" y="2016"/>
                <a:ext cx="864" cy="816"/>
                <a:chOff x="2016" y="2016"/>
                <a:chExt cx="864" cy="816"/>
              </a:xfrm>
            </p:grpSpPr>
            <p:sp>
              <p:nvSpPr>
                <p:cNvPr id="20" name="Line 40">
                  <a:extLst>
                    <a:ext uri="{FF2B5EF4-FFF2-40B4-BE49-F238E27FC236}">
                      <a16:creationId xmlns:a16="http://schemas.microsoft.com/office/drawing/2014/main" id="{408D1D63-3D93-1122-B5DE-688AD87DE898}"/>
                    </a:ext>
                  </a:extLst>
                </p:cNvPr>
                <p:cNvSpPr>
                  <a:spLocks noChangeAspect="1" noChangeShapeType="1"/>
                </p:cNvSpPr>
                <p:nvPr/>
              </p:nvSpPr>
              <p:spPr bwMode="auto">
                <a:xfrm flipH="1">
                  <a:off x="2160" y="2160"/>
                  <a:ext cx="240" cy="528"/>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a:p>
              </p:txBody>
            </p:sp>
            <p:sp>
              <p:nvSpPr>
                <p:cNvPr id="21" name="Oval 41">
                  <a:extLst>
                    <a:ext uri="{FF2B5EF4-FFF2-40B4-BE49-F238E27FC236}">
                      <a16:creationId xmlns:a16="http://schemas.microsoft.com/office/drawing/2014/main" id="{12F87D85-4C32-A8CE-89CF-1D68913B4902}"/>
                    </a:ext>
                  </a:extLst>
                </p:cNvPr>
                <p:cNvSpPr>
                  <a:spLocks noChangeAspect="1" noChangeArrowheads="1"/>
                </p:cNvSpPr>
                <p:nvPr/>
              </p:nvSpPr>
              <p:spPr bwMode="auto">
                <a:xfrm>
                  <a:off x="2304" y="2016"/>
                  <a:ext cx="240" cy="240"/>
                </a:xfrm>
                <a:prstGeom prst="ellipse">
                  <a:avLst/>
                </a:prstGeom>
                <a:solidFill>
                  <a:srgbClr val="000000"/>
                </a:solidFill>
                <a:ln w="9525">
                  <a:solidFill>
                    <a:schemeClr val="tx1"/>
                  </a:solidFill>
                  <a:round/>
                  <a:headEnd/>
                  <a:tailEnd/>
                </a:ln>
              </p:spPr>
              <p:txBody>
                <a:bodyPr wrap="none" anchor="ctr"/>
                <a:lstStyle/>
                <a:p>
                  <a:endParaRPr lang="en-US" sz="1350"/>
                </a:p>
              </p:txBody>
            </p:sp>
            <p:sp>
              <p:nvSpPr>
                <p:cNvPr id="22" name="Oval 42">
                  <a:extLst>
                    <a:ext uri="{FF2B5EF4-FFF2-40B4-BE49-F238E27FC236}">
                      <a16:creationId xmlns:a16="http://schemas.microsoft.com/office/drawing/2014/main" id="{9701C7C3-E7BB-1531-C327-35A1AEB83511}"/>
                    </a:ext>
                  </a:extLst>
                </p:cNvPr>
                <p:cNvSpPr>
                  <a:spLocks noChangeAspect="1" noChangeArrowheads="1"/>
                </p:cNvSpPr>
                <p:nvPr/>
              </p:nvSpPr>
              <p:spPr bwMode="auto">
                <a:xfrm>
                  <a:off x="2016" y="2592"/>
                  <a:ext cx="240" cy="240"/>
                </a:xfrm>
                <a:prstGeom prst="ellipse">
                  <a:avLst/>
                </a:prstGeom>
                <a:solidFill>
                  <a:schemeClr val="folHlink"/>
                </a:solidFill>
                <a:ln>
                  <a:noFill/>
                </a:ln>
                <a:extLst>
                  <a:ext uri="{91240B29-F687-4f45-9708-019B960494DF}">
                    <a14:hiddenLine xmlns="" xmlns:a14="http://schemas.microsoft.com/office/drawing/2010/main" w="28575">
                      <a:solidFill>
                        <a:srgbClr val="000000"/>
                      </a:solidFill>
                      <a:round/>
                      <a:headEnd/>
                      <a:tailEnd/>
                    </a14:hiddenLine>
                  </a:ext>
                </a:extLst>
              </p:spPr>
              <p:txBody>
                <a:bodyPr wrap="none" anchor="ctr"/>
                <a:lstStyle/>
                <a:p>
                  <a:endParaRPr lang="en-US" sz="1350"/>
                </a:p>
              </p:txBody>
            </p:sp>
            <p:sp>
              <p:nvSpPr>
                <p:cNvPr id="23" name="Line 43">
                  <a:extLst>
                    <a:ext uri="{FF2B5EF4-FFF2-40B4-BE49-F238E27FC236}">
                      <a16:creationId xmlns:a16="http://schemas.microsoft.com/office/drawing/2014/main" id="{BBFFBC68-158D-81BB-6310-2A7E5C0D8759}"/>
                    </a:ext>
                  </a:extLst>
                </p:cNvPr>
                <p:cNvSpPr>
                  <a:spLocks noChangeAspect="1" noChangeShapeType="1"/>
                </p:cNvSpPr>
                <p:nvPr/>
              </p:nvSpPr>
              <p:spPr bwMode="auto">
                <a:xfrm>
                  <a:off x="2448" y="2160"/>
                  <a:ext cx="336" cy="576"/>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a:p>
              </p:txBody>
            </p:sp>
            <p:sp>
              <p:nvSpPr>
                <p:cNvPr id="24" name="Oval 44">
                  <a:extLst>
                    <a:ext uri="{FF2B5EF4-FFF2-40B4-BE49-F238E27FC236}">
                      <a16:creationId xmlns:a16="http://schemas.microsoft.com/office/drawing/2014/main" id="{65E736BE-6859-FDAC-DA17-0672AAFA1E9F}"/>
                    </a:ext>
                  </a:extLst>
                </p:cNvPr>
                <p:cNvSpPr>
                  <a:spLocks noChangeAspect="1" noChangeArrowheads="1"/>
                </p:cNvSpPr>
                <p:nvPr/>
              </p:nvSpPr>
              <p:spPr bwMode="auto">
                <a:xfrm>
                  <a:off x="2640" y="2592"/>
                  <a:ext cx="240" cy="240"/>
                </a:xfrm>
                <a:prstGeom prst="ellipse">
                  <a:avLst/>
                </a:prstGeom>
                <a:solidFill>
                  <a:schemeClr val="folHlink"/>
                </a:solidFill>
                <a:ln>
                  <a:noFill/>
                </a:ln>
                <a:extLst>
                  <a:ext uri="{91240B29-F687-4f45-9708-019B960494DF}">
                    <a14:hiddenLine xmlns="" xmlns:a14="http://schemas.microsoft.com/office/drawing/2010/main" w="28575">
                      <a:solidFill>
                        <a:srgbClr val="000000"/>
                      </a:solidFill>
                      <a:round/>
                      <a:headEnd/>
                      <a:tailEnd/>
                    </a14:hiddenLine>
                  </a:ext>
                </a:extLst>
              </p:spPr>
              <p:txBody>
                <a:bodyPr wrap="none" anchor="ctr"/>
                <a:lstStyle/>
                <a:p>
                  <a:endParaRPr lang="en-US" sz="1350"/>
                </a:p>
              </p:txBody>
            </p:sp>
          </p:grpSp>
          <p:sp>
            <p:nvSpPr>
              <p:cNvPr id="16" name="Text Box 45">
                <a:extLst>
                  <a:ext uri="{FF2B5EF4-FFF2-40B4-BE49-F238E27FC236}">
                    <a16:creationId xmlns:a16="http://schemas.microsoft.com/office/drawing/2014/main" id="{E470EEDA-993C-04C9-3F3C-602F2F562F7B}"/>
                  </a:ext>
                </a:extLst>
              </p:cNvPr>
              <p:cNvSpPr txBox="1">
                <a:spLocks noChangeAspect="1" noChangeArrowheads="1"/>
              </p:cNvSpPr>
              <p:nvPr/>
            </p:nvSpPr>
            <p:spPr bwMode="auto">
              <a:xfrm>
                <a:off x="2064" y="2832"/>
                <a:ext cx="349" cy="4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2</a:t>
                </a:r>
              </a:p>
            </p:txBody>
          </p:sp>
          <p:sp>
            <p:nvSpPr>
              <p:cNvPr id="17" name="Text Box 46">
                <a:extLst>
                  <a:ext uri="{FF2B5EF4-FFF2-40B4-BE49-F238E27FC236}">
                    <a16:creationId xmlns:a16="http://schemas.microsoft.com/office/drawing/2014/main" id="{FECBD8EA-D370-4BC8-DBEC-BABE6BFEE088}"/>
                  </a:ext>
                </a:extLst>
              </p:cNvPr>
              <p:cNvSpPr txBox="1">
                <a:spLocks noChangeAspect="1" noChangeArrowheads="1"/>
              </p:cNvSpPr>
              <p:nvPr/>
            </p:nvSpPr>
            <p:spPr bwMode="auto">
              <a:xfrm>
                <a:off x="2668" y="2832"/>
                <a:ext cx="211" cy="4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7</a:t>
                </a:r>
              </a:p>
            </p:txBody>
          </p:sp>
          <p:sp>
            <p:nvSpPr>
              <p:cNvPr id="18" name="Text Box 47">
                <a:extLst>
                  <a:ext uri="{FF2B5EF4-FFF2-40B4-BE49-F238E27FC236}">
                    <a16:creationId xmlns:a16="http://schemas.microsoft.com/office/drawing/2014/main" id="{ECF7D57A-C6BA-269F-1BE3-7BFC39F47BE1}"/>
                  </a:ext>
                </a:extLst>
              </p:cNvPr>
              <p:cNvSpPr txBox="1">
                <a:spLocks noChangeAspect="1" noChangeArrowheads="1"/>
              </p:cNvSpPr>
              <p:nvPr/>
            </p:nvSpPr>
            <p:spPr bwMode="auto">
              <a:xfrm>
                <a:off x="3072" y="2832"/>
                <a:ext cx="349" cy="4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1</a:t>
                </a:r>
              </a:p>
            </p:txBody>
          </p:sp>
          <p:sp>
            <p:nvSpPr>
              <p:cNvPr id="19" name="Text Box 48">
                <a:extLst>
                  <a:ext uri="{FF2B5EF4-FFF2-40B4-BE49-F238E27FC236}">
                    <a16:creationId xmlns:a16="http://schemas.microsoft.com/office/drawing/2014/main" id="{4B4520D4-05E3-AF19-F0BA-3D5AFCBF556C}"/>
                  </a:ext>
                </a:extLst>
              </p:cNvPr>
              <p:cNvSpPr txBox="1">
                <a:spLocks noChangeAspect="1" noChangeArrowheads="1"/>
              </p:cNvSpPr>
              <p:nvPr/>
            </p:nvSpPr>
            <p:spPr bwMode="auto">
              <a:xfrm>
                <a:off x="3743" y="2834"/>
                <a:ext cx="349" cy="4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8</a:t>
                </a:r>
              </a:p>
            </p:txBody>
          </p:sp>
        </p:grpSp>
        <p:sp>
          <p:nvSpPr>
            <p:cNvPr id="5" name="Text Box 68">
              <a:extLst>
                <a:ext uri="{FF2B5EF4-FFF2-40B4-BE49-F238E27FC236}">
                  <a16:creationId xmlns:a16="http://schemas.microsoft.com/office/drawing/2014/main" id="{95C3F841-29C9-FF2B-F73A-F2A3877E82B9}"/>
                </a:ext>
              </a:extLst>
            </p:cNvPr>
            <p:cNvSpPr txBox="1">
              <a:spLocks noChangeAspect="1" noChangeArrowheads="1"/>
            </p:cNvSpPr>
            <p:nvPr/>
          </p:nvSpPr>
          <p:spPr bwMode="auto">
            <a:xfrm>
              <a:off x="2064" y="1968"/>
              <a:ext cx="252"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2</a:t>
              </a:r>
            </a:p>
          </p:txBody>
        </p:sp>
        <p:sp>
          <p:nvSpPr>
            <p:cNvPr id="6" name="Text Box 69">
              <a:extLst>
                <a:ext uri="{FF2B5EF4-FFF2-40B4-BE49-F238E27FC236}">
                  <a16:creationId xmlns:a16="http://schemas.microsoft.com/office/drawing/2014/main" id="{8241DB9C-11BA-4663-289D-D83D1A25BEEF}"/>
                </a:ext>
              </a:extLst>
            </p:cNvPr>
            <p:cNvSpPr txBox="1">
              <a:spLocks noChangeAspect="1" noChangeArrowheads="1"/>
            </p:cNvSpPr>
            <p:nvPr/>
          </p:nvSpPr>
          <p:spPr bwMode="auto">
            <a:xfrm>
              <a:off x="3312" y="1920"/>
              <a:ext cx="252"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1</a:t>
              </a:r>
            </a:p>
          </p:txBody>
        </p:sp>
      </p:grpSp>
      <p:sp>
        <p:nvSpPr>
          <p:cNvPr id="59401" name="Oval 104"/>
          <p:cNvSpPr>
            <a:spLocks noChangeArrowheads="1"/>
          </p:cNvSpPr>
          <p:nvPr>
            <p:custDataLst>
              <p:tags r:id="rId5"/>
            </p:custDataLst>
          </p:nvPr>
        </p:nvSpPr>
        <p:spPr bwMode="auto">
          <a:xfrm>
            <a:off x="1543050" y="2686050"/>
            <a:ext cx="400050" cy="400050"/>
          </a:xfrm>
          <a:prstGeom prst="ellipse">
            <a:avLst/>
          </a:prstGeom>
          <a:noFill/>
          <a:ln w="28575">
            <a:solidFill>
              <a:schemeClr val="accent1"/>
            </a:solidFill>
            <a:prstDash val="sysDot"/>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350"/>
          </a:p>
        </p:txBody>
      </p:sp>
      <p:sp>
        <p:nvSpPr>
          <p:cNvPr id="59402" name="Text Box 105"/>
          <p:cNvSpPr txBox="1">
            <a:spLocks noChangeArrowheads="1"/>
          </p:cNvSpPr>
          <p:nvPr>
            <p:custDataLst>
              <p:tags r:id="rId6"/>
            </p:custDataLst>
          </p:nvPr>
        </p:nvSpPr>
        <p:spPr bwMode="auto">
          <a:xfrm>
            <a:off x="1371600" y="3600450"/>
            <a:ext cx="1771650" cy="3000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pPr algn="ctr"/>
            <a:r>
              <a:rPr lang="en-US" sz="1350">
                <a:solidFill>
                  <a:schemeClr val="accent1"/>
                </a:solidFill>
              </a:rPr>
              <a:t>Static evaluator value</a:t>
            </a:r>
          </a:p>
        </p:txBody>
      </p:sp>
      <p:sp>
        <p:nvSpPr>
          <p:cNvPr id="59403" name="Line 106"/>
          <p:cNvSpPr>
            <a:spLocks noChangeShapeType="1"/>
          </p:cNvSpPr>
          <p:nvPr>
            <p:custDataLst>
              <p:tags r:id="rId7"/>
            </p:custDataLst>
          </p:nvPr>
        </p:nvSpPr>
        <p:spPr bwMode="auto">
          <a:xfrm flipV="1">
            <a:off x="1657350" y="3086100"/>
            <a:ext cx="57150" cy="571500"/>
          </a:xfrm>
          <a:prstGeom prst="line">
            <a:avLst/>
          </a:prstGeom>
          <a:noFill/>
          <a:ln w="28575">
            <a:solidFill>
              <a:schemeClr val="accent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sz="1350"/>
          </a:p>
        </p:txBody>
      </p:sp>
      <p:sp>
        <p:nvSpPr>
          <p:cNvPr id="2" name="AutoShape 107">
            <a:extLst>
              <a:ext uri="{FF2B5EF4-FFF2-40B4-BE49-F238E27FC236}">
                <a16:creationId xmlns:a16="http://schemas.microsoft.com/office/drawing/2014/main" id="{87114B0B-B38A-5391-A35A-53147794FE6D}"/>
              </a:ext>
            </a:extLst>
          </p:cNvPr>
          <p:cNvSpPr>
            <a:spLocks noChangeArrowheads="1"/>
          </p:cNvSpPr>
          <p:nvPr>
            <p:custDataLst>
              <p:tags r:id="rId8"/>
            </p:custDataLst>
          </p:nvPr>
        </p:nvSpPr>
        <p:spPr bwMode="auto">
          <a:xfrm>
            <a:off x="3257550" y="1657350"/>
            <a:ext cx="400050" cy="285750"/>
          </a:xfrm>
          <a:prstGeom prst="rightArrow">
            <a:avLst>
              <a:gd name="adj1" fmla="val 50000"/>
              <a:gd name="adj2" fmla="val 35000"/>
            </a:avLst>
          </a:prstGeom>
          <a:solidFill>
            <a:schemeClr val="bg2"/>
          </a:solidFill>
          <a:ln w="9525">
            <a:solidFill>
              <a:schemeClr val="tx1"/>
            </a:solidFill>
            <a:miter lim="800000"/>
            <a:headEnd/>
            <a:tailEnd/>
          </a:ln>
        </p:spPr>
        <p:txBody>
          <a:bodyPr wrap="none" anchor="ctr"/>
          <a:lstStyle/>
          <a:p>
            <a:endParaRPr lang="en-US" sz="1350"/>
          </a:p>
        </p:txBody>
      </p:sp>
    </p:spTree>
    <p:extLst>
      <p:ext uri="{BB962C8B-B14F-4D97-AF65-F5344CB8AC3E}">
        <p14:creationId xmlns:p14="http://schemas.microsoft.com/office/powerpoint/2010/main" val="1090423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custDataLst>
              <p:tags r:id="rId1"/>
            </p:custDataLst>
          </p:nvPr>
        </p:nvSpPr>
        <p:spPr/>
        <p:txBody>
          <a:bodyPr>
            <a:normAutofit fontScale="90000"/>
          </a:bodyPr>
          <a:lstStyle/>
          <a:p>
            <a:r>
              <a:rPr lang="en-US">
                <a:latin typeface="Times New Roman" charset="0"/>
                <a:ea typeface="ＭＳ Ｐゴシック" charset="0"/>
                <a:cs typeface="ＭＳ Ｐゴシック" charset="0"/>
              </a:rPr>
              <a:t>Minimax Algorithm</a:t>
            </a:r>
          </a:p>
        </p:txBody>
      </p:sp>
      <p:grpSp>
        <p:nvGrpSpPr>
          <p:cNvPr id="59394" name="Group 98"/>
          <p:cNvGrpSpPr>
            <a:grpSpLocks/>
          </p:cNvGrpSpPr>
          <p:nvPr>
            <p:custDataLst>
              <p:tags r:id="rId2"/>
            </p:custDataLst>
          </p:nvPr>
        </p:nvGrpSpPr>
        <p:grpSpPr bwMode="auto">
          <a:xfrm>
            <a:off x="1543050" y="1543052"/>
            <a:ext cx="1784747" cy="1526383"/>
            <a:chOff x="288" y="1632"/>
            <a:chExt cx="1499" cy="1282"/>
          </a:xfrm>
        </p:grpSpPr>
        <p:sp>
          <p:nvSpPr>
            <p:cNvPr id="59476" name="Line 18"/>
            <p:cNvSpPr>
              <a:spLocks noChangeAspect="1" noChangeShapeType="1"/>
            </p:cNvSpPr>
            <p:nvPr/>
          </p:nvSpPr>
          <p:spPr bwMode="auto">
            <a:xfrm flipV="1">
              <a:off x="600" y="1701"/>
              <a:ext cx="312" cy="417"/>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a:p>
          </p:txBody>
        </p:sp>
        <p:sp>
          <p:nvSpPr>
            <p:cNvPr id="59477" name="Line 19"/>
            <p:cNvSpPr>
              <a:spLocks noChangeAspect="1" noChangeShapeType="1"/>
            </p:cNvSpPr>
            <p:nvPr/>
          </p:nvSpPr>
          <p:spPr bwMode="auto">
            <a:xfrm flipH="1" flipV="1">
              <a:off x="912" y="1701"/>
              <a:ext cx="346" cy="347"/>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a:p>
          </p:txBody>
        </p:sp>
        <p:sp>
          <p:nvSpPr>
            <p:cNvPr id="59478" name="Oval 5"/>
            <p:cNvSpPr>
              <a:spLocks noChangeAspect="1" noChangeArrowheads="1"/>
            </p:cNvSpPr>
            <p:nvPr/>
          </p:nvSpPr>
          <p:spPr bwMode="auto">
            <a:xfrm>
              <a:off x="808" y="1632"/>
              <a:ext cx="173" cy="173"/>
            </a:xfrm>
            <a:prstGeom prst="ellipse">
              <a:avLst/>
            </a:prstGeom>
            <a:solidFill>
              <a:schemeClr val="folHlink"/>
            </a:solidFill>
            <a:ln>
              <a:noFill/>
            </a:ln>
            <a:extLst>
              <a:ext uri="{91240B29-F687-4f45-9708-019B960494DF}">
                <a14:hiddenLine xmlns:a14="http://schemas.microsoft.com/office/drawing/2010/main" xmlns="" w="28575">
                  <a:solidFill>
                    <a:srgbClr val="000000"/>
                  </a:solidFill>
                  <a:round/>
                  <a:headEnd/>
                  <a:tailEnd/>
                </a14:hiddenLine>
              </a:ext>
            </a:extLst>
          </p:spPr>
          <p:txBody>
            <a:bodyPr wrap="none" anchor="ctr"/>
            <a:lstStyle/>
            <a:p>
              <a:endParaRPr lang="en-US" sz="1350"/>
            </a:p>
          </p:txBody>
        </p:sp>
        <p:sp>
          <p:nvSpPr>
            <p:cNvPr id="59479" name="Line 9"/>
            <p:cNvSpPr>
              <a:spLocks noChangeAspect="1" noChangeShapeType="1"/>
            </p:cNvSpPr>
            <p:nvPr/>
          </p:nvSpPr>
          <p:spPr bwMode="auto">
            <a:xfrm flipH="1">
              <a:off x="392" y="2118"/>
              <a:ext cx="173" cy="381"/>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a:p>
          </p:txBody>
        </p:sp>
        <p:sp>
          <p:nvSpPr>
            <p:cNvPr id="59480" name="Oval 4"/>
            <p:cNvSpPr>
              <a:spLocks noChangeAspect="1" noChangeArrowheads="1"/>
            </p:cNvSpPr>
            <p:nvPr/>
          </p:nvSpPr>
          <p:spPr bwMode="auto">
            <a:xfrm>
              <a:off x="496" y="2013"/>
              <a:ext cx="173" cy="174"/>
            </a:xfrm>
            <a:prstGeom prst="ellipse">
              <a:avLst/>
            </a:prstGeom>
            <a:solidFill>
              <a:srgbClr val="000000"/>
            </a:solidFill>
            <a:ln w="9525">
              <a:solidFill>
                <a:schemeClr val="tx1"/>
              </a:solidFill>
              <a:round/>
              <a:headEnd/>
              <a:tailEnd/>
            </a:ln>
          </p:spPr>
          <p:txBody>
            <a:bodyPr wrap="none" anchor="ctr"/>
            <a:lstStyle/>
            <a:p>
              <a:endParaRPr lang="en-US" sz="1350"/>
            </a:p>
          </p:txBody>
        </p:sp>
        <p:sp>
          <p:nvSpPr>
            <p:cNvPr id="59481" name="Oval 7"/>
            <p:cNvSpPr>
              <a:spLocks noChangeAspect="1" noChangeArrowheads="1"/>
            </p:cNvSpPr>
            <p:nvPr/>
          </p:nvSpPr>
          <p:spPr bwMode="auto">
            <a:xfrm>
              <a:off x="288" y="2430"/>
              <a:ext cx="173" cy="173"/>
            </a:xfrm>
            <a:prstGeom prst="ellipse">
              <a:avLst/>
            </a:prstGeom>
            <a:solidFill>
              <a:schemeClr val="folHlink"/>
            </a:solidFill>
            <a:ln>
              <a:noFill/>
            </a:ln>
            <a:extLst>
              <a:ext uri="{91240B29-F687-4f45-9708-019B960494DF}">
                <a14:hiddenLine xmlns:a14="http://schemas.microsoft.com/office/drawing/2010/main" xmlns="" w="28575">
                  <a:solidFill>
                    <a:srgbClr val="000000"/>
                  </a:solidFill>
                  <a:round/>
                  <a:headEnd/>
                  <a:tailEnd/>
                </a14:hiddenLine>
              </a:ext>
            </a:extLst>
          </p:spPr>
          <p:txBody>
            <a:bodyPr wrap="none" anchor="ctr"/>
            <a:lstStyle/>
            <a:p>
              <a:endParaRPr lang="en-US" sz="1350"/>
            </a:p>
          </p:txBody>
        </p:sp>
        <p:sp>
          <p:nvSpPr>
            <p:cNvPr id="59482" name="Line 10"/>
            <p:cNvSpPr>
              <a:spLocks noChangeAspect="1" noChangeShapeType="1"/>
            </p:cNvSpPr>
            <p:nvPr/>
          </p:nvSpPr>
          <p:spPr bwMode="auto">
            <a:xfrm>
              <a:off x="600" y="2118"/>
              <a:ext cx="242" cy="416"/>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a:p>
          </p:txBody>
        </p:sp>
        <p:sp>
          <p:nvSpPr>
            <p:cNvPr id="59483" name="Oval 8"/>
            <p:cNvSpPr>
              <a:spLocks noChangeAspect="1" noChangeArrowheads="1"/>
            </p:cNvSpPr>
            <p:nvPr/>
          </p:nvSpPr>
          <p:spPr bwMode="auto">
            <a:xfrm>
              <a:off x="738" y="2430"/>
              <a:ext cx="174" cy="173"/>
            </a:xfrm>
            <a:prstGeom prst="ellipse">
              <a:avLst/>
            </a:prstGeom>
            <a:solidFill>
              <a:schemeClr val="folHlink"/>
            </a:solidFill>
            <a:ln>
              <a:noFill/>
            </a:ln>
            <a:extLst>
              <a:ext uri="{91240B29-F687-4f45-9708-019B960494DF}">
                <a14:hiddenLine xmlns:a14="http://schemas.microsoft.com/office/drawing/2010/main" xmlns="" w="28575">
                  <a:solidFill>
                    <a:srgbClr val="000000"/>
                  </a:solidFill>
                  <a:round/>
                  <a:headEnd/>
                  <a:tailEnd/>
                </a14:hiddenLine>
              </a:ext>
            </a:extLst>
          </p:spPr>
          <p:txBody>
            <a:bodyPr wrap="none" anchor="ctr"/>
            <a:lstStyle/>
            <a:p>
              <a:endParaRPr lang="en-US" sz="1350"/>
            </a:p>
          </p:txBody>
        </p:sp>
        <p:grpSp>
          <p:nvGrpSpPr>
            <p:cNvPr id="59484" name="Group 12"/>
            <p:cNvGrpSpPr>
              <a:grpSpLocks noChangeAspect="1"/>
            </p:cNvGrpSpPr>
            <p:nvPr/>
          </p:nvGrpSpPr>
          <p:grpSpPr bwMode="auto">
            <a:xfrm>
              <a:off x="1050" y="2013"/>
              <a:ext cx="624" cy="590"/>
              <a:chOff x="2016" y="2016"/>
              <a:chExt cx="864" cy="816"/>
            </a:xfrm>
          </p:grpSpPr>
          <p:sp>
            <p:nvSpPr>
              <p:cNvPr id="59489" name="Line 13"/>
              <p:cNvSpPr>
                <a:spLocks noChangeAspect="1" noChangeShapeType="1"/>
              </p:cNvSpPr>
              <p:nvPr/>
            </p:nvSpPr>
            <p:spPr bwMode="auto">
              <a:xfrm flipH="1">
                <a:off x="2160" y="2160"/>
                <a:ext cx="240" cy="528"/>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a:p>
            </p:txBody>
          </p:sp>
          <p:sp>
            <p:nvSpPr>
              <p:cNvPr id="59490" name="Oval 14"/>
              <p:cNvSpPr>
                <a:spLocks noChangeAspect="1" noChangeArrowheads="1"/>
              </p:cNvSpPr>
              <p:nvPr/>
            </p:nvSpPr>
            <p:spPr bwMode="auto">
              <a:xfrm>
                <a:off x="2304" y="2016"/>
                <a:ext cx="240" cy="240"/>
              </a:xfrm>
              <a:prstGeom prst="ellipse">
                <a:avLst/>
              </a:prstGeom>
              <a:solidFill>
                <a:srgbClr val="000000"/>
              </a:solidFill>
              <a:ln w="9525">
                <a:solidFill>
                  <a:schemeClr val="tx1"/>
                </a:solidFill>
                <a:round/>
                <a:headEnd/>
                <a:tailEnd/>
              </a:ln>
            </p:spPr>
            <p:txBody>
              <a:bodyPr wrap="none" anchor="ctr"/>
              <a:lstStyle/>
              <a:p>
                <a:endParaRPr lang="en-US" sz="1350"/>
              </a:p>
            </p:txBody>
          </p:sp>
          <p:sp>
            <p:nvSpPr>
              <p:cNvPr id="59491" name="Oval 15"/>
              <p:cNvSpPr>
                <a:spLocks noChangeAspect="1" noChangeArrowheads="1"/>
              </p:cNvSpPr>
              <p:nvPr/>
            </p:nvSpPr>
            <p:spPr bwMode="auto">
              <a:xfrm>
                <a:off x="2016" y="2592"/>
                <a:ext cx="240" cy="240"/>
              </a:xfrm>
              <a:prstGeom prst="ellipse">
                <a:avLst/>
              </a:prstGeom>
              <a:solidFill>
                <a:schemeClr val="folHlink"/>
              </a:solidFill>
              <a:ln>
                <a:noFill/>
              </a:ln>
              <a:extLst>
                <a:ext uri="{91240B29-F687-4f45-9708-019B960494DF}">
                  <a14:hiddenLine xmlns:a14="http://schemas.microsoft.com/office/drawing/2010/main" xmlns="" w="28575">
                    <a:solidFill>
                      <a:srgbClr val="000000"/>
                    </a:solidFill>
                    <a:round/>
                    <a:headEnd/>
                    <a:tailEnd/>
                  </a14:hiddenLine>
                </a:ext>
              </a:extLst>
            </p:spPr>
            <p:txBody>
              <a:bodyPr wrap="none" anchor="ctr"/>
              <a:lstStyle/>
              <a:p>
                <a:endParaRPr lang="en-US" sz="1350"/>
              </a:p>
            </p:txBody>
          </p:sp>
          <p:sp>
            <p:nvSpPr>
              <p:cNvPr id="59492" name="Line 16"/>
              <p:cNvSpPr>
                <a:spLocks noChangeAspect="1" noChangeShapeType="1"/>
              </p:cNvSpPr>
              <p:nvPr/>
            </p:nvSpPr>
            <p:spPr bwMode="auto">
              <a:xfrm>
                <a:off x="2448" y="2160"/>
                <a:ext cx="336" cy="576"/>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a:p>
            </p:txBody>
          </p:sp>
          <p:sp>
            <p:nvSpPr>
              <p:cNvPr id="59493" name="Oval 17"/>
              <p:cNvSpPr>
                <a:spLocks noChangeAspect="1" noChangeArrowheads="1"/>
              </p:cNvSpPr>
              <p:nvPr/>
            </p:nvSpPr>
            <p:spPr bwMode="auto">
              <a:xfrm>
                <a:off x="2640" y="2592"/>
                <a:ext cx="240" cy="240"/>
              </a:xfrm>
              <a:prstGeom prst="ellipse">
                <a:avLst/>
              </a:prstGeom>
              <a:solidFill>
                <a:schemeClr val="folHlink"/>
              </a:solidFill>
              <a:ln>
                <a:noFill/>
              </a:ln>
              <a:extLst>
                <a:ext uri="{91240B29-F687-4f45-9708-019B960494DF}">
                  <a14:hiddenLine xmlns:a14="http://schemas.microsoft.com/office/drawing/2010/main" xmlns="" w="28575">
                    <a:solidFill>
                      <a:srgbClr val="000000"/>
                    </a:solidFill>
                    <a:round/>
                    <a:headEnd/>
                    <a:tailEnd/>
                  </a14:hiddenLine>
                </a:ext>
              </a:extLst>
            </p:spPr>
            <p:txBody>
              <a:bodyPr wrap="none" anchor="ctr"/>
              <a:lstStyle/>
              <a:p>
                <a:endParaRPr lang="en-US" sz="1350"/>
              </a:p>
            </p:txBody>
          </p:sp>
        </p:grpSp>
        <p:sp>
          <p:nvSpPr>
            <p:cNvPr id="59485" name="Text Box 20"/>
            <p:cNvSpPr txBox="1">
              <a:spLocks noChangeAspect="1" noChangeArrowheads="1"/>
            </p:cNvSpPr>
            <p:nvPr/>
          </p:nvSpPr>
          <p:spPr bwMode="auto">
            <a:xfrm>
              <a:off x="323" y="2603"/>
              <a:ext cx="252"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2</a:t>
              </a:r>
            </a:p>
          </p:txBody>
        </p:sp>
        <p:sp>
          <p:nvSpPr>
            <p:cNvPr id="59486" name="Text Box 21"/>
            <p:cNvSpPr txBox="1">
              <a:spLocks noChangeAspect="1" noChangeArrowheads="1"/>
            </p:cNvSpPr>
            <p:nvPr/>
          </p:nvSpPr>
          <p:spPr bwMode="auto">
            <a:xfrm>
              <a:off x="759" y="2603"/>
              <a:ext cx="152"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7</a:t>
              </a:r>
            </a:p>
          </p:txBody>
        </p:sp>
        <p:sp>
          <p:nvSpPr>
            <p:cNvPr id="59487" name="Text Box 22"/>
            <p:cNvSpPr txBox="1">
              <a:spLocks noChangeAspect="1" noChangeArrowheads="1"/>
            </p:cNvSpPr>
            <p:nvPr/>
          </p:nvSpPr>
          <p:spPr bwMode="auto">
            <a:xfrm>
              <a:off x="1050" y="2603"/>
              <a:ext cx="252"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1</a:t>
              </a:r>
            </a:p>
          </p:txBody>
        </p:sp>
        <p:sp>
          <p:nvSpPr>
            <p:cNvPr id="59488" name="Text Box 23"/>
            <p:cNvSpPr txBox="1">
              <a:spLocks noChangeAspect="1" noChangeArrowheads="1"/>
            </p:cNvSpPr>
            <p:nvPr/>
          </p:nvSpPr>
          <p:spPr bwMode="auto">
            <a:xfrm>
              <a:off x="1535" y="2604"/>
              <a:ext cx="252"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8</a:t>
              </a:r>
            </a:p>
          </p:txBody>
        </p:sp>
      </p:grpSp>
      <p:grpSp>
        <p:nvGrpSpPr>
          <p:cNvPr id="59395" name="Group 29"/>
          <p:cNvGrpSpPr>
            <a:grpSpLocks/>
          </p:cNvGrpSpPr>
          <p:nvPr>
            <p:custDataLst>
              <p:tags r:id="rId3"/>
            </p:custDataLst>
          </p:nvPr>
        </p:nvGrpSpPr>
        <p:grpSpPr bwMode="auto">
          <a:xfrm>
            <a:off x="4000500" y="4343401"/>
            <a:ext cx="1009651" cy="738188"/>
            <a:chOff x="480" y="3578"/>
            <a:chExt cx="848" cy="620"/>
          </a:xfrm>
        </p:grpSpPr>
        <p:sp>
          <p:nvSpPr>
            <p:cNvPr id="59472" name="Text Box 24"/>
            <p:cNvSpPr txBox="1">
              <a:spLocks noChangeArrowheads="1"/>
            </p:cNvSpPr>
            <p:nvPr/>
          </p:nvSpPr>
          <p:spPr bwMode="auto">
            <a:xfrm>
              <a:off x="710" y="3578"/>
              <a:ext cx="618"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MAX</a:t>
              </a:r>
            </a:p>
          </p:txBody>
        </p:sp>
        <p:sp>
          <p:nvSpPr>
            <p:cNvPr id="59473" name="Oval 25"/>
            <p:cNvSpPr>
              <a:spLocks noChangeArrowheads="1"/>
            </p:cNvSpPr>
            <p:nvPr/>
          </p:nvSpPr>
          <p:spPr bwMode="auto">
            <a:xfrm>
              <a:off x="480" y="3600"/>
              <a:ext cx="240" cy="240"/>
            </a:xfrm>
            <a:prstGeom prst="ellipse">
              <a:avLst/>
            </a:prstGeom>
            <a:solidFill>
              <a:schemeClr val="folHlink"/>
            </a:solidFill>
            <a:ln>
              <a:noFill/>
            </a:ln>
            <a:extLst>
              <a:ext uri="{91240B29-F687-4f45-9708-019B960494DF}">
                <a14:hiddenLine xmlns:a14="http://schemas.microsoft.com/office/drawing/2010/main" xmlns="" w="28575">
                  <a:solidFill>
                    <a:srgbClr val="000000"/>
                  </a:solidFill>
                  <a:round/>
                  <a:headEnd/>
                  <a:tailEnd/>
                </a14:hiddenLine>
              </a:ext>
            </a:extLst>
          </p:spPr>
          <p:txBody>
            <a:bodyPr wrap="none" anchor="ctr"/>
            <a:lstStyle/>
            <a:p>
              <a:endParaRPr lang="en-US" sz="1350"/>
            </a:p>
          </p:txBody>
        </p:sp>
        <p:sp>
          <p:nvSpPr>
            <p:cNvPr id="59474" name="Oval 26"/>
            <p:cNvSpPr>
              <a:spLocks noChangeArrowheads="1"/>
            </p:cNvSpPr>
            <p:nvPr/>
          </p:nvSpPr>
          <p:spPr bwMode="auto">
            <a:xfrm>
              <a:off x="480" y="3888"/>
              <a:ext cx="240" cy="240"/>
            </a:xfrm>
            <a:prstGeom prst="ellipse">
              <a:avLst/>
            </a:prstGeom>
            <a:solidFill>
              <a:srgbClr val="000000"/>
            </a:solidFill>
            <a:ln w="9525">
              <a:solidFill>
                <a:schemeClr val="tx1"/>
              </a:solidFill>
              <a:round/>
              <a:headEnd/>
              <a:tailEnd/>
            </a:ln>
          </p:spPr>
          <p:txBody>
            <a:bodyPr wrap="none" anchor="ctr"/>
            <a:lstStyle/>
            <a:p>
              <a:endParaRPr lang="en-US" sz="1350"/>
            </a:p>
          </p:txBody>
        </p:sp>
        <p:sp>
          <p:nvSpPr>
            <p:cNvPr id="59475" name="Text Box 28"/>
            <p:cNvSpPr txBox="1">
              <a:spLocks noChangeArrowheads="1"/>
            </p:cNvSpPr>
            <p:nvPr/>
          </p:nvSpPr>
          <p:spPr bwMode="auto">
            <a:xfrm>
              <a:off x="768" y="3888"/>
              <a:ext cx="554"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MIN</a:t>
              </a:r>
            </a:p>
          </p:txBody>
        </p:sp>
      </p:grpSp>
      <p:grpSp>
        <p:nvGrpSpPr>
          <p:cNvPr id="3" name="Group 97">
            <a:extLst>
              <a:ext uri="{FF2B5EF4-FFF2-40B4-BE49-F238E27FC236}">
                <a16:creationId xmlns:a16="http://schemas.microsoft.com/office/drawing/2014/main" id="{7D218A71-4A1E-D5E9-C003-355D8B1AB191}"/>
              </a:ext>
            </a:extLst>
          </p:cNvPr>
          <p:cNvGrpSpPr>
            <a:grpSpLocks/>
          </p:cNvGrpSpPr>
          <p:nvPr>
            <p:custDataLst>
              <p:tags r:id="rId4"/>
            </p:custDataLst>
          </p:nvPr>
        </p:nvGrpSpPr>
        <p:grpSpPr bwMode="auto">
          <a:xfrm>
            <a:off x="3771898" y="1543052"/>
            <a:ext cx="1841897" cy="1526383"/>
            <a:chOff x="2064" y="1632"/>
            <a:chExt cx="1547" cy="1282"/>
          </a:xfrm>
        </p:grpSpPr>
        <p:grpSp>
          <p:nvGrpSpPr>
            <p:cNvPr id="4" name="Group 30">
              <a:extLst>
                <a:ext uri="{FF2B5EF4-FFF2-40B4-BE49-F238E27FC236}">
                  <a16:creationId xmlns:a16="http://schemas.microsoft.com/office/drawing/2014/main" id="{11BAE94F-A814-702D-D1A3-D3B1925A8D85}"/>
                </a:ext>
              </a:extLst>
            </p:cNvPr>
            <p:cNvGrpSpPr>
              <a:grpSpLocks noChangeAspect="1"/>
            </p:cNvGrpSpPr>
            <p:nvPr/>
          </p:nvGrpSpPr>
          <p:grpSpPr bwMode="auto">
            <a:xfrm>
              <a:off x="2112" y="1632"/>
              <a:ext cx="1499" cy="1282"/>
              <a:chOff x="2016" y="1488"/>
              <a:chExt cx="2076" cy="1775"/>
            </a:xfrm>
          </p:grpSpPr>
          <p:sp>
            <p:nvSpPr>
              <p:cNvPr id="7" name="Line 31">
                <a:extLst>
                  <a:ext uri="{FF2B5EF4-FFF2-40B4-BE49-F238E27FC236}">
                    <a16:creationId xmlns:a16="http://schemas.microsoft.com/office/drawing/2014/main" id="{A8C712ED-3DB4-6773-2FC5-53303FB0A797}"/>
                  </a:ext>
                </a:extLst>
              </p:cNvPr>
              <p:cNvSpPr>
                <a:spLocks noChangeAspect="1" noChangeShapeType="1"/>
              </p:cNvSpPr>
              <p:nvPr/>
            </p:nvSpPr>
            <p:spPr bwMode="auto">
              <a:xfrm flipV="1">
                <a:off x="2448" y="1584"/>
                <a:ext cx="432" cy="576"/>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a:p>
            </p:txBody>
          </p:sp>
          <p:sp>
            <p:nvSpPr>
              <p:cNvPr id="8" name="Line 32">
                <a:extLst>
                  <a:ext uri="{FF2B5EF4-FFF2-40B4-BE49-F238E27FC236}">
                    <a16:creationId xmlns:a16="http://schemas.microsoft.com/office/drawing/2014/main" id="{2E86C286-54EF-B1FA-BD78-270D9F2788E9}"/>
                  </a:ext>
                </a:extLst>
              </p:cNvPr>
              <p:cNvSpPr>
                <a:spLocks noChangeAspect="1" noChangeShapeType="1"/>
              </p:cNvSpPr>
              <p:nvPr/>
            </p:nvSpPr>
            <p:spPr bwMode="auto">
              <a:xfrm flipH="1" flipV="1">
                <a:off x="2880" y="1584"/>
                <a:ext cx="480" cy="480"/>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a:p>
            </p:txBody>
          </p:sp>
          <p:sp>
            <p:nvSpPr>
              <p:cNvPr id="9" name="Oval 33">
                <a:extLst>
                  <a:ext uri="{FF2B5EF4-FFF2-40B4-BE49-F238E27FC236}">
                    <a16:creationId xmlns:a16="http://schemas.microsoft.com/office/drawing/2014/main" id="{2227BAF9-381F-FAAD-B203-5DEA173E42FD}"/>
                  </a:ext>
                </a:extLst>
              </p:cNvPr>
              <p:cNvSpPr>
                <a:spLocks noChangeAspect="1" noChangeArrowheads="1"/>
              </p:cNvSpPr>
              <p:nvPr/>
            </p:nvSpPr>
            <p:spPr bwMode="auto">
              <a:xfrm>
                <a:off x="2736" y="1488"/>
                <a:ext cx="240" cy="240"/>
              </a:xfrm>
              <a:prstGeom prst="ellipse">
                <a:avLst/>
              </a:prstGeom>
              <a:solidFill>
                <a:schemeClr val="folHlink"/>
              </a:solidFill>
              <a:ln>
                <a:noFill/>
              </a:ln>
              <a:extLst>
                <a:ext uri="{91240B29-F687-4f45-9708-019B960494DF}">
                  <a14:hiddenLine xmlns:a14="http://schemas.microsoft.com/office/drawing/2010/main" xmlns="" w="28575">
                    <a:solidFill>
                      <a:srgbClr val="000000"/>
                    </a:solidFill>
                    <a:round/>
                    <a:headEnd/>
                    <a:tailEnd/>
                  </a14:hiddenLine>
                </a:ext>
              </a:extLst>
            </p:spPr>
            <p:txBody>
              <a:bodyPr wrap="none" anchor="ctr"/>
              <a:lstStyle/>
              <a:p>
                <a:endParaRPr lang="en-US" sz="1350"/>
              </a:p>
            </p:txBody>
          </p:sp>
          <p:sp>
            <p:nvSpPr>
              <p:cNvPr id="10" name="Line 34">
                <a:extLst>
                  <a:ext uri="{FF2B5EF4-FFF2-40B4-BE49-F238E27FC236}">
                    <a16:creationId xmlns:a16="http://schemas.microsoft.com/office/drawing/2014/main" id="{9CDC75B2-B736-B84E-F5CC-0E4EB3335A24}"/>
                  </a:ext>
                </a:extLst>
              </p:cNvPr>
              <p:cNvSpPr>
                <a:spLocks noChangeAspect="1" noChangeShapeType="1"/>
              </p:cNvSpPr>
              <p:nvPr/>
            </p:nvSpPr>
            <p:spPr bwMode="auto">
              <a:xfrm flipH="1">
                <a:off x="2160" y="2160"/>
                <a:ext cx="240" cy="528"/>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a:p>
            </p:txBody>
          </p:sp>
          <p:sp>
            <p:nvSpPr>
              <p:cNvPr id="11" name="Oval 35">
                <a:extLst>
                  <a:ext uri="{FF2B5EF4-FFF2-40B4-BE49-F238E27FC236}">
                    <a16:creationId xmlns:a16="http://schemas.microsoft.com/office/drawing/2014/main" id="{BB7CD584-CC95-1EF3-234E-5AB2087496C9}"/>
                  </a:ext>
                </a:extLst>
              </p:cNvPr>
              <p:cNvSpPr>
                <a:spLocks noChangeAspect="1" noChangeArrowheads="1"/>
              </p:cNvSpPr>
              <p:nvPr/>
            </p:nvSpPr>
            <p:spPr bwMode="auto">
              <a:xfrm>
                <a:off x="2304" y="2016"/>
                <a:ext cx="240" cy="240"/>
              </a:xfrm>
              <a:prstGeom prst="ellipse">
                <a:avLst/>
              </a:prstGeom>
              <a:solidFill>
                <a:srgbClr val="000000"/>
              </a:solidFill>
              <a:ln w="9525">
                <a:solidFill>
                  <a:schemeClr val="tx1"/>
                </a:solidFill>
                <a:round/>
                <a:headEnd/>
                <a:tailEnd/>
              </a:ln>
            </p:spPr>
            <p:txBody>
              <a:bodyPr wrap="none" anchor="ctr"/>
              <a:lstStyle/>
              <a:p>
                <a:endParaRPr lang="en-US" sz="1350"/>
              </a:p>
            </p:txBody>
          </p:sp>
          <p:sp>
            <p:nvSpPr>
              <p:cNvPr id="12" name="Oval 36">
                <a:extLst>
                  <a:ext uri="{FF2B5EF4-FFF2-40B4-BE49-F238E27FC236}">
                    <a16:creationId xmlns:a16="http://schemas.microsoft.com/office/drawing/2014/main" id="{7183AFC5-D621-95AE-5B7A-2D771E6B8F6C}"/>
                  </a:ext>
                </a:extLst>
              </p:cNvPr>
              <p:cNvSpPr>
                <a:spLocks noChangeAspect="1" noChangeArrowheads="1"/>
              </p:cNvSpPr>
              <p:nvPr/>
            </p:nvSpPr>
            <p:spPr bwMode="auto">
              <a:xfrm>
                <a:off x="2016" y="2592"/>
                <a:ext cx="240" cy="240"/>
              </a:xfrm>
              <a:prstGeom prst="ellipse">
                <a:avLst/>
              </a:prstGeom>
              <a:solidFill>
                <a:schemeClr val="folHlink"/>
              </a:solidFill>
              <a:ln>
                <a:noFill/>
              </a:ln>
              <a:extLst>
                <a:ext uri="{91240B29-F687-4f45-9708-019B960494DF}">
                  <a14:hiddenLine xmlns:a14="http://schemas.microsoft.com/office/drawing/2010/main" xmlns="" w="28575">
                    <a:solidFill>
                      <a:srgbClr val="000000"/>
                    </a:solidFill>
                    <a:round/>
                    <a:headEnd/>
                    <a:tailEnd/>
                  </a14:hiddenLine>
                </a:ext>
              </a:extLst>
            </p:spPr>
            <p:txBody>
              <a:bodyPr wrap="none" anchor="ctr"/>
              <a:lstStyle/>
              <a:p>
                <a:endParaRPr lang="en-US" sz="1350"/>
              </a:p>
            </p:txBody>
          </p:sp>
          <p:sp>
            <p:nvSpPr>
              <p:cNvPr id="13" name="Line 37">
                <a:extLst>
                  <a:ext uri="{FF2B5EF4-FFF2-40B4-BE49-F238E27FC236}">
                    <a16:creationId xmlns:a16="http://schemas.microsoft.com/office/drawing/2014/main" id="{9CD52471-DB74-0CA9-FB02-1841BD9F7A40}"/>
                  </a:ext>
                </a:extLst>
              </p:cNvPr>
              <p:cNvSpPr>
                <a:spLocks noChangeAspect="1" noChangeShapeType="1"/>
              </p:cNvSpPr>
              <p:nvPr/>
            </p:nvSpPr>
            <p:spPr bwMode="auto">
              <a:xfrm>
                <a:off x="2448" y="2160"/>
                <a:ext cx="336" cy="576"/>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a:p>
            </p:txBody>
          </p:sp>
          <p:sp>
            <p:nvSpPr>
              <p:cNvPr id="14" name="Oval 38">
                <a:extLst>
                  <a:ext uri="{FF2B5EF4-FFF2-40B4-BE49-F238E27FC236}">
                    <a16:creationId xmlns:a16="http://schemas.microsoft.com/office/drawing/2014/main" id="{C51A045B-FCCD-7420-2289-AF8B66F903F1}"/>
                  </a:ext>
                </a:extLst>
              </p:cNvPr>
              <p:cNvSpPr>
                <a:spLocks noChangeAspect="1" noChangeArrowheads="1"/>
              </p:cNvSpPr>
              <p:nvPr/>
            </p:nvSpPr>
            <p:spPr bwMode="auto">
              <a:xfrm>
                <a:off x="2640" y="2592"/>
                <a:ext cx="240" cy="240"/>
              </a:xfrm>
              <a:prstGeom prst="ellipse">
                <a:avLst/>
              </a:prstGeom>
              <a:solidFill>
                <a:schemeClr val="folHlink"/>
              </a:solidFill>
              <a:ln>
                <a:noFill/>
              </a:ln>
              <a:extLst>
                <a:ext uri="{91240B29-F687-4f45-9708-019B960494DF}">
                  <a14:hiddenLine xmlns:a14="http://schemas.microsoft.com/office/drawing/2010/main" xmlns="" w="28575">
                    <a:solidFill>
                      <a:srgbClr val="000000"/>
                    </a:solidFill>
                    <a:round/>
                    <a:headEnd/>
                    <a:tailEnd/>
                  </a14:hiddenLine>
                </a:ext>
              </a:extLst>
            </p:spPr>
            <p:txBody>
              <a:bodyPr wrap="none" anchor="ctr"/>
              <a:lstStyle/>
              <a:p>
                <a:endParaRPr lang="en-US" sz="1350"/>
              </a:p>
            </p:txBody>
          </p:sp>
          <p:grpSp>
            <p:nvGrpSpPr>
              <p:cNvPr id="15" name="Group 39">
                <a:extLst>
                  <a:ext uri="{FF2B5EF4-FFF2-40B4-BE49-F238E27FC236}">
                    <a16:creationId xmlns:a16="http://schemas.microsoft.com/office/drawing/2014/main" id="{11E4A487-F808-ECB5-328C-0609E88C9C98}"/>
                  </a:ext>
                </a:extLst>
              </p:cNvPr>
              <p:cNvGrpSpPr>
                <a:grpSpLocks noChangeAspect="1"/>
              </p:cNvGrpSpPr>
              <p:nvPr/>
            </p:nvGrpSpPr>
            <p:grpSpPr bwMode="auto">
              <a:xfrm>
                <a:off x="3072" y="2016"/>
                <a:ext cx="864" cy="816"/>
                <a:chOff x="2016" y="2016"/>
                <a:chExt cx="864" cy="816"/>
              </a:xfrm>
            </p:grpSpPr>
            <p:sp>
              <p:nvSpPr>
                <p:cNvPr id="20" name="Line 40">
                  <a:extLst>
                    <a:ext uri="{FF2B5EF4-FFF2-40B4-BE49-F238E27FC236}">
                      <a16:creationId xmlns:a16="http://schemas.microsoft.com/office/drawing/2014/main" id="{408D1D63-3D93-1122-B5DE-688AD87DE898}"/>
                    </a:ext>
                  </a:extLst>
                </p:cNvPr>
                <p:cNvSpPr>
                  <a:spLocks noChangeAspect="1" noChangeShapeType="1"/>
                </p:cNvSpPr>
                <p:nvPr/>
              </p:nvSpPr>
              <p:spPr bwMode="auto">
                <a:xfrm flipH="1">
                  <a:off x="2160" y="2160"/>
                  <a:ext cx="240" cy="528"/>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a:p>
              </p:txBody>
            </p:sp>
            <p:sp>
              <p:nvSpPr>
                <p:cNvPr id="21" name="Oval 41">
                  <a:extLst>
                    <a:ext uri="{FF2B5EF4-FFF2-40B4-BE49-F238E27FC236}">
                      <a16:creationId xmlns:a16="http://schemas.microsoft.com/office/drawing/2014/main" id="{12F87D85-4C32-A8CE-89CF-1D68913B4902}"/>
                    </a:ext>
                  </a:extLst>
                </p:cNvPr>
                <p:cNvSpPr>
                  <a:spLocks noChangeAspect="1" noChangeArrowheads="1"/>
                </p:cNvSpPr>
                <p:nvPr/>
              </p:nvSpPr>
              <p:spPr bwMode="auto">
                <a:xfrm>
                  <a:off x="2304" y="2016"/>
                  <a:ext cx="240" cy="240"/>
                </a:xfrm>
                <a:prstGeom prst="ellipse">
                  <a:avLst/>
                </a:prstGeom>
                <a:solidFill>
                  <a:srgbClr val="000000"/>
                </a:solidFill>
                <a:ln w="9525">
                  <a:solidFill>
                    <a:schemeClr val="tx1"/>
                  </a:solidFill>
                  <a:round/>
                  <a:headEnd/>
                  <a:tailEnd/>
                </a:ln>
              </p:spPr>
              <p:txBody>
                <a:bodyPr wrap="none" anchor="ctr"/>
                <a:lstStyle/>
                <a:p>
                  <a:endParaRPr lang="en-US" sz="1350"/>
                </a:p>
              </p:txBody>
            </p:sp>
            <p:sp>
              <p:nvSpPr>
                <p:cNvPr id="22" name="Oval 42">
                  <a:extLst>
                    <a:ext uri="{FF2B5EF4-FFF2-40B4-BE49-F238E27FC236}">
                      <a16:creationId xmlns:a16="http://schemas.microsoft.com/office/drawing/2014/main" id="{9701C7C3-E7BB-1531-C327-35A1AEB83511}"/>
                    </a:ext>
                  </a:extLst>
                </p:cNvPr>
                <p:cNvSpPr>
                  <a:spLocks noChangeAspect="1" noChangeArrowheads="1"/>
                </p:cNvSpPr>
                <p:nvPr/>
              </p:nvSpPr>
              <p:spPr bwMode="auto">
                <a:xfrm>
                  <a:off x="2016" y="2592"/>
                  <a:ext cx="240" cy="240"/>
                </a:xfrm>
                <a:prstGeom prst="ellipse">
                  <a:avLst/>
                </a:prstGeom>
                <a:solidFill>
                  <a:schemeClr val="folHlink"/>
                </a:solidFill>
                <a:ln>
                  <a:noFill/>
                </a:ln>
                <a:extLst>
                  <a:ext uri="{91240B29-F687-4f45-9708-019B960494DF}">
                    <a14:hiddenLine xmlns:a14="http://schemas.microsoft.com/office/drawing/2010/main" xmlns="" w="28575">
                      <a:solidFill>
                        <a:srgbClr val="000000"/>
                      </a:solidFill>
                      <a:round/>
                      <a:headEnd/>
                      <a:tailEnd/>
                    </a14:hiddenLine>
                  </a:ext>
                </a:extLst>
              </p:spPr>
              <p:txBody>
                <a:bodyPr wrap="none" anchor="ctr"/>
                <a:lstStyle/>
                <a:p>
                  <a:endParaRPr lang="en-US" sz="1350"/>
                </a:p>
              </p:txBody>
            </p:sp>
            <p:sp>
              <p:nvSpPr>
                <p:cNvPr id="23" name="Line 43">
                  <a:extLst>
                    <a:ext uri="{FF2B5EF4-FFF2-40B4-BE49-F238E27FC236}">
                      <a16:creationId xmlns:a16="http://schemas.microsoft.com/office/drawing/2014/main" id="{BBFFBC68-158D-81BB-6310-2A7E5C0D8759}"/>
                    </a:ext>
                  </a:extLst>
                </p:cNvPr>
                <p:cNvSpPr>
                  <a:spLocks noChangeAspect="1" noChangeShapeType="1"/>
                </p:cNvSpPr>
                <p:nvPr/>
              </p:nvSpPr>
              <p:spPr bwMode="auto">
                <a:xfrm>
                  <a:off x="2448" y="2160"/>
                  <a:ext cx="336" cy="576"/>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a:p>
              </p:txBody>
            </p:sp>
            <p:sp>
              <p:nvSpPr>
                <p:cNvPr id="24" name="Oval 44">
                  <a:extLst>
                    <a:ext uri="{FF2B5EF4-FFF2-40B4-BE49-F238E27FC236}">
                      <a16:creationId xmlns:a16="http://schemas.microsoft.com/office/drawing/2014/main" id="{65E736BE-6859-FDAC-DA17-0672AAFA1E9F}"/>
                    </a:ext>
                  </a:extLst>
                </p:cNvPr>
                <p:cNvSpPr>
                  <a:spLocks noChangeAspect="1" noChangeArrowheads="1"/>
                </p:cNvSpPr>
                <p:nvPr/>
              </p:nvSpPr>
              <p:spPr bwMode="auto">
                <a:xfrm>
                  <a:off x="2640" y="2592"/>
                  <a:ext cx="240" cy="240"/>
                </a:xfrm>
                <a:prstGeom prst="ellipse">
                  <a:avLst/>
                </a:prstGeom>
                <a:solidFill>
                  <a:schemeClr val="folHlink"/>
                </a:solidFill>
                <a:ln>
                  <a:noFill/>
                </a:ln>
                <a:extLst>
                  <a:ext uri="{91240B29-F687-4f45-9708-019B960494DF}">
                    <a14:hiddenLine xmlns:a14="http://schemas.microsoft.com/office/drawing/2010/main" xmlns="" w="28575">
                      <a:solidFill>
                        <a:srgbClr val="000000"/>
                      </a:solidFill>
                      <a:round/>
                      <a:headEnd/>
                      <a:tailEnd/>
                    </a14:hiddenLine>
                  </a:ext>
                </a:extLst>
              </p:spPr>
              <p:txBody>
                <a:bodyPr wrap="none" anchor="ctr"/>
                <a:lstStyle/>
                <a:p>
                  <a:endParaRPr lang="en-US" sz="1350"/>
                </a:p>
              </p:txBody>
            </p:sp>
          </p:grpSp>
          <p:sp>
            <p:nvSpPr>
              <p:cNvPr id="16" name="Text Box 45">
                <a:extLst>
                  <a:ext uri="{FF2B5EF4-FFF2-40B4-BE49-F238E27FC236}">
                    <a16:creationId xmlns:a16="http://schemas.microsoft.com/office/drawing/2014/main" id="{E470EEDA-993C-04C9-3F3C-602F2F562F7B}"/>
                  </a:ext>
                </a:extLst>
              </p:cNvPr>
              <p:cNvSpPr txBox="1">
                <a:spLocks noChangeAspect="1" noChangeArrowheads="1"/>
              </p:cNvSpPr>
              <p:nvPr/>
            </p:nvSpPr>
            <p:spPr bwMode="auto">
              <a:xfrm>
                <a:off x="2064" y="2832"/>
                <a:ext cx="349" cy="4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2</a:t>
                </a:r>
              </a:p>
            </p:txBody>
          </p:sp>
          <p:sp>
            <p:nvSpPr>
              <p:cNvPr id="17" name="Text Box 46">
                <a:extLst>
                  <a:ext uri="{FF2B5EF4-FFF2-40B4-BE49-F238E27FC236}">
                    <a16:creationId xmlns:a16="http://schemas.microsoft.com/office/drawing/2014/main" id="{FECBD8EA-D370-4BC8-DBEC-BABE6BFEE088}"/>
                  </a:ext>
                </a:extLst>
              </p:cNvPr>
              <p:cNvSpPr txBox="1">
                <a:spLocks noChangeAspect="1" noChangeArrowheads="1"/>
              </p:cNvSpPr>
              <p:nvPr/>
            </p:nvSpPr>
            <p:spPr bwMode="auto">
              <a:xfrm>
                <a:off x="2668" y="2832"/>
                <a:ext cx="211" cy="4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7</a:t>
                </a:r>
              </a:p>
            </p:txBody>
          </p:sp>
          <p:sp>
            <p:nvSpPr>
              <p:cNvPr id="18" name="Text Box 47">
                <a:extLst>
                  <a:ext uri="{FF2B5EF4-FFF2-40B4-BE49-F238E27FC236}">
                    <a16:creationId xmlns:a16="http://schemas.microsoft.com/office/drawing/2014/main" id="{ECF7D57A-C6BA-269F-1BE3-7BFC39F47BE1}"/>
                  </a:ext>
                </a:extLst>
              </p:cNvPr>
              <p:cNvSpPr txBox="1">
                <a:spLocks noChangeAspect="1" noChangeArrowheads="1"/>
              </p:cNvSpPr>
              <p:nvPr/>
            </p:nvSpPr>
            <p:spPr bwMode="auto">
              <a:xfrm>
                <a:off x="3072" y="2832"/>
                <a:ext cx="349" cy="4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1</a:t>
                </a:r>
              </a:p>
            </p:txBody>
          </p:sp>
          <p:sp>
            <p:nvSpPr>
              <p:cNvPr id="19" name="Text Box 48">
                <a:extLst>
                  <a:ext uri="{FF2B5EF4-FFF2-40B4-BE49-F238E27FC236}">
                    <a16:creationId xmlns:a16="http://schemas.microsoft.com/office/drawing/2014/main" id="{4B4520D4-05E3-AF19-F0BA-3D5AFCBF556C}"/>
                  </a:ext>
                </a:extLst>
              </p:cNvPr>
              <p:cNvSpPr txBox="1">
                <a:spLocks noChangeAspect="1" noChangeArrowheads="1"/>
              </p:cNvSpPr>
              <p:nvPr/>
            </p:nvSpPr>
            <p:spPr bwMode="auto">
              <a:xfrm>
                <a:off x="3743" y="2834"/>
                <a:ext cx="349" cy="4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8</a:t>
                </a:r>
              </a:p>
            </p:txBody>
          </p:sp>
        </p:grpSp>
        <p:sp>
          <p:nvSpPr>
            <p:cNvPr id="5" name="Text Box 68">
              <a:extLst>
                <a:ext uri="{FF2B5EF4-FFF2-40B4-BE49-F238E27FC236}">
                  <a16:creationId xmlns:a16="http://schemas.microsoft.com/office/drawing/2014/main" id="{95C3F841-29C9-FF2B-F73A-F2A3877E82B9}"/>
                </a:ext>
              </a:extLst>
            </p:cNvPr>
            <p:cNvSpPr txBox="1">
              <a:spLocks noChangeAspect="1" noChangeArrowheads="1"/>
            </p:cNvSpPr>
            <p:nvPr/>
          </p:nvSpPr>
          <p:spPr bwMode="auto">
            <a:xfrm>
              <a:off x="2064" y="1968"/>
              <a:ext cx="252"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2</a:t>
              </a:r>
            </a:p>
          </p:txBody>
        </p:sp>
        <p:sp>
          <p:nvSpPr>
            <p:cNvPr id="6" name="Text Box 69">
              <a:extLst>
                <a:ext uri="{FF2B5EF4-FFF2-40B4-BE49-F238E27FC236}">
                  <a16:creationId xmlns:a16="http://schemas.microsoft.com/office/drawing/2014/main" id="{8241DB9C-11BA-4663-289D-D83D1A25BEEF}"/>
                </a:ext>
              </a:extLst>
            </p:cNvPr>
            <p:cNvSpPr txBox="1">
              <a:spLocks noChangeAspect="1" noChangeArrowheads="1"/>
            </p:cNvSpPr>
            <p:nvPr/>
          </p:nvSpPr>
          <p:spPr bwMode="auto">
            <a:xfrm>
              <a:off x="3312" y="1920"/>
              <a:ext cx="252"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1</a:t>
              </a:r>
            </a:p>
          </p:txBody>
        </p:sp>
      </p:grpSp>
      <p:grpSp>
        <p:nvGrpSpPr>
          <p:cNvPr id="26" name="Group 73">
            <a:extLst>
              <a:ext uri="{FF2B5EF4-FFF2-40B4-BE49-F238E27FC236}">
                <a16:creationId xmlns:a16="http://schemas.microsoft.com/office/drawing/2014/main" id="{8FFB6188-EA4B-A1E3-9BE3-53289D4DA802}"/>
              </a:ext>
            </a:extLst>
          </p:cNvPr>
          <p:cNvGrpSpPr>
            <a:grpSpLocks/>
          </p:cNvGrpSpPr>
          <p:nvPr>
            <p:custDataLst>
              <p:tags r:id="rId5"/>
            </p:custDataLst>
          </p:nvPr>
        </p:nvGrpSpPr>
        <p:grpSpPr bwMode="auto">
          <a:xfrm>
            <a:off x="5886448" y="1200150"/>
            <a:ext cx="1841897" cy="1869283"/>
            <a:chOff x="3888" y="1344"/>
            <a:chExt cx="1547" cy="1570"/>
          </a:xfrm>
        </p:grpSpPr>
        <p:grpSp>
          <p:nvGrpSpPr>
            <p:cNvPr id="27" name="Group 49">
              <a:extLst>
                <a:ext uri="{FF2B5EF4-FFF2-40B4-BE49-F238E27FC236}">
                  <a16:creationId xmlns:a16="http://schemas.microsoft.com/office/drawing/2014/main" id="{3E389D1E-D0FE-789E-FF6A-21F3D08FB1D9}"/>
                </a:ext>
              </a:extLst>
            </p:cNvPr>
            <p:cNvGrpSpPr>
              <a:grpSpLocks noChangeAspect="1"/>
            </p:cNvGrpSpPr>
            <p:nvPr/>
          </p:nvGrpSpPr>
          <p:grpSpPr bwMode="auto">
            <a:xfrm>
              <a:off x="3936" y="1632"/>
              <a:ext cx="1499" cy="1282"/>
              <a:chOff x="2016" y="1488"/>
              <a:chExt cx="2076" cy="1775"/>
            </a:xfrm>
          </p:grpSpPr>
          <p:sp>
            <p:nvSpPr>
              <p:cNvPr id="31" name="Line 50">
                <a:extLst>
                  <a:ext uri="{FF2B5EF4-FFF2-40B4-BE49-F238E27FC236}">
                    <a16:creationId xmlns:a16="http://schemas.microsoft.com/office/drawing/2014/main" id="{DA251C7D-67D8-170A-A63E-1D473B77C696}"/>
                  </a:ext>
                </a:extLst>
              </p:cNvPr>
              <p:cNvSpPr>
                <a:spLocks noChangeAspect="1" noChangeShapeType="1"/>
              </p:cNvSpPr>
              <p:nvPr/>
            </p:nvSpPr>
            <p:spPr bwMode="auto">
              <a:xfrm flipV="1">
                <a:off x="2448" y="1584"/>
                <a:ext cx="432" cy="576"/>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a:p>
            </p:txBody>
          </p:sp>
          <p:sp>
            <p:nvSpPr>
              <p:cNvPr id="32" name="Line 51">
                <a:extLst>
                  <a:ext uri="{FF2B5EF4-FFF2-40B4-BE49-F238E27FC236}">
                    <a16:creationId xmlns:a16="http://schemas.microsoft.com/office/drawing/2014/main" id="{4F755EC6-810C-8D82-AE34-E7514646B714}"/>
                  </a:ext>
                </a:extLst>
              </p:cNvPr>
              <p:cNvSpPr>
                <a:spLocks noChangeAspect="1" noChangeShapeType="1"/>
              </p:cNvSpPr>
              <p:nvPr/>
            </p:nvSpPr>
            <p:spPr bwMode="auto">
              <a:xfrm flipH="1" flipV="1">
                <a:off x="2880" y="1584"/>
                <a:ext cx="480" cy="480"/>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a:p>
            </p:txBody>
          </p:sp>
          <p:sp>
            <p:nvSpPr>
              <p:cNvPr id="33" name="Oval 52">
                <a:extLst>
                  <a:ext uri="{FF2B5EF4-FFF2-40B4-BE49-F238E27FC236}">
                    <a16:creationId xmlns:a16="http://schemas.microsoft.com/office/drawing/2014/main" id="{4CB4B697-FD3D-B5FB-A4FC-6EE972B33FCF}"/>
                  </a:ext>
                </a:extLst>
              </p:cNvPr>
              <p:cNvSpPr>
                <a:spLocks noChangeAspect="1" noChangeArrowheads="1"/>
              </p:cNvSpPr>
              <p:nvPr/>
            </p:nvSpPr>
            <p:spPr bwMode="auto">
              <a:xfrm>
                <a:off x="2736" y="1488"/>
                <a:ext cx="240" cy="240"/>
              </a:xfrm>
              <a:prstGeom prst="ellipse">
                <a:avLst/>
              </a:prstGeom>
              <a:solidFill>
                <a:schemeClr val="folHlink"/>
              </a:solidFill>
              <a:ln>
                <a:noFill/>
              </a:ln>
              <a:extLst>
                <a:ext uri="{91240B29-F687-4f45-9708-019B960494DF}">
                  <a14:hiddenLine xmlns="" xmlns:a14="http://schemas.microsoft.com/office/drawing/2010/main" w="28575">
                    <a:solidFill>
                      <a:srgbClr val="000000"/>
                    </a:solidFill>
                    <a:round/>
                    <a:headEnd/>
                    <a:tailEnd/>
                  </a14:hiddenLine>
                </a:ext>
              </a:extLst>
            </p:spPr>
            <p:txBody>
              <a:bodyPr wrap="none" anchor="ctr"/>
              <a:lstStyle/>
              <a:p>
                <a:endParaRPr lang="en-US" sz="1350"/>
              </a:p>
            </p:txBody>
          </p:sp>
          <p:sp>
            <p:nvSpPr>
              <p:cNvPr id="34" name="Line 53">
                <a:extLst>
                  <a:ext uri="{FF2B5EF4-FFF2-40B4-BE49-F238E27FC236}">
                    <a16:creationId xmlns:a16="http://schemas.microsoft.com/office/drawing/2014/main" id="{BA17B44F-B725-B05F-31AE-115FB25C5EE4}"/>
                  </a:ext>
                </a:extLst>
              </p:cNvPr>
              <p:cNvSpPr>
                <a:spLocks noChangeAspect="1" noChangeShapeType="1"/>
              </p:cNvSpPr>
              <p:nvPr/>
            </p:nvSpPr>
            <p:spPr bwMode="auto">
              <a:xfrm flipH="1">
                <a:off x="2160" y="2160"/>
                <a:ext cx="240" cy="528"/>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a:p>
            </p:txBody>
          </p:sp>
          <p:sp>
            <p:nvSpPr>
              <p:cNvPr id="35" name="Oval 54">
                <a:extLst>
                  <a:ext uri="{FF2B5EF4-FFF2-40B4-BE49-F238E27FC236}">
                    <a16:creationId xmlns:a16="http://schemas.microsoft.com/office/drawing/2014/main" id="{31E664BC-269C-35C4-BEF8-10DF0DC8D43C}"/>
                  </a:ext>
                </a:extLst>
              </p:cNvPr>
              <p:cNvSpPr>
                <a:spLocks noChangeAspect="1" noChangeArrowheads="1"/>
              </p:cNvSpPr>
              <p:nvPr/>
            </p:nvSpPr>
            <p:spPr bwMode="auto">
              <a:xfrm>
                <a:off x="2304" y="2016"/>
                <a:ext cx="240" cy="240"/>
              </a:xfrm>
              <a:prstGeom prst="ellipse">
                <a:avLst/>
              </a:prstGeom>
              <a:solidFill>
                <a:srgbClr val="000000"/>
              </a:solidFill>
              <a:ln w="9525">
                <a:solidFill>
                  <a:schemeClr val="tx1"/>
                </a:solidFill>
                <a:round/>
                <a:headEnd/>
                <a:tailEnd/>
              </a:ln>
            </p:spPr>
            <p:txBody>
              <a:bodyPr wrap="none" anchor="ctr"/>
              <a:lstStyle/>
              <a:p>
                <a:endParaRPr lang="en-US" sz="1350"/>
              </a:p>
            </p:txBody>
          </p:sp>
          <p:sp>
            <p:nvSpPr>
              <p:cNvPr id="36" name="Oval 55">
                <a:extLst>
                  <a:ext uri="{FF2B5EF4-FFF2-40B4-BE49-F238E27FC236}">
                    <a16:creationId xmlns:a16="http://schemas.microsoft.com/office/drawing/2014/main" id="{15A13677-2496-59FD-4B55-01D1C88A419F}"/>
                  </a:ext>
                </a:extLst>
              </p:cNvPr>
              <p:cNvSpPr>
                <a:spLocks noChangeAspect="1" noChangeArrowheads="1"/>
              </p:cNvSpPr>
              <p:nvPr/>
            </p:nvSpPr>
            <p:spPr bwMode="auto">
              <a:xfrm>
                <a:off x="2016" y="2592"/>
                <a:ext cx="240" cy="240"/>
              </a:xfrm>
              <a:prstGeom prst="ellipse">
                <a:avLst/>
              </a:prstGeom>
              <a:solidFill>
                <a:schemeClr val="folHlink"/>
              </a:solidFill>
              <a:ln>
                <a:noFill/>
              </a:ln>
              <a:extLst>
                <a:ext uri="{91240B29-F687-4f45-9708-019B960494DF}">
                  <a14:hiddenLine xmlns="" xmlns:a14="http://schemas.microsoft.com/office/drawing/2010/main" w="28575">
                    <a:solidFill>
                      <a:srgbClr val="000000"/>
                    </a:solidFill>
                    <a:round/>
                    <a:headEnd/>
                    <a:tailEnd/>
                  </a14:hiddenLine>
                </a:ext>
              </a:extLst>
            </p:spPr>
            <p:txBody>
              <a:bodyPr wrap="none" anchor="ctr"/>
              <a:lstStyle/>
              <a:p>
                <a:endParaRPr lang="en-US" sz="1350"/>
              </a:p>
            </p:txBody>
          </p:sp>
          <p:sp>
            <p:nvSpPr>
              <p:cNvPr id="37" name="Line 56">
                <a:extLst>
                  <a:ext uri="{FF2B5EF4-FFF2-40B4-BE49-F238E27FC236}">
                    <a16:creationId xmlns:a16="http://schemas.microsoft.com/office/drawing/2014/main" id="{539CD2E0-C896-EE01-061A-EE0F6117C87E}"/>
                  </a:ext>
                </a:extLst>
              </p:cNvPr>
              <p:cNvSpPr>
                <a:spLocks noChangeAspect="1" noChangeShapeType="1"/>
              </p:cNvSpPr>
              <p:nvPr/>
            </p:nvSpPr>
            <p:spPr bwMode="auto">
              <a:xfrm>
                <a:off x="2448" y="2160"/>
                <a:ext cx="336" cy="576"/>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a:p>
            </p:txBody>
          </p:sp>
          <p:sp>
            <p:nvSpPr>
              <p:cNvPr id="38" name="Oval 57">
                <a:extLst>
                  <a:ext uri="{FF2B5EF4-FFF2-40B4-BE49-F238E27FC236}">
                    <a16:creationId xmlns:a16="http://schemas.microsoft.com/office/drawing/2014/main" id="{B997EF17-4198-02F5-85CC-77230C72C58A}"/>
                  </a:ext>
                </a:extLst>
              </p:cNvPr>
              <p:cNvSpPr>
                <a:spLocks noChangeAspect="1" noChangeArrowheads="1"/>
              </p:cNvSpPr>
              <p:nvPr/>
            </p:nvSpPr>
            <p:spPr bwMode="auto">
              <a:xfrm>
                <a:off x="2640" y="2592"/>
                <a:ext cx="240" cy="240"/>
              </a:xfrm>
              <a:prstGeom prst="ellipse">
                <a:avLst/>
              </a:prstGeom>
              <a:solidFill>
                <a:schemeClr val="folHlink"/>
              </a:solidFill>
              <a:ln>
                <a:noFill/>
              </a:ln>
              <a:extLst>
                <a:ext uri="{91240B29-F687-4f45-9708-019B960494DF}">
                  <a14:hiddenLine xmlns="" xmlns:a14="http://schemas.microsoft.com/office/drawing/2010/main" w="28575">
                    <a:solidFill>
                      <a:srgbClr val="000000"/>
                    </a:solidFill>
                    <a:round/>
                    <a:headEnd/>
                    <a:tailEnd/>
                  </a14:hiddenLine>
                </a:ext>
              </a:extLst>
            </p:spPr>
            <p:txBody>
              <a:bodyPr wrap="none" anchor="ctr"/>
              <a:lstStyle/>
              <a:p>
                <a:endParaRPr lang="en-US" sz="1350"/>
              </a:p>
            </p:txBody>
          </p:sp>
          <p:grpSp>
            <p:nvGrpSpPr>
              <p:cNvPr id="39" name="Group 58">
                <a:extLst>
                  <a:ext uri="{FF2B5EF4-FFF2-40B4-BE49-F238E27FC236}">
                    <a16:creationId xmlns:a16="http://schemas.microsoft.com/office/drawing/2014/main" id="{EA6CC8C1-DC13-BA9C-422A-87111368A8D1}"/>
                  </a:ext>
                </a:extLst>
              </p:cNvPr>
              <p:cNvGrpSpPr>
                <a:grpSpLocks noChangeAspect="1"/>
              </p:cNvGrpSpPr>
              <p:nvPr/>
            </p:nvGrpSpPr>
            <p:grpSpPr bwMode="auto">
              <a:xfrm>
                <a:off x="3072" y="2016"/>
                <a:ext cx="864" cy="816"/>
                <a:chOff x="2016" y="2016"/>
                <a:chExt cx="864" cy="816"/>
              </a:xfrm>
            </p:grpSpPr>
            <p:sp>
              <p:nvSpPr>
                <p:cNvPr id="44" name="Line 59">
                  <a:extLst>
                    <a:ext uri="{FF2B5EF4-FFF2-40B4-BE49-F238E27FC236}">
                      <a16:creationId xmlns:a16="http://schemas.microsoft.com/office/drawing/2014/main" id="{756510A2-2493-96FD-7DA4-5B72DF01EF02}"/>
                    </a:ext>
                  </a:extLst>
                </p:cNvPr>
                <p:cNvSpPr>
                  <a:spLocks noChangeAspect="1" noChangeShapeType="1"/>
                </p:cNvSpPr>
                <p:nvPr/>
              </p:nvSpPr>
              <p:spPr bwMode="auto">
                <a:xfrm flipH="1">
                  <a:off x="2160" y="2160"/>
                  <a:ext cx="240" cy="528"/>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a:p>
              </p:txBody>
            </p:sp>
            <p:sp>
              <p:nvSpPr>
                <p:cNvPr id="45" name="Oval 60">
                  <a:extLst>
                    <a:ext uri="{FF2B5EF4-FFF2-40B4-BE49-F238E27FC236}">
                      <a16:creationId xmlns:a16="http://schemas.microsoft.com/office/drawing/2014/main" id="{B8BC3F21-5B34-1C1E-4921-9C0F0EA74EA5}"/>
                    </a:ext>
                  </a:extLst>
                </p:cNvPr>
                <p:cNvSpPr>
                  <a:spLocks noChangeAspect="1" noChangeArrowheads="1"/>
                </p:cNvSpPr>
                <p:nvPr/>
              </p:nvSpPr>
              <p:spPr bwMode="auto">
                <a:xfrm>
                  <a:off x="2304" y="2016"/>
                  <a:ext cx="240" cy="240"/>
                </a:xfrm>
                <a:prstGeom prst="ellipse">
                  <a:avLst/>
                </a:prstGeom>
                <a:solidFill>
                  <a:srgbClr val="000000"/>
                </a:solidFill>
                <a:ln w="9525">
                  <a:solidFill>
                    <a:schemeClr val="tx1"/>
                  </a:solidFill>
                  <a:round/>
                  <a:headEnd/>
                  <a:tailEnd/>
                </a:ln>
              </p:spPr>
              <p:txBody>
                <a:bodyPr wrap="none" anchor="ctr"/>
                <a:lstStyle/>
                <a:p>
                  <a:endParaRPr lang="en-US" sz="1350"/>
                </a:p>
              </p:txBody>
            </p:sp>
            <p:sp>
              <p:nvSpPr>
                <p:cNvPr id="46" name="Oval 61">
                  <a:extLst>
                    <a:ext uri="{FF2B5EF4-FFF2-40B4-BE49-F238E27FC236}">
                      <a16:creationId xmlns:a16="http://schemas.microsoft.com/office/drawing/2014/main" id="{4A9F9C81-9B70-C409-EEF7-ABBB77EC6AE3}"/>
                    </a:ext>
                  </a:extLst>
                </p:cNvPr>
                <p:cNvSpPr>
                  <a:spLocks noChangeAspect="1" noChangeArrowheads="1"/>
                </p:cNvSpPr>
                <p:nvPr/>
              </p:nvSpPr>
              <p:spPr bwMode="auto">
                <a:xfrm>
                  <a:off x="2016" y="2592"/>
                  <a:ext cx="240" cy="240"/>
                </a:xfrm>
                <a:prstGeom prst="ellipse">
                  <a:avLst/>
                </a:prstGeom>
                <a:solidFill>
                  <a:schemeClr val="folHlink"/>
                </a:solidFill>
                <a:ln>
                  <a:noFill/>
                </a:ln>
                <a:extLst>
                  <a:ext uri="{91240B29-F687-4f45-9708-019B960494DF}">
                    <a14:hiddenLine xmlns="" xmlns:a14="http://schemas.microsoft.com/office/drawing/2010/main" w="28575">
                      <a:solidFill>
                        <a:srgbClr val="000000"/>
                      </a:solidFill>
                      <a:round/>
                      <a:headEnd/>
                      <a:tailEnd/>
                    </a14:hiddenLine>
                  </a:ext>
                </a:extLst>
              </p:spPr>
              <p:txBody>
                <a:bodyPr wrap="none" anchor="ctr"/>
                <a:lstStyle/>
                <a:p>
                  <a:endParaRPr lang="en-US" sz="1350"/>
                </a:p>
              </p:txBody>
            </p:sp>
            <p:sp>
              <p:nvSpPr>
                <p:cNvPr id="47" name="Line 62">
                  <a:extLst>
                    <a:ext uri="{FF2B5EF4-FFF2-40B4-BE49-F238E27FC236}">
                      <a16:creationId xmlns:a16="http://schemas.microsoft.com/office/drawing/2014/main" id="{708FA6DF-0944-FA49-E2C6-87EBADDBBF1C}"/>
                    </a:ext>
                  </a:extLst>
                </p:cNvPr>
                <p:cNvSpPr>
                  <a:spLocks noChangeAspect="1" noChangeShapeType="1"/>
                </p:cNvSpPr>
                <p:nvPr/>
              </p:nvSpPr>
              <p:spPr bwMode="auto">
                <a:xfrm>
                  <a:off x="2448" y="2160"/>
                  <a:ext cx="336" cy="576"/>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a:p>
              </p:txBody>
            </p:sp>
            <p:sp>
              <p:nvSpPr>
                <p:cNvPr id="48" name="Oval 63">
                  <a:extLst>
                    <a:ext uri="{FF2B5EF4-FFF2-40B4-BE49-F238E27FC236}">
                      <a16:creationId xmlns:a16="http://schemas.microsoft.com/office/drawing/2014/main" id="{704962C4-4518-6144-4367-696AF380FD9B}"/>
                    </a:ext>
                  </a:extLst>
                </p:cNvPr>
                <p:cNvSpPr>
                  <a:spLocks noChangeAspect="1" noChangeArrowheads="1"/>
                </p:cNvSpPr>
                <p:nvPr/>
              </p:nvSpPr>
              <p:spPr bwMode="auto">
                <a:xfrm>
                  <a:off x="2640" y="2592"/>
                  <a:ext cx="240" cy="240"/>
                </a:xfrm>
                <a:prstGeom prst="ellipse">
                  <a:avLst/>
                </a:prstGeom>
                <a:solidFill>
                  <a:schemeClr val="folHlink"/>
                </a:solidFill>
                <a:ln>
                  <a:noFill/>
                </a:ln>
                <a:extLst>
                  <a:ext uri="{91240B29-F687-4f45-9708-019B960494DF}">
                    <a14:hiddenLine xmlns="" xmlns:a14="http://schemas.microsoft.com/office/drawing/2010/main" w="28575">
                      <a:solidFill>
                        <a:srgbClr val="000000"/>
                      </a:solidFill>
                      <a:round/>
                      <a:headEnd/>
                      <a:tailEnd/>
                    </a14:hiddenLine>
                  </a:ext>
                </a:extLst>
              </p:spPr>
              <p:txBody>
                <a:bodyPr wrap="none" anchor="ctr"/>
                <a:lstStyle/>
                <a:p>
                  <a:endParaRPr lang="en-US" sz="1350"/>
                </a:p>
              </p:txBody>
            </p:sp>
          </p:grpSp>
          <p:sp>
            <p:nvSpPr>
              <p:cNvPr id="40" name="Text Box 64">
                <a:extLst>
                  <a:ext uri="{FF2B5EF4-FFF2-40B4-BE49-F238E27FC236}">
                    <a16:creationId xmlns:a16="http://schemas.microsoft.com/office/drawing/2014/main" id="{E1A3D200-4587-BEFB-5EAD-3E1047612D90}"/>
                  </a:ext>
                </a:extLst>
              </p:cNvPr>
              <p:cNvSpPr txBox="1">
                <a:spLocks noChangeAspect="1" noChangeArrowheads="1"/>
              </p:cNvSpPr>
              <p:nvPr/>
            </p:nvSpPr>
            <p:spPr bwMode="auto">
              <a:xfrm>
                <a:off x="2064" y="2832"/>
                <a:ext cx="349" cy="4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2</a:t>
                </a:r>
              </a:p>
            </p:txBody>
          </p:sp>
          <p:sp>
            <p:nvSpPr>
              <p:cNvPr id="41" name="Text Box 65">
                <a:extLst>
                  <a:ext uri="{FF2B5EF4-FFF2-40B4-BE49-F238E27FC236}">
                    <a16:creationId xmlns:a16="http://schemas.microsoft.com/office/drawing/2014/main" id="{4A8F971D-5EA0-5696-6A9F-7AECD6037618}"/>
                  </a:ext>
                </a:extLst>
              </p:cNvPr>
              <p:cNvSpPr txBox="1">
                <a:spLocks noChangeAspect="1" noChangeArrowheads="1"/>
              </p:cNvSpPr>
              <p:nvPr/>
            </p:nvSpPr>
            <p:spPr bwMode="auto">
              <a:xfrm>
                <a:off x="2668" y="2832"/>
                <a:ext cx="211" cy="4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7</a:t>
                </a:r>
              </a:p>
            </p:txBody>
          </p:sp>
          <p:sp>
            <p:nvSpPr>
              <p:cNvPr id="42" name="Text Box 66">
                <a:extLst>
                  <a:ext uri="{FF2B5EF4-FFF2-40B4-BE49-F238E27FC236}">
                    <a16:creationId xmlns:a16="http://schemas.microsoft.com/office/drawing/2014/main" id="{014C9EBB-7FE4-D8AC-3353-BA64216F0C8A}"/>
                  </a:ext>
                </a:extLst>
              </p:cNvPr>
              <p:cNvSpPr txBox="1">
                <a:spLocks noChangeAspect="1" noChangeArrowheads="1"/>
              </p:cNvSpPr>
              <p:nvPr/>
            </p:nvSpPr>
            <p:spPr bwMode="auto">
              <a:xfrm>
                <a:off x="3072" y="2832"/>
                <a:ext cx="349" cy="4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1</a:t>
                </a:r>
              </a:p>
            </p:txBody>
          </p:sp>
          <p:sp>
            <p:nvSpPr>
              <p:cNvPr id="43" name="Text Box 67">
                <a:extLst>
                  <a:ext uri="{FF2B5EF4-FFF2-40B4-BE49-F238E27FC236}">
                    <a16:creationId xmlns:a16="http://schemas.microsoft.com/office/drawing/2014/main" id="{80B5B809-C675-6FC7-E47C-782D8B4268C7}"/>
                  </a:ext>
                </a:extLst>
              </p:cNvPr>
              <p:cNvSpPr txBox="1">
                <a:spLocks noChangeAspect="1" noChangeArrowheads="1"/>
              </p:cNvSpPr>
              <p:nvPr/>
            </p:nvSpPr>
            <p:spPr bwMode="auto">
              <a:xfrm>
                <a:off x="3743" y="2834"/>
                <a:ext cx="349" cy="4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8</a:t>
                </a:r>
              </a:p>
            </p:txBody>
          </p:sp>
        </p:grpSp>
        <p:sp>
          <p:nvSpPr>
            <p:cNvPr id="28" name="Text Box 70">
              <a:extLst>
                <a:ext uri="{FF2B5EF4-FFF2-40B4-BE49-F238E27FC236}">
                  <a16:creationId xmlns:a16="http://schemas.microsoft.com/office/drawing/2014/main" id="{14058818-033A-C98D-9D6B-DDFDDEDCF004}"/>
                </a:ext>
              </a:extLst>
            </p:cNvPr>
            <p:cNvSpPr txBox="1">
              <a:spLocks noChangeAspect="1" noChangeArrowheads="1"/>
            </p:cNvSpPr>
            <p:nvPr/>
          </p:nvSpPr>
          <p:spPr bwMode="auto">
            <a:xfrm>
              <a:off x="3888" y="1968"/>
              <a:ext cx="252"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2</a:t>
              </a:r>
            </a:p>
          </p:txBody>
        </p:sp>
        <p:sp>
          <p:nvSpPr>
            <p:cNvPr id="29" name="Text Box 71">
              <a:extLst>
                <a:ext uri="{FF2B5EF4-FFF2-40B4-BE49-F238E27FC236}">
                  <a16:creationId xmlns:a16="http://schemas.microsoft.com/office/drawing/2014/main" id="{6E77852E-EB5B-AABF-4214-68D8AEF44D83}"/>
                </a:ext>
              </a:extLst>
            </p:cNvPr>
            <p:cNvSpPr txBox="1">
              <a:spLocks noChangeAspect="1" noChangeArrowheads="1"/>
            </p:cNvSpPr>
            <p:nvPr/>
          </p:nvSpPr>
          <p:spPr bwMode="auto">
            <a:xfrm>
              <a:off x="5136" y="1968"/>
              <a:ext cx="252"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1</a:t>
              </a:r>
            </a:p>
          </p:txBody>
        </p:sp>
        <p:sp>
          <p:nvSpPr>
            <p:cNvPr id="30" name="Text Box 72">
              <a:extLst>
                <a:ext uri="{FF2B5EF4-FFF2-40B4-BE49-F238E27FC236}">
                  <a16:creationId xmlns:a16="http://schemas.microsoft.com/office/drawing/2014/main" id="{974B9C06-401F-6010-7BB8-178F4AB5BD33}"/>
                </a:ext>
              </a:extLst>
            </p:cNvPr>
            <p:cNvSpPr txBox="1">
              <a:spLocks noChangeAspect="1" noChangeArrowheads="1"/>
            </p:cNvSpPr>
            <p:nvPr/>
          </p:nvSpPr>
          <p:spPr bwMode="auto">
            <a:xfrm>
              <a:off x="4464" y="1344"/>
              <a:ext cx="252"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2</a:t>
              </a:r>
            </a:p>
          </p:txBody>
        </p:sp>
      </p:grpSp>
      <p:sp>
        <p:nvSpPr>
          <p:cNvPr id="59401" name="Oval 104"/>
          <p:cNvSpPr>
            <a:spLocks noChangeArrowheads="1"/>
          </p:cNvSpPr>
          <p:nvPr>
            <p:custDataLst>
              <p:tags r:id="rId6"/>
            </p:custDataLst>
          </p:nvPr>
        </p:nvSpPr>
        <p:spPr bwMode="auto">
          <a:xfrm>
            <a:off x="1543050" y="2686050"/>
            <a:ext cx="400050" cy="400050"/>
          </a:xfrm>
          <a:prstGeom prst="ellipse">
            <a:avLst/>
          </a:prstGeom>
          <a:noFill/>
          <a:ln w="28575">
            <a:solidFill>
              <a:schemeClr val="accent1"/>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350"/>
          </a:p>
        </p:txBody>
      </p:sp>
      <p:sp>
        <p:nvSpPr>
          <p:cNvPr id="59402" name="Text Box 105"/>
          <p:cNvSpPr txBox="1">
            <a:spLocks noChangeArrowheads="1"/>
          </p:cNvSpPr>
          <p:nvPr>
            <p:custDataLst>
              <p:tags r:id="rId7"/>
            </p:custDataLst>
          </p:nvPr>
        </p:nvSpPr>
        <p:spPr bwMode="auto">
          <a:xfrm>
            <a:off x="1371600" y="3600450"/>
            <a:ext cx="1771650" cy="3000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pPr algn="ctr"/>
            <a:r>
              <a:rPr lang="en-US" sz="1350">
                <a:solidFill>
                  <a:schemeClr val="accent1"/>
                </a:solidFill>
              </a:rPr>
              <a:t>Static evaluator value</a:t>
            </a:r>
          </a:p>
        </p:txBody>
      </p:sp>
      <p:sp>
        <p:nvSpPr>
          <p:cNvPr id="59403" name="Line 106"/>
          <p:cNvSpPr>
            <a:spLocks noChangeShapeType="1"/>
          </p:cNvSpPr>
          <p:nvPr>
            <p:custDataLst>
              <p:tags r:id="rId8"/>
            </p:custDataLst>
          </p:nvPr>
        </p:nvSpPr>
        <p:spPr bwMode="auto">
          <a:xfrm flipV="1">
            <a:off x="1657350" y="3086100"/>
            <a:ext cx="57150" cy="571500"/>
          </a:xfrm>
          <a:prstGeom prst="line">
            <a:avLst/>
          </a:prstGeom>
          <a:noFill/>
          <a:ln w="28575">
            <a:solidFill>
              <a:schemeClr val="accent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sz="1350"/>
          </a:p>
        </p:txBody>
      </p:sp>
      <p:sp>
        <p:nvSpPr>
          <p:cNvPr id="2" name="AutoShape 107">
            <a:extLst>
              <a:ext uri="{FF2B5EF4-FFF2-40B4-BE49-F238E27FC236}">
                <a16:creationId xmlns:a16="http://schemas.microsoft.com/office/drawing/2014/main" id="{87114B0B-B38A-5391-A35A-53147794FE6D}"/>
              </a:ext>
            </a:extLst>
          </p:cNvPr>
          <p:cNvSpPr>
            <a:spLocks noChangeArrowheads="1"/>
          </p:cNvSpPr>
          <p:nvPr>
            <p:custDataLst>
              <p:tags r:id="rId9"/>
            </p:custDataLst>
          </p:nvPr>
        </p:nvSpPr>
        <p:spPr bwMode="auto">
          <a:xfrm>
            <a:off x="3257550" y="1657350"/>
            <a:ext cx="400050" cy="285750"/>
          </a:xfrm>
          <a:prstGeom prst="rightArrow">
            <a:avLst>
              <a:gd name="adj1" fmla="val 50000"/>
              <a:gd name="adj2" fmla="val 35000"/>
            </a:avLst>
          </a:prstGeom>
          <a:solidFill>
            <a:schemeClr val="bg2"/>
          </a:solidFill>
          <a:ln w="9525">
            <a:solidFill>
              <a:schemeClr val="tx1"/>
            </a:solidFill>
            <a:miter lim="800000"/>
            <a:headEnd/>
            <a:tailEnd/>
          </a:ln>
        </p:spPr>
        <p:txBody>
          <a:bodyPr wrap="none" anchor="ctr"/>
          <a:lstStyle/>
          <a:p>
            <a:endParaRPr lang="en-US" sz="1350"/>
          </a:p>
        </p:txBody>
      </p:sp>
      <p:sp>
        <p:nvSpPr>
          <p:cNvPr id="25" name="AutoShape 108">
            <a:extLst>
              <a:ext uri="{FF2B5EF4-FFF2-40B4-BE49-F238E27FC236}">
                <a16:creationId xmlns:a16="http://schemas.microsoft.com/office/drawing/2014/main" id="{8C471EB9-0D86-C40D-C0F2-EE959A360EA9}"/>
              </a:ext>
            </a:extLst>
          </p:cNvPr>
          <p:cNvSpPr>
            <a:spLocks noChangeArrowheads="1"/>
          </p:cNvSpPr>
          <p:nvPr>
            <p:custDataLst>
              <p:tags r:id="rId10"/>
            </p:custDataLst>
          </p:nvPr>
        </p:nvSpPr>
        <p:spPr bwMode="auto">
          <a:xfrm>
            <a:off x="5543550" y="1600200"/>
            <a:ext cx="400050" cy="285750"/>
          </a:xfrm>
          <a:prstGeom prst="rightArrow">
            <a:avLst>
              <a:gd name="adj1" fmla="val 50000"/>
              <a:gd name="adj2" fmla="val 35000"/>
            </a:avLst>
          </a:prstGeom>
          <a:solidFill>
            <a:schemeClr val="bg2"/>
          </a:solidFill>
          <a:ln w="9525">
            <a:solidFill>
              <a:schemeClr val="tx1"/>
            </a:solidFill>
            <a:miter lim="800000"/>
            <a:headEnd/>
            <a:tailEnd/>
          </a:ln>
        </p:spPr>
        <p:txBody>
          <a:bodyPr wrap="none" anchor="ctr"/>
          <a:lstStyle/>
          <a:p>
            <a:endParaRPr lang="en-US" sz="1350"/>
          </a:p>
        </p:txBody>
      </p:sp>
    </p:spTree>
    <p:extLst>
      <p:ext uri="{BB962C8B-B14F-4D97-AF65-F5344CB8AC3E}">
        <p14:creationId xmlns:p14="http://schemas.microsoft.com/office/powerpoint/2010/main" val="4258436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custDataLst>
              <p:tags r:id="rId1"/>
            </p:custDataLst>
          </p:nvPr>
        </p:nvSpPr>
        <p:spPr/>
        <p:txBody>
          <a:bodyPr>
            <a:normAutofit fontScale="90000"/>
          </a:bodyPr>
          <a:lstStyle/>
          <a:p>
            <a:r>
              <a:rPr lang="en-US">
                <a:latin typeface="Times New Roman" charset="0"/>
                <a:ea typeface="ＭＳ Ｐゴシック" charset="0"/>
                <a:cs typeface="ＭＳ Ｐゴシック" charset="0"/>
              </a:rPr>
              <a:t>Minimax Algorithm</a:t>
            </a:r>
          </a:p>
        </p:txBody>
      </p:sp>
      <p:grpSp>
        <p:nvGrpSpPr>
          <p:cNvPr id="59394" name="Group 98"/>
          <p:cNvGrpSpPr>
            <a:grpSpLocks/>
          </p:cNvGrpSpPr>
          <p:nvPr>
            <p:custDataLst>
              <p:tags r:id="rId2"/>
            </p:custDataLst>
          </p:nvPr>
        </p:nvGrpSpPr>
        <p:grpSpPr bwMode="auto">
          <a:xfrm>
            <a:off x="1543050" y="1543052"/>
            <a:ext cx="1784747" cy="1526383"/>
            <a:chOff x="288" y="1632"/>
            <a:chExt cx="1499" cy="1282"/>
          </a:xfrm>
        </p:grpSpPr>
        <p:sp>
          <p:nvSpPr>
            <p:cNvPr id="59476" name="Line 18"/>
            <p:cNvSpPr>
              <a:spLocks noChangeAspect="1" noChangeShapeType="1"/>
            </p:cNvSpPr>
            <p:nvPr/>
          </p:nvSpPr>
          <p:spPr bwMode="auto">
            <a:xfrm flipV="1">
              <a:off x="600" y="1701"/>
              <a:ext cx="312" cy="417"/>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a:p>
          </p:txBody>
        </p:sp>
        <p:sp>
          <p:nvSpPr>
            <p:cNvPr id="59477" name="Line 19"/>
            <p:cNvSpPr>
              <a:spLocks noChangeAspect="1" noChangeShapeType="1"/>
            </p:cNvSpPr>
            <p:nvPr/>
          </p:nvSpPr>
          <p:spPr bwMode="auto">
            <a:xfrm flipH="1" flipV="1">
              <a:off x="912" y="1701"/>
              <a:ext cx="346" cy="347"/>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a:p>
          </p:txBody>
        </p:sp>
        <p:sp>
          <p:nvSpPr>
            <p:cNvPr id="59478" name="Oval 5"/>
            <p:cNvSpPr>
              <a:spLocks noChangeAspect="1" noChangeArrowheads="1"/>
            </p:cNvSpPr>
            <p:nvPr/>
          </p:nvSpPr>
          <p:spPr bwMode="auto">
            <a:xfrm>
              <a:off x="808" y="1632"/>
              <a:ext cx="173" cy="173"/>
            </a:xfrm>
            <a:prstGeom prst="ellipse">
              <a:avLst/>
            </a:prstGeom>
            <a:solidFill>
              <a:schemeClr val="folHlink"/>
            </a:solidFill>
            <a:ln>
              <a:noFill/>
            </a:ln>
            <a:extLst>
              <a:ext uri="{91240B29-F687-4f45-9708-019B960494DF}">
                <a14:hiddenLine xmlns="" xmlns:a14="http://schemas.microsoft.com/office/drawing/2010/main" w="28575">
                  <a:solidFill>
                    <a:srgbClr val="000000"/>
                  </a:solidFill>
                  <a:round/>
                  <a:headEnd/>
                  <a:tailEnd/>
                </a14:hiddenLine>
              </a:ext>
            </a:extLst>
          </p:spPr>
          <p:txBody>
            <a:bodyPr wrap="none" anchor="ctr"/>
            <a:lstStyle/>
            <a:p>
              <a:endParaRPr lang="en-US" sz="1350"/>
            </a:p>
          </p:txBody>
        </p:sp>
        <p:sp>
          <p:nvSpPr>
            <p:cNvPr id="59479" name="Line 9"/>
            <p:cNvSpPr>
              <a:spLocks noChangeAspect="1" noChangeShapeType="1"/>
            </p:cNvSpPr>
            <p:nvPr/>
          </p:nvSpPr>
          <p:spPr bwMode="auto">
            <a:xfrm flipH="1">
              <a:off x="392" y="2118"/>
              <a:ext cx="173" cy="381"/>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a:p>
          </p:txBody>
        </p:sp>
        <p:sp>
          <p:nvSpPr>
            <p:cNvPr id="59480" name="Oval 4"/>
            <p:cNvSpPr>
              <a:spLocks noChangeAspect="1" noChangeArrowheads="1"/>
            </p:cNvSpPr>
            <p:nvPr/>
          </p:nvSpPr>
          <p:spPr bwMode="auto">
            <a:xfrm>
              <a:off x="496" y="2013"/>
              <a:ext cx="173" cy="174"/>
            </a:xfrm>
            <a:prstGeom prst="ellipse">
              <a:avLst/>
            </a:prstGeom>
            <a:solidFill>
              <a:srgbClr val="000000"/>
            </a:solidFill>
            <a:ln w="9525">
              <a:solidFill>
                <a:schemeClr val="tx1"/>
              </a:solidFill>
              <a:round/>
              <a:headEnd/>
              <a:tailEnd/>
            </a:ln>
          </p:spPr>
          <p:txBody>
            <a:bodyPr wrap="none" anchor="ctr"/>
            <a:lstStyle/>
            <a:p>
              <a:endParaRPr lang="en-US" sz="1350"/>
            </a:p>
          </p:txBody>
        </p:sp>
        <p:sp>
          <p:nvSpPr>
            <p:cNvPr id="59481" name="Oval 7"/>
            <p:cNvSpPr>
              <a:spLocks noChangeAspect="1" noChangeArrowheads="1"/>
            </p:cNvSpPr>
            <p:nvPr/>
          </p:nvSpPr>
          <p:spPr bwMode="auto">
            <a:xfrm>
              <a:off x="288" y="2430"/>
              <a:ext cx="173" cy="173"/>
            </a:xfrm>
            <a:prstGeom prst="ellipse">
              <a:avLst/>
            </a:prstGeom>
            <a:solidFill>
              <a:schemeClr val="folHlink"/>
            </a:solidFill>
            <a:ln>
              <a:noFill/>
            </a:ln>
            <a:extLst>
              <a:ext uri="{91240B29-F687-4f45-9708-019B960494DF}">
                <a14:hiddenLine xmlns="" xmlns:a14="http://schemas.microsoft.com/office/drawing/2010/main" w="28575">
                  <a:solidFill>
                    <a:srgbClr val="000000"/>
                  </a:solidFill>
                  <a:round/>
                  <a:headEnd/>
                  <a:tailEnd/>
                </a14:hiddenLine>
              </a:ext>
            </a:extLst>
          </p:spPr>
          <p:txBody>
            <a:bodyPr wrap="none" anchor="ctr"/>
            <a:lstStyle/>
            <a:p>
              <a:endParaRPr lang="en-US" sz="1350"/>
            </a:p>
          </p:txBody>
        </p:sp>
        <p:sp>
          <p:nvSpPr>
            <p:cNvPr id="59482" name="Line 10"/>
            <p:cNvSpPr>
              <a:spLocks noChangeAspect="1" noChangeShapeType="1"/>
            </p:cNvSpPr>
            <p:nvPr/>
          </p:nvSpPr>
          <p:spPr bwMode="auto">
            <a:xfrm>
              <a:off x="600" y="2118"/>
              <a:ext cx="242" cy="416"/>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a:p>
          </p:txBody>
        </p:sp>
        <p:sp>
          <p:nvSpPr>
            <p:cNvPr id="59483" name="Oval 8"/>
            <p:cNvSpPr>
              <a:spLocks noChangeAspect="1" noChangeArrowheads="1"/>
            </p:cNvSpPr>
            <p:nvPr/>
          </p:nvSpPr>
          <p:spPr bwMode="auto">
            <a:xfrm>
              <a:off x="738" y="2430"/>
              <a:ext cx="174" cy="173"/>
            </a:xfrm>
            <a:prstGeom prst="ellipse">
              <a:avLst/>
            </a:prstGeom>
            <a:solidFill>
              <a:schemeClr val="folHlink"/>
            </a:solidFill>
            <a:ln>
              <a:noFill/>
            </a:ln>
            <a:extLst>
              <a:ext uri="{91240B29-F687-4f45-9708-019B960494DF}">
                <a14:hiddenLine xmlns="" xmlns:a14="http://schemas.microsoft.com/office/drawing/2010/main" w="28575">
                  <a:solidFill>
                    <a:srgbClr val="000000"/>
                  </a:solidFill>
                  <a:round/>
                  <a:headEnd/>
                  <a:tailEnd/>
                </a14:hiddenLine>
              </a:ext>
            </a:extLst>
          </p:spPr>
          <p:txBody>
            <a:bodyPr wrap="none" anchor="ctr"/>
            <a:lstStyle/>
            <a:p>
              <a:endParaRPr lang="en-US" sz="1350"/>
            </a:p>
          </p:txBody>
        </p:sp>
        <p:grpSp>
          <p:nvGrpSpPr>
            <p:cNvPr id="59484" name="Group 12"/>
            <p:cNvGrpSpPr>
              <a:grpSpLocks noChangeAspect="1"/>
            </p:cNvGrpSpPr>
            <p:nvPr/>
          </p:nvGrpSpPr>
          <p:grpSpPr bwMode="auto">
            <a:xfrm>
              <a:off x="1050" y="2013"/>
              <a:ext cx="624" cy="590"/>
              <a:chOff x="2016" y="2016"/>
              <a:chExt cx="864" cy="816"/>
            </a:xfrm>
          </p:grpSpPr>
          <p:sp>
            <p:nvSpPr>
              <p:cNvPr id="59489" name="Line 13"/>
              <p:cNvSpPr>
                <a:spLocks noChangeAspect="1" noChangeShapeType="1"/>
              </p:cNvSpPr>
              <p:nvPr/>
            </p:nvSpPr>
            <p:spPr bwMode="auto">
              <a:xfrm flipH="1">
                <a:off x="2160" y="2160"/>
                <a:ext cx="240" cy="528"/>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a:p>
            </p:txBody>
          </p:sp>
          <p:sp>
            <p:nvSpPr>
              <p:cNvPr id="59490" name="Oval 14"/>
              <p:cNvSpPr>
                <a:spLocks noChangeAspect="1" noChangeArrowheads="1"/>
              </p:cNvSpPr>
              <p:nvPr/>
            </p:nvSpPr>
            <p:spPr bwMode="auto">
              <a:xfrm>
                <a:off x="2304" y="2016"/>
                <a:ext cx="240" cy="240"/>
              </a:xfrm>
              <a:prstGeom prst="ellipse">
                <a:avLst/>
              </a:prstGeom>
              <a:solidFill>
                <a:srgbClr val="000000"/>
              </a:solidFill>
              <a:ln w="9525">
                <a:solidFill>
                  <a:schemeClr val="tx1"/>
                </a:solidFill>
                <a:round/>
                <a:headEnd/>
                <a:tailEnd/>
              </a:ln>
            </p:spPr>
            <p:txBody>
              <a:bodyPr wrap="none" anchor="ctr"/>
              <a:lstStyle/>
              <a:p>
                <a:endParaRPr lang="en-US" sz="1350"/>
              </a:p>
            </p:txBody>
          </p:sp>
          <p:sp>
            <p:nvSpPr>
              <p:cNvPr id="59491" name="Oval 15"/>
              <p:cNvSpPr>
                <a:spLocks noChangeAspect="1" noChangeArrowheads="1"/>
              </p:cNvSpPr>
              <p:nvPr/>
            </p:nvSpPr>
            <p:spPr bwMode="auto">
              <a:xfrm>
                <a:off x="2016" y="2592"/>
                <a:ext cx="240" cy="240"/>
              </a:xfrm>
              <a:prstGeom prst="ellipse">
                <a:avLst/>
              </a:prstGeom>
              <a:solidFill>
                <a:schemeClr val="folHlink"/>
              </a:solidFill>
              <a:ln>
                <a:noFill/>
              </a:ln>
              <a:extLst>
                <a:ext uri="{91240B29-F687-4f45-9708-019B960494DF}">
                  <a14:hiddenLine xmlns="" xmlns:a14="http://schemas.microsoft.com/office/drawing/2010/main" w="28575">
                    <a:solidFill>
                      <a:srgbClr val="000000"/>
                    </a:solidFill>
                    <a:round/>
                    <a:headEnd/>
                    <a:tailEnd/>
                  </a14:hiddenLine>
                </a:ext>
              </a:extLst>
            </p:spPr>
            <p:txBody>
              <a:bodyPr wrap="none" anchor="ctr"/>
              <a:lstStyle/>
              <a:p>
                <a:endParaRPr lang="en-US" sz="1350"/>
              </a:p>
            </p:txBody>
          </p:sp>
          <p:sp>
            <p:nvSpPr>
              <p:cNvPr id="59492" name="Line 16"/>
              <p:cNvSpPr>
                <a:spLocks noChangeAspect="1" noChangeShapeType="1"/>
              </p:cNvSpPr>
              <p:nvPr/>
            </p:nvSpPr>
            <p:spPr bwMode="auto">
              <a:xfrm>
                <a:off x="2448" y="2160"/>
                <a:ext cx="336" cy="576"/>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a:p>
            </p:txBody>
          </p:sp>
          <p:sp>
            <p:nvSpPr>
              <p:cNvPr id="59493" name="Oval 17"/>
              <p:cNvSpPr>
                <a:spLocks noChangeAspect="1" noChangeArrowheads="1"/>
              </p:cNvSpPr>
              <p:nvPr/>
            </p:nvSpPr>
            <p:spPr bwMode="auto">
              <a:xfrm>
                <a:off x="2640" y="2592"/>
                <a:ext cx="240" cy="240"/>
              </a:xfrm>
              <a:prstGeom prst="ellipse">
                <a:avLst/>
              </a:prstGeom>
              <a:solidFill>
                <a:schemeClr val="folHlink"/>
              </a:solidFill>
              <a:ln>
                <a:noFill/>
              </a:ln>
              <a:extLst>
                <a:ext uri="{91240B29-F687-4f45-9708-019B960494DF}">
                  <a14:hiddenLine xmlns="" xmlns:a14="http://schemas.microsoft.com/office/drawing/2010/main" w="28575">
                    <a:solidFill>
                      <a:srgbClr val="000000"/>
                    </a:solidFill>
                    <a:round/>
                    <a:headEnd/>
                    <a:tailEnd/>
                  </a14:hiddenLine>
                </a:ext>
              </a:extLst>
            </p:spPr>
            <p:txBody>
              <a:bodyPr wrap="none" anchor="ctr"/>
              <a:lstStyle/>
              <a:p>
                <a:endParaRPr lang="en-US" sz="1350"/>
              </a:p>
            </p:txBody>
          </p:sp>
        </p:grpSp>
        <p:sp>
          <p:nvSpPr>
            <p:cNvPr id="59485" name="Text Box 20"/>
            <p:cNvSpPr txBox="1">
              <a:spLocks noChangeAspect="1" noChangeArrowheads="1"/>
            </p:cNvSpPr>
            <p:nvPr/>
          </p:nvSpPr>
          <p:spPr bwMode="auto">
            <a:xfrm>
              <a:off x="323" y="2603"/>
              <a:ext cx="252"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2</a:t>
              </a:r>
            </a:p>
          </p:txBody>
        </p:sp>
        <p:sp>
          <p:nvSpPr>
            <p:cNvPr id="59486" name="Text Box 21"/>
            <p:cNvSpPr txBox="1">
              <a:spLocks noChangeAspect="1" noChangeArrowheads="1"/>
            </p:cNvSpPr>
            <p:nvPr/>
          </p:nvSpPr>
          <p:spPr bwMode="auto">
            <a:xfrm>
              <a:off x="759" y="2603"/>
              <a:ext cx="152"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7</a:t>
              </a:r>
            </a:p>
          </p:txBody>
        </p:sp>
        <p:sp>
          <p:nvSpPr>
            <p:cNvPr id="59487" name="Text Box 22"/>
            <p:cNvSpPr txBox="1">
              <a:spLocks noChangeAspect="1" noChangeArrowheads="1"/>
            </p:cNvSpPr>
            <p:nvPr/>
          </p:nvSpPr>
          <p:spPr bwMode="auto">
            <a:xfrm>
              <a:off x="1050" y="2603"/>
              <a:ext cx="252"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1</a:t>
              </a:r>
            </a:p>
          </p:txBody>
        </p:sp>
        <p:sp>
          <p:nvSpPr>
            <p:cNvPr id="59488" name="Text Box 23"/>
            <p:cNvSpPr txBox="1">
              <a:spLocks noChangeAspect="1" noChangeArrowheads="1"/>
            </p:cNvSpPr>
            <p:nvPr/>
          </p:nvSpPr>
          <p:spPr bwMode="auto">
            <a:xfrm>
              <a:off x="1535" y="2604"/>
              <a:ext cx="252"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8</a:t>
              </a:r>
            </a:p>
          </p:txBody>
        </p:sp>
      </p:grpSp>
      <p:grpSp>
        <p:nvGrpSpPr>
          <p:cNvPr id="59395" name="Group 29"/>
          <p:cNvGrpSpPr>
            <a:grpSpLocks/>
          </p:cNvGrpSpPr>
          <p:nvPr>
            <p:custDataLst>
              <p:tags r:id="rId3"/>
            </p:custDataLst>
          </p:nvPr>
        </p:nvGrpSpPr>
        <p:grpSpPr bwMode="auto">
          <a:xfrm>
            <a:off x="4000500" y="4343401"/>
            <a:ext cx="1009651" cy="738188"/>
            <a:chOff x="480" y="3578"/>
            <a:chExt cx="848" cy="620"/>
          </a:xfrm>
        </p:grpSpPr>
        <p:sp>
          <p:nvSpPr>
            <p:cNvPr id="59472" name="Text Box 24"/>
            <p:cNvSpPr txBox="1">
              <a:spLocks noChangeArrowheads="1"/>
            </p:cNvSpPr>
            <p:nvPr/>
          </p:nvSpPr>
          <p:spPr bwMode="auto">
            <a:xfrm>
              <a:off x="710" y="3578"/>
              <a:ext cx="618"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MAX</a:t>
              </a:r>
            </a:p>
          </p:txBody>
        </p:sp>
        <p:sp>
          <p:nvSpPr>
            <p:cNvPr id="59473" name="Oval 25"/>
            <p:cNvSpPr>
              <a:spLocks noChangeArrowheads="1"/>
            </p:cNvSpPr>
            <p:nvPr/>
          </p:nvSpPr>
          <p:spPr bwMode="auto">
            <a:xfrm>
              <a:off x="480" y="3600"/>
              <a:ext cx="240" cy="240"/>
            </a:xfrm>
            <a:prstGeom prst="ellipse">
              <a:avLst/>
            </a:prstGeom>
            <a:solidFill>
              <a:schemeClr val="folHlink"/>
            </a:solidFill>
            <a:ln>
              <a:noFill/>
            </a:ln>
            <a:extLst>
              <a:ext uri="{91240B29-F687-4f45-9708-019B960494DF}">
                <a14:hiddenLine xmlns="" xmlns:a14="http://schemas.microsoft.com/office/drawing/2010/main" w="28575">
                  <a:solidFill>
                    <a:srgbClr val="000000"/>
                  </a:solidFill>
                  <a:round/>
                  <a:headEnd/>
                  <a:tailEnd/>
                </a14:hiddenLine>
              </a:ext>
            </a:extLst>
          </p:spPr>
          <p:txBody>
            <a:bodyPr wrap="none" anchor="ctr"/>
            <a:lstStyle/>
            <a:p>
              <a:endParaRPr lang="en-US" sz="1350"/>
            </a:p>
          </p:txBody>
        </p:sp>
        <p:sp>
          <p:nvSpPr>
            <p:cNvPr id="59474" name="Oval 26"/>
            <p:cNvSpPr>
              <a:spLocks noChangeArrowheads="1"/>
            </p:cNvSpPr>
            <p:nvPr/>
          </p:nvSpPr>
          <p:spPr bwMode="auto">
            <a:xfrm>
              <a:off x="480" y="3888"/>
              <a:ext cx="240" cy="240"/>
            </a:xfrm>
            <a:prstGeom prst="ellipse">
              <a:avLst/>
            </a:prstGeom>
            <a:solidFill>
              <a:srgbClr val="000000"/>
            </a:solidFill>
            <a:ln w="9525">
              <a:solidFill>
                <a:schemeClr val="tx1"/>
              </a:solidFill>
              <a:round/>
              <a:headEnd/>
              <a:tailEnd/>
            </a:ln>
          </p:spPr>
          <p:txBody>
            <a:bodyPr wrap="none" anchor="ctr"/>
            <a:lstStyle/>
            <a:p>
              <a:endParaRPr lang="en-US" sz="1350"/>
            </a:p>
          </p:txBody>
        </p:sp>
        <p:sp>
          <p:nvSpPr>
            <p:cNvPr id="59475" name="Text Box 28"/>
            <p:cNvSpPr txBox="1">
              <a:spLocks noChangeArrowheads="1"/>
            </p:cNvSpPr>
            <p:nvPr/>
          </p:nvSpPr>
          <p:spPr bwMode="auto">
            <a:xfrm>
              <a:off x="768" y="3888"/>
              <a:ext cx="554"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MIN</a:t>
              </a:r>
            </a:p>
          </p:txBody>
        </p:sp>
      </p:grpSp>
      <p:grpSp>
        <p:nvGrpSpPr>
          <p:cNvPr id="3" name="Group 97">
            <a:extLst>
              <a:ext uri="{FF2B5EF4-FFF2-40B4-BE49-F238E27FC236}">
                <a16:creationId xmlns:a16="http://schemas.microsoft.com/office/drawing/2014/main" id="{7D218A71-4A1E-D5E9-C003-355D8B1AB191}"/>
              </a:ext>
            </a:extLst>
          </p:cNvPr>
          <p:cNvGrpSpPr>
            <a:grpSpLocks/>
          </p:cNvGrpSpPr>
          <p:nvPr>
            <p:custDataLst>
              <p:tags r:id="rId4"/>
            </p:custDataLst>
          </p:nvPr>
        </p:nvGrpSpPr>
        <p:grpSpPr bwMode="auto">
          <a:xfrm>
            <a:off x="3771898" y="1543052"/>
            <a:ext cx="1841897" cy="1526383"/>
            <a:chOff x="2064" y="1632"/>
            <a:chExt cx="1547" cy="1282"/>
          </a:xfrm>
        </p:grpSpPr>
        <p:grpSp>
          <p:nvGrpSpPr>
            <p:cNvPr id="4" name="Group 30">
              <a:extLst>
                <a:ext uri="{FF2B5EF4-FFF2-40B4-BE49-F238E27FC236}">
                  <a16:creationId xmlns:a16="http://schemas.microsoft.com/office/drawing/2014/main" id="{11BAE94F-A814-702D-D1A3-D3B1925A8D85}"/>
                </a:ext>
              </a:extLst>
            </p:cNvPr>
            <p:cNvGrpSpPr>
              <a:grpSpLocks noChangeAspect="1"/>
            </p:cNvGrpSpPr>
            <p:nvPr/>
          </p:nvGrpSpPr>
          <p:grpSpPr bwMode="auto">
            <a:xfrm>
              <a:off x="2112" y="1632"/>
              <a:ext cx="1499" cy="1282"/>
              <a:chOff x="2016" y="1488"/>
              <a:chExt cx="2076" cy="1775"/>
            </a:xfrm>
          </p:grpSpPr>
          <p:sp>
            <p:nvSpPr>
              <p:cNvPr id="7" name="Line 31">
                <a:extLst>
                  <a:ext uri="{FF2B5EF4-FFF2-40B4-BE49-F238E27FC236}">
                    <a16:creationId xmlns:a16="http://schemas.microsoft.com/office/drawing/2014/main" id="{A8C712ED-3DB4-6773-2FC5-53303FB0A797}"/>
                  </a:ext>
                </a:extLst>
              </p:cNvPr>
              <p:cNvSpPr>
                <a:spLocks noChangeAspect="1" noChangeShapeType="1"/>
              </p:cNvSpPr>
              <p:nvPr/>
            </p:nvSpPr>
            <p:spPr bwMode="auto">
              <a:xfrm flipV="1">
                <a:off x="2448" y="1584"/>
                <a:ext cx="432" cy="576"/>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a:p>
            </p:txBody>
          </p:sp>
          <p:sp>
            <p:nvSpPr>
              <p:cNvPr id="8" name="Line 32">
                <a:extLst>
                  <a:ext uri="{FF2B5EF4-FFF2-40B4-BE49-F238E27FC236}">
                    <a16:creationId xmlns:a16="http://schemas.microsoft.com/office/drawing/2014/main" id="{2E86C286-54EF-B1FA-BD78-270D9F2788E9}"/>
                  </a:ext>
                </a:extLst>
              </p:cNvPr>
              <p:cNvSpPr>
                <a:spLocks noChangeAspect="1" noChangeShapeType="1"/>
              </p:cNvSpPr>
              <p:nvPr/>
            </p:nvSpPr>
            <p:spPr bwMode="auto">
              <a:xfrm flipH="1" flipV="1">
                <a:off x="2880" y="1584"/>
                <a:ext cx="480" cy="480"/>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a:p>
            </p:txBody>
          </p:sp>
          <p:sp>
            <p:nvSpPr>
              <p:cNvPr id="9" name="Oval 33">
                <a:extLst>
                  <a:ext uri="{FF2B5EF4-FFF2-40B4-BE49-F238E27FC236}">
                    <a16:creationId xmlns:a16="http://schemas.microsoft.com/office/drawing/2014/main" id="{2227BAF9-381F-FAAD-B203-5DEA173E42FD}"/>
                  </a:ext>
                </a:extLst>
              </p:cNvPr>
              <p:cNvSpPr>
                <a:spLocks noChangeAspect="1" noChangeArrowheads="1"/>
              </p:cNvSpPr>
              <p:nvPr/>
            </p:nvSpPr>
            <p:spPr bwMode="auto">
              <a:xfrm>
                <a:off x="2736" y="1488"/>
                <a:ext cx="240" cy="240"/>
              </a:xfrm>
              <a:prstGeom prst="ellipse">
                <a:avLst/>
              </a:prstGeom>
              <a:solidFill>
                <a:schemeClr val="folHlink"/>
              </a:solidFill>
              <a:ln>
                <a:noFill/>
              </a:ln>
              <a:extLst>
                <a:ext uri="{91240B29-F687-4f45-9708-019B960494DF}">
                  <a14:hiddenLine xmlns="" xmlns:a14="http://schemas.microsoft.com/office/drawing/2010/main" w="28575">
                    <a:solidFill>
                      <a:srgbClr val="000000"/>
                    </a:solidFill>
                    <a:round/>
                    <a:headEnd/>
                    <a:tailEnd/>
                  </a14:hiddenLine>
                </a:ext>
              </a:extLst>
            </p:spPr>
            <p:txBody>
              <a:bodyPr wrap="none" anchor="ctr"/>
              <a:lstStyle/>
              <a:p>
                <a:endParaRPr lang="en-US" sz="1350"/>
              </a:p>
            </p:txBody>
          </p:sp>
          <p:sp>
            <p:nvSpPr>
              <p:cNvPr id="10" name="Line 34">
                <a:extLst>
                  <a:ext uri="{FF2B5EF4-FFF2-40B4-BE49-F238E27FC236}">
                    <a16:creationId xmlns:a16="http://schemas.microsoft.com/office/drawing/2014/main" id="{9CDC75B2-B736-B84E-F5CC-0E4EB3335A24}"/>
                  </a:ext>
                </a:extLst>
              </p:cNvPr>
              <p:cNvSpPr>
                <a:spLocks noChangeAspect="1" noChangeShapeType="1"/>
              </p:cNvSpPr>
              <p:nvPr/>
            </p:nvSpPr>
            <p:spPr bwMode="auto">
              <a:xfrm flipH="1">
                <a:off x="2160" y="2160"/>
                <a:ext cx="240" cy="528"/>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a:p>
            </p:txBody>
          </p:sp>
          <p:sp>
            <p:nvSpPr>
              <p:cNvPr id="11" name="Oval 35">
                <a:extLst>
                  <a:ext uri="{FF2B5EF4-FFF2-40B4-BE49-F238E27FC236}">
                    <a16:creationId xmlns:a16="http://schemas.microsoft.com/office/drawing/2014/main" id="{BB7CD584-CC95-1EF3-234E-5AB2087496C9}"/>
                  </a:ext>
                </a:extLst>
              </p:cNvPr>
              <p:cNvSpPr>
                <a:spLocks noChangeAspect="1" noChangeArrowheads="1"/>
              </p:cNvSpPr>
              <p:nvPr/>
            </p:nvSpPr>
            <p:spPr bwMode="auto">
              <a:xfrm>
                <a:off x="2304" y="2016"/>
                <a:ext cx="240" cy="240"/>
              </a:xfrm>
              <a:prstGeom prst="ellipse">
                <a:avLst/>
              </a:prstGeom>
              <a:solidFill>
                <a:srgbClr val="000000"/>
              </a:solidFill>
              <a:ln w="9525">
                <a:solidFill>
                  <a:schemeClr val="tx1"/>
                </a:solidFill>
                <a:round/>
                <a:headEnd/>
                <a:tailEnd/>
              </a:ln>
            </p:spPr>
            <p:txBody>
              <a:bodyPr wrap="none" anchor="ctr"/>
              <a:lstStyle/>
              <a:p>
                <a:endParaRPr lang="en-US" sz="1350"/>
              </a:p>
            </p:txBody>
          </p:sp>
          <p:sp>
            <p:nvSpPr>
              <p:cNvPr id="12" name="Oval 36">
                <a:extLst>
                  <a:ext uri="{FF2B5EF4-FFF2-40B4-BE49-F238E27FC236}">
                    <a16:creationId xmlns:a16="http://schemas.microsoft.com/office/drawing/2014/main" id="{7183AFC5-D621-95AE-5B7A-2D771E6B8F6C}"/>
                  </a:ext>
                </a:extLst>
              </p:cNvPr>
              <p:cNvSpPr>
                <a:spLocks noChangeAspect="1" noChangeArrowheads="1"/>
              </p:cNvSpPr>
              <p:nvPr/>
            </p:nvSpPr>
            <p:spPr bwMode="auto">
              <a:xfrm>
                <a:off x="2016" y="2592"/>
                <a:ext cx="240" cy="240"/>
              </a:xfrm>
              <a:prstGeom prst="ellipse">
                <a:avLst/>
              </a:prstGeom>
              <a:solidFill>
                <a:schemeClr val="folHlink"/>
              </a:solidFill>
              <a:ln>
                <a:noFill/>
              </a:ln>
              <a:extLst>
                <a:ext uri="{91240B29-F687-4f45-9708-019B960494DF}">
                  <a14:hiddenLine xmlns="" xmlns:a14="http://schemas.microsoft.com/office/drawing/2010/main" w="28575">
                    <a:solidFill>
                      <a:srgbClr val="000000"/>
                    </a:solidFill>
                    <a:round/>
                    <a:headEnd/>
                    <a:tailEnd/>
                  </a14:hiddenLine>
                </a:ext>
              </a:extLst>
            </p:spPr>
            <p:txBody>
              <a:bodyPr wrap="none" anchor="ctr"/>
              <a:lstStyle/>
              <a:p>
                <a:endParaRPr lang="en-US" sz="1350"/>
              </a:p>
            </p:txBody>
          </p:sp>
          <p:sp>
            <p:nvSpPr>
              <p:cNvPr id="13" name="Line 37">
                <a:extLst>
                  <a:ext uri="{FF2B5EF4-FFF2-40B4-BE49-F238E27FC236}">
                    <a16:creationId xmlns:a16="http://schemas.microsoft.com/office/drawing/2014/main" id="{9CD52471-DB74-0CA9-FB02-1841BD9F7A40}"/>
                  </a:ext>
                </a:extLst>
              </p:cNvPr>
              <p:cNvSpPr>
                <a:spLocks noChangeAspect="1" noChangeShapeType="1"/>
              </p:cNvSpPr>
              <p:nvPr/>
            </p:nvSpPr>
            <p:spPr bwMode="auto">
              <a:xfrm>
                <a:off x="2448" y="2160"/>
                <a:ext cx="336" cy="576"/>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a:p>
            </p:txBody>
          </p:sp>
          <p:sp>
            <p:nvSpPr>
              <p:cNvPr id="14" name="Oval 38">
                <a:extLst>
                  <a:ext uri="{FF2B5EF4-FFF2-40B4-BE49-F238E27FC236}">
                    <a16:creationId xmlns:a16="http://schemas.microsoft.com/office/drawing/2014/main" id="{C51A045B-FCCD-7420-2289-AF8B66F903F1}"/>
                  </a:ext>
                </a:extLst>
              </p:cNvPr>
              <p:cNvSpPr>
                <a:spLocks noChangeAspect="1" noChangeArrowheads="1"/>
              </p:cNvSpPr>
              <p:nvPr/>
            </p:nvSpPr>
            <p:spPr bwMode="auto">
              <a:xfrm>
                <a:off x="2640" y="2592"/>
                <a:ext cx="240" cy="240"/>
              </a:xfrm>
              <a:prstGeom prst="ellipse">
                <a:avLst/>
              </a:prstGeom>
              <a:solidFill>
                <a:schemeClr val="folHlink"/>
              </a:solidFill>
              <a:ln>
                <a:noFill/>
              </a:ln>
              <a:extLst>
                <a:ext uri="{91240B29-F687-4f45-9708-019B960494DF}">
                  <a14:hiddenLine xmlns="" xmlns:a14="http://schemas.microsoft.com/office/drawing/2010/main" w="28575">
                    <a:solidFill>
                      <a:srgbClr val="000000"/>
                    </a:solidFill>
                    <a:round/>
                    <a:headEnd/>
                    <a:tailEnd/>
                  </a14:hiddenLine>
                </a:ext>
              </a:extLst>
            </p:spPr>
            <p:txBody>
              <a:bodyPr wrap="none" anchor="ctr"/>
              <a:lstStyle/>
              <a:p>
                <a:endParaRPr lang="en-US" sz="1350"/>
              </a:p>
            </p:txBody>
          </p:sp>
          <p:grpSp>
            <p:nvGrpSpPr>
              <p:cNvPr id="15" name="Group 39">
                <a:extLst>
                  <a:ext uri="{FF2B5EF4-FFF2-40B4-BE49-F238E27FC236}">
                    <a16:creationId xmlns:a16="http://schemas.microsoft.com/office/drawing/2014/main" id="{11E4A487-F808-ECB5-328C-0609E88C9C98}"/>
                  </a:ext>
                </a:extLst>
              </p:cNvPr>
              <p:cNvGrpSpPr>
                <a:grpSpLocks noChangeAspect="1"/>
              </p:cNvGrpSpPr>
              <p:nvPr/>
            </p:nvGrpSpPr>
            <p:grpSpPr bwMode="auto">
              <a:xfrm>
                <a:off x="3072" y="2016"/>
                <a:ext cx="864" cy="816"/>
                <a:chOff x="2016" y="2016"/>
                <a:chExt cx="864" cy="816"/>
              </a:xfrm>
            </p:grpSpPr>
            <p:sp>
              <p:nvSpPr>
                <p:cNvPr id="20" name="Line 40">
                  <a:extLst>
                    <a:ext uri="{FF2B5EF4-FFF2-40B4-BE49-F238E27FC236}">
                      <a16:creationId xmlns:a16="http://schemas.microsoft.com/office/drawing/2014/main" id="{408D1D63-3D93-1122-B5DE-688AD87DE898}"/>
                    </a:ext>
                  </a:extLst>
                </p:cNvPr>
                <p:cNvSpPr>
                  <a:spLocks noChangeAspect="1" noChangeShapeType="1"/>
                </p:cNvSpPr>
                <p:nvPr/>
              </p:nvSpPr>
              <p:spPr bwMode="auto">
                <a:xfrm flipH="1">
                  <a:off x="2160" y="2160"/>
                  <a:ext cx="240" cy="528"/>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a:p>
              </p:txBody>
            </p:sp>
            <p:sp>
              <p:nvSpPr>
                <p:cNvPr id="21" name="Oval 41">
                  <a:extLst>
                    <a:ext uri="{FF2B5EF4-FFF2-40B4-BE49-F238E27FC236}">
                      <a16:creationId xmlns:a16="http://schemas.microsoft.com/office/drawing/2014/main" id="{12F87D85-4C32-A8CE-89CF-1D68913B4902}"/>
                    </a:ext>
                  </a:extLst>
                </p:cNvPr>
                <p:cNvSpPr>
                  <a:spLocks noChangeAspect="1" noChangeArrowheads="1"/>
                </p:cNvSpPr>
                <p:nvPr/>
              </p:nvSpPr>
              <p:spPr bwMode="auto">
                <a:xfrm>
                  <a:off x="2304" y="2016"/>
                  <a:ext cx="240" cy="240"/>
                </a:xfrm>
                <a:prstGeom prst="ellipse">
                  <a:avLst/>
                </a:prstGeom>
                <a:solidFill>
                  <a:srgbClr val="000000"/>
                </a:solidFill>
                <a:ln w="9525">
                  <a:solidFill>
                    <a:schemeClr val="tx1"/>
                  </a:solidFill>
                  <a:round/>
                  <a:headEnd/>
                  <a:tailEnd/>
                </a:ln>
              </p:spPr>
              <p:txBody>
                <a:bodyPr wrap="none" anchor="ctr"/>
                <a:lstStyle/>
                <a:p>
                  <a:endParaRPr lang="en-US" sz="1350"/>
                </a:p>
              </p:txBody>
            </p:sp>
            <p:sp>
              <p:nvSpPr>
                <p:cNvPr id="22" name="Oval 42">
                  <a:extLst>
                    <a:ext uri="{FF2B5EF4-FFF2-40B4-BE49-F238E27FC236}">
                      <a16:creationId xmlns:a16="http://schemas.microsoft.com/office/drawing/2014/main" id="{9701C7C3-E7BB-1531-C327-35A1AEB83511}"/>
                    </a:ext>
                  </a:extLst>
                </p:cNvPr>
                <p:cNvSpPr>
                  <a:spLocks noChangeAspect="1" noChangeArrowheads="1"/>
                </p:cNvSpPr>
                <p:nvPr/>
              </p:nvSpPr>
              <p:spPr bwMode="auto">
                <a:xfrm>
                  <a:off x="2016" y="2592"/>
                  <a:ext cx="240" cy="240"/>
                </a:xfrm>
                <a:prstGeom prst="ellipse">
                  <a:avLst/>
                </a:prstGeom>
                <a:solidFill>
                  <a:schemeClr val="folHlink"/>
                </a:solidFill>
                <a:ln>
                  <a:noFill/>
                </a:ln>
                <a:extLst>
                  <a:ext uri="{91240B29-F687-4f45-9708-019B960494DF}">
                    <a14:hiddenLine xmlns="" xmlns:a14="http://schemas.microsoft.com/office/drawing/2010/main" w="28575">
                      <a:solidFill>
                        <a:srgbClr val="000000"/>
                      </a:solidFill>
                      <a:round/>
                      <a:headEnd/>
                      <a:tailEnd/>
                    </a14:hiddenLine>
                  </a:ext>
                </a:extLst>
              </p:spPr>
              <p:txBody>
                <a:bodyPr wrap="none" anchor="ctr"/>
                <a:lstStyle/>
                <a:p>
                  <a:endParaRPr lang="en-US" sz="1350"/>
                </a:p>
              </p:txBody>
            </p:sp>
            <p:sp>
              <p:nvSpPr>
                <p:cNvPr id="23" name="Line 43">
                  <a:extLst>
                    <a:ext uri="{FF2B5EF4-FFF2-40B4-BE49-F238E27FC236}">
                      <a16:creationId xmlns:a16="http://schemas.microsoft.com/office/drawing/2014/main" id="{BBFFBC68-158D-81BB-6310-2A7E5C0D8759}"/>
                    </a:ext>
                  </a:extLst>
                </p:cNvPr>
                <p:cNvSpPr>
                  <a:spLocks noChangeAspect="1" noChangeShapeType="1"/>
                </p:cNvSpPr>
                <p:nvPr/>
              </p:nvSpPr>
              <p:spPr bwMode="auto">
                <a:xfrm>
                  <a:off x="2448" y="2160"/>
                  <a:ext cx="336" cy="576"/>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a:p>
              </p:txBody>
            </p:sp>
            <p:sp>
              <p:nvSpPr>
                <p:cNvPr id="24" name="Oval 44">
                  <a:extLst>
                    <a:ext uri="{FF2B5EF4-FFF2-40B4-BE49-F238E27FC236}">
                      <a16:creationId xmlns:a16="http://schemas.microsoft.com/office/drawing/2014/main" id="{65E736BE-6859-FDAC-DA17-0672AAFA1E9F}"/>
                    </a:ext>
                  </a:extLst>
                </p:cNvPr>
                <p:cNvSpPr>
                  <a:spLocks noChangeAspect="1" noChangeArrowheads="1"/>
                </p:cNvSpPr>
                <p:nvPr/>
              </p:nvSpPr>
              <p:spPr bwMode="auto">
                <a:xfrm>
                  <a:off x="2640" y="2592"/>
                  <a:ext cx="240" cy="240"/>
                </a:xfrm>
                <a:prstGeom prst="ellipse">
                  <a:avLst/>
                </a:prstGeom>
                <a:solidFill>
                  <a:schemeClr val="folHlink"/>
                </a:solidFill>
                <a:ln>
                  <a:noFill/>
                </a:ln>
                <a:extLst>
                  <a:ext uri="{91240B29-F687-4f45-9708-019B960494DF}">
                    <a14:hiddenLine xmlns="" xmlns:a14="http://schemas.microsoft.com/office/drawing/2010/main" w="28575">
                      <a:solidFill>
                        <a:srgbClr val="000000"/>
                      </a:solidFill>
                      <a:round/>
                      <a:headEnd/>
                      <a:tailEnd/>
                    </a14:hiddenLine>
                  </a:ext>
                </a:extLst>
              </p:spPr>
              <p:txBody>
                <a:bodyPr wrap="none" anchor="ctr"/>
                <a:lstStyle/>
                <a:p>
                  <a:endParaRPr lang="en-US" sz="1350"/>
                </a:p>
              </p:txBody>
            </p:sp>
          </p:grpSp>
          <p:sp>
            <p:nvSpPr>
              <p:cNvPr id="16" name="Text Box 45">
                <a:extLst>
                  <a:ext uri="{FF2B5EF4-FFF2-40B4-BE49-F238E27FC236}">
                    <a16:creationId xmlns:a16="http://schemas.microsoft.com/office/drawing/2014/main" id="{E470EEDA-993C-04C9-3F3C-602F2F562F7B}"/>
                  </a:ext>
                </a:extLst>
              </p:cNvPr>
              <p:cNvSpPr txBox="1">
                <a:spLocks noChangeAspect="1" noChangeArrowheads="1"/>
              </p:cNvSpPr>
              <p:nvPr/>
            </p:nvSpPr>
            <p:spPr bwMode="auto">
              <a:xfrm>
                <a:off x="2064" y="2832"/>
                <a:ext cx="349" cy="4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2</a:t>
                </a:r>
              </a:p>
            </p:txBody>
          </p:sp>
          <p:sp>
            <p:nvSpPr>
              <p:cNvPr id="17" name="Text Box 46">
                <a:extLst>
                  <a:ext uri="{FF2B5EF4-FFF2-40B4-BE49-F238E27FC236}">
                    <a16:creationId xmlns:a16="http://schemas.microsoft.com/office/drawing/2014/main" id="{FECBD8EA-D370-4BC8-DBEC-BABE6BFEE088}"/>
                  </a:ext>
                </a:extLst>
              </p:cNvPr>
              <p:cNvSpPr txBox="1">
                <a:spLocks noChangeAspect="1" noChangeArrowheads="1"/>
              </p:cNvSpPr>
              <p:nvPr/>
            </p:nvSpPr>
            <p:spPr bwMode="auto">
              <a:xfrm>
                <a:off x="2668" y="2832"/>
                <a:ext cx="211" cy="4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7</a:t>
                </a:r>
              </a:p>
            </p:txBody>
          </p:sp>
          <p:sp>
            <p:nvSpPr>
              <p:cNvPr id="18" name="Text Box 47">
                <a:extLst>
                  <a:ext uri="{FF2B5EF4-FFF2-40B4-BE49-F238E27FC236}">
                    <a16:creationId xmlns:a16="http://schemas.microsoft.com/office/drawing/2014/main" id="{ECF7D57A-C6BA-269F-1BE3-7BFC39F47BE1}"/>
                  </a:ext>
                </a:extLst>
              </p:cNvPr>
              <p:cNvSpPr txBox="1">
                <a:spLocks noChangeAspect="1" noChangeArrowheads="1"/>
              </p:cNvSpPr>
              <p:nvPr/>
            </p:nvSpPr>
            <p:spPr bwMode="auto">
              <a:xfrm>
                <a:off x="3072" y="2832"/>
                <a:ext cx="349" cy="4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1</a:t>
                </a:r>
              </a:p>
            </p:txBody>
          </p:sp>
          <p:sp>
            <p:nvSpPr>
              <p:cNvPr id="19" name="Text Box 48">
                <a:extLst>
                  <a:ext uri="{FF2B5EF4-FFF2-40B4-BE49-F238E27FC236}">
                    <a16:creationId xmlns:a16="http://schemas.microsoft.com/office/drawing/2014/main" id="{4B4520D4-05E3-AF19-F0BA-3D5AFCBF556C}"/>
                  </a:ext>
                </a:extLst>
              </p:cNvPr>
              <p:cNvSpPr txBox="1">
                <a:spLocks noChangeAspect="1" noChangeArrowheads="1"/>
              </p:cNvSpPr>
              <p:nvPr/>
            </p:nvSpPr>
            <p:spPr bwMode="auto">
              <a:xfrm>
                <a:off x="3743" y="2834"/>
                <a:ext cx="349" cy="4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8</a:t>
                </a:r>
              </a:p>
            </p:txBody>
          </p:sp>
        </p:grpSp>
        <p:sp>
          <p:nvSpPr>
            <p:cNvPr id="5" name="Text Box 68">
              <a:extLst>
                <a:ext uri="{FF2B5EF4-FFF2-40B4-BE49-F238E27FC236}">
                  <a16:creationId xmlns:a16="http://schemas.microsoft.com/office/drawing/2014/main" id="{95C3F841-29C9-FF2B-F73A-F2A3877E82B9}"/>
                </a:ext>
              </a:extLst>
            </p:cNvPr>
            <p:cNvSpPr txBox="1">
              <a:spLocks noChangeAspect="1" noChangeArrowheads="1"/>
            </p:cNvSpPr>
            <p:nvPr/>
          </p:nvSpPr>
          <p:spPr bwMode="auto">
            <a:xfrm>
              <a:off x="2064" y="1968"/>
              <a:ext cx="252"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2</a:t>
              </a:r>
            </a:p>
          </p:txBody>
        </p:sp>
        <p:sp>
          <p:nvSpPr>
            <p:cNvPr id="6" name="Text Box 69">
              <a:extLst>
                <a:ext uri="{FF2B5EF4-FFF2-40B4-BE49-F238E27FC236}">
                  <a16:creationId xmlns:a16="http://schemas.microsoft.com/office/drawing/2014/main" id="{8241DB9C-11BA-4663-289D-D83D1A25BEEF}"/>
                </a:ext>
              </a:extLst>
            </p:cNvPr>
            <p:cNvSpPr txBox="1">
              <a:spLocks noChangeAspect="1" noChangeArrowheads="1"/>
            </p:cNvSpPr>
            <p:nvPr/>
          </p:nvSpPr>
          <p:spPr bwMode="auto">
            <a:xfrm>
              <a:off x="3312" y="1920"/>
              <a:ext cx="252"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1</a:t>
              </a:r>
            </a:p>
          </p:txBody>
        </p:sp>
      </p:grpSp>
      <p:grpSp>
        <p:nvGrpSpPr>
          <p:cNvPr id="26" name="Group 73">
            <a:extLst>
              <a:ext uri="{FF2B5EF4-FFF2-40B4-BE49-F238E27FC236}">
                <a16:creationId xmlns:a16="http://schemas.microsoft.com/office/drawing/2014/main" id="{8FFB6188-EA4B-A1E3-9BE3-53289D4DA802}"/>
              </a:ext>
            </a:extLst>
          </p:cNvPr>
          <p:cNvGrpSpPr>
            <a:grpSpLocks/>
          </p:cNvGrpSpPr>
          <p:nvPr>
            <p:custDataLst>
              <p:tags r:id="rId5"/>
            </p:custDataLst>
          </p:nvPr>
        </p:nvGrpSpPr>
        <p:grpSpPr bwMode="auto">
          <a:xfrm>
            <a:off x="5886448" y="1200150"/>
            <a:ext cx="1841897" cy="1869283"/>
            <a:chOff x="3888" y="1344"/>
            <a:chExt cx="1547" cy="1570"/>
          </a:xfrm>
        </p:grpSpPr>
        <p:grpSp>
          <p:nvGrpSpPr>
            <p:cNvPr id="27" name="Group 49">
              <a:extLst>
                <a:ext uri="{FF2B5EF4-FFF2-40B4-BE49-F238E27FC236}">
                  <a16:creationId xmlns:a16="http://schemas.microsoft.com/office/drawing/2014/main" id="{3E389D1E-D0FE-789E-FF6A-21F3D08FB1D9}"/>
                </a:ext>
              </a:extLst>
            </p:cNvPr>
            <p:cNvGrpSpPr>
              <a:grpSpLocks noChangeAspect="1"/>
            </p:cNvGrpSpPr>
            <p:nvPr/>
          </p:nvGrpSpPr>
          <p:grpSpPr bwMode="auto">
            <a:xfrm>
              <a:off x="3936" y="1632"/>
              <a:ext cx="1499" cy="1282"/>
              <a:chOff x="2016" y="1488"/>
              <a:chExt cx="2076" cy="1775"/>
            </a:xfrm>
          </p:grpSpPr>
          <p:sp>
            <p:nvSpPr>
              <p:cNvPr id="31" name="Line 50">
                <a:extLst>
                  <a:ext uri="{FF2B5EF4-FFF2-40B4-BE49-F238E27FC236}">
                    <a16:creationId xmlns:a16="http://schemas.microsoft.com/office/drawing/2014/main" id="{DA251C7D-67D8-170A-A63E-1D473B77C696}"/>
                  </a:ext>
                </a:extLst>
              </p:cNvPr>
              <p:cNvSpPr>
                <a:spLocks noChangeAspect="1" noChangeShapeType="1"/>
              </p:cNvSpPr>
              <p:nvPr/>
            </p:nvSpPr>
            <p:spPr bwMode="auto">
              <a:xfrm flipV="1">
                <a:off x="2448" y="1584"/>
                <a:ext cx="432" cy="576"/>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a:p>
            </p:txBody>
          </p:sp>
          <p:sp>
            <p:nvSpPr>
              <p:cNvPr id="32" name="Line 51">
                <a:extLst>
                  <a:ext uri="{FF2B5EF4-FFF2-40B4-BE49-F238E27FC236}">
                    <a16:creationId xmlns:a16="http://schemas.microsoft.com/office/drawing/2014/main" id="{4F755EC6-810C-8D82-AE34-E7514646B714}"/>
                  </a:ext>
                </a:extLst>
              </p:cNvPr>
              <p:cNvSpPr>
                <a:spLocks noChangeAspect="1" noChangeShapeType="1"/>
              </p:cNvSpPr>
              <p:nvPr/>
            </p:nvSpPr>
            <p:spPr bwMode="auto">
              <a:xfrm flipH="1" flipV="1">
                <a:off x="2880" y="1584"/>
                <a:ext cx="480" cy="480"/>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a:p>
            </p:txBody>
          </p:sp>
          <p:sp>
            <p:nvSpPr>
              <p:cNvPr id="33" name="Oval 52">
                <a:extLst>
                  <a:ext uri="{FF2B5EF4-FFF2-40B4-BE49-F238E27FC236}">
                    <a16:creationId xmlns:a16="http://schemas.microsoft.com/office/drawing/2014/main" id="{4CB4B697-FD3D-B5FB-A4FC-6EE972B33FCF}"/>
                  </a:ext>
                </a:extLst>
              </p:cNvPr>
              <p:cNvSpPr>
                <a:spLocks noChangeAspect="1" noChangeArrowheads="1"/>
              </p:cNvSpPr>
              <p:nvPr/>
            </p:nvSpPr>
            <p:spPr bwMode="auto">
              <a:xfrm>
                <a:off x="2736" y="1488"/>
                <a:ext cx="240" cy="240"/>
              </a:xfrm>
              <a:prstGeom prst="ellipse">
                <a:avLst/>
              </a:prstGeom>
              <a:solidFill>
                <a:schemeClr val="folHlink"/>
              </a:solidFill>
              <a:ln>
                <a:noFill/>
              </a:ln>
              <a:extLst>
                <a:ext uri="{91240B29-F687-4f45-9708-019B960494DF}">
                  <a14:hiddenLine xmlns:a14="http://schemas.microsoft.com/office/drawing/2010/main" xmlns="" w="28575">
                    <a:solidFill>
                      <a:srgbClr val="000000"/>
                    </a:solidFill>
                    <a:round/>
                    <a:headEnd/>
                    <a:tailEnd/>
                  </a14:hiddenLine>
                </a:ext>
              </a:extLst>
            </p:spPr>
            <p:txBody>
              <a:bodyPr wrap="none" anchor="ctr"/>
              <a:lstStyle/>
              <a:p>
                <a:endParaRPr lang="en-US" sz="1350"/>
              </a:p>
            </p:txBody>
          </p:sp>
          <p:sp>
            <p:nvSpPr>
              <p:cNvPr id="34" name="Line 53">
                <a:extLst>
                  <a:ext uri="{FF2B5EF4-FFF2-40B4-BE49-F238E27FC236}">
                    <a16:creationId xmlns:a16="http://schemas.microsoft.com/office/drawing/2014/main" id="{BA17B44F-B725-B05F-31AE-115FB25C5EE4}"/>
                  </a:ext>
                </a:extLst>
              </p:cNvPr>
              <p:cNvSpPr>
                <a:spLocks noChangeAspect="1" noChangeShapeType="1"/>
              </p:cNvSpPr>
              <p:nvPr/>
            </p:nvSpPr>
            <p:spPr bwMode="auto">
              <a:xfrm flipH="1">
                <a:off x="2160" y="2160"/>
                <a:ext cx="240" cy="528"/>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a:p>
            </p:txBody>
          </p:sp>
          <p:sp>
            <p:nvSpPr>
              <p:cNvPr id="35" name="Oval 54">
                <a:extLst>
                  <a:ext uri="{FF2B5EF4-FFF2-40B4-BE49-F238E27FC236}">
                    <a16:creationId xmlns:a16="http://schemas.microsoft.com/office/drawing/2014/main" id="{31E664BC-269C-35C4-BEF8-10DF0DC8D43C}"/>
                  </a:ext>
                </a:extLst>
              </p:cNvPr>
              <p:cNvSpPr>
                <a:spLocks noChangeAspect="1" noChangeArrowheads="1"/>
              </p:cNvSpPr>
              <p:nvPr/>
            </p:nvSpPr>
            <p:spPr bwMode="auto">
              <a:xfrm>
                <a:off x="2304" y="2016"/>
                <a:ext cx="240" cy="240"/>
              </a:xfrm>
              <a:prstGeom prst="ellipse">
                <a:avLst/>
              </a:prstGeom>
              <a:solidFill>
                <a:srgbClr val="000000"/>
              </a:solidFill>
              <a:ln w="9525">
                <a:solidFill>
                  <a:schemeClr val="tx1"/>
                </a:solidFill>
                <a:round/>
                <a:headEnd/>
                <a:tailEnd/>
              </a:ln>
            </p:spPr>
            <p:txBody>
              <a:bodyPr wrap="none" anchor="ctr"/>
              <a:lstStyle/>
              <a:p>
                <a:endParaRPr lang="en-US" sz="1350"/>
              </a:p>
            </p:txBody>
          </p:sp>
          <p:sp>
            <p:nvSpPr>
              <p:cNvPr id="36" name="Oval 55">
                <a:extLst>
                  <a:ext uri="{FF2B5EF4-FFF2-40B4-BE49-F238E27FC236}">
                    <a16:creationId xmlns:a16="http://schemas.microsoft.com/office/drawing/2014/main" id="{15A13677-2496-59FD-4B55-01D1C88A419F}"/>
                  </a:ext>
                </a:extLst>
              </p:cNvPr>
              <p:cNvSpPr>
                <a:spLocks noChangeAspect="1" noChangeArrowheads="1"/>
              </p:cNvSpPr>
              <p:nvPr/>
            </p:nvSpPr>
            <p:spPr bwMode="auto">
              <a:xfrm>
                <a:off x="2016" y="2592"/>
                <a:ext cx="240" cy="240"/>
              </a:xfrm>
              <a:prstGeom prst="ellipse">
                <a:avLst/>
              </a:prstGeom>
              <a:solidFill>
                <a:schemeClr val="folHlink"/>
              </a:solidFill>
              <a:ln>
                <a:noFill/>
              </a:ln>
              <a:extLst>
                <a:ext uri="{91240B29-F687-4f45-9708-019B960494DF}">
                  <a14:hiddenLine xmlns:a14="http://schemas.microsoft.com/office/drawing/2010/main" xmlns="" w="28575">
                    <a:solidFill>
                      <a:srgbClr val="000000"/>
                    </a:solidFill>
                    <a:round/>
                    <a:headEnd/>
                    <a:tailEnd/>
                  </a14:hiddenLine>
                </a:ext>
              </a:extLst>
            </p:spPr>
            <p:txBody>
              <a:bodyPr wrap="none" anchor="ctr"/>
              <a:lstStyle/>
              <a:p>
                <a:endParaRPr lang="en-US" sz="1350"/>
              </a:p>
            </p:txBody>
          </p:sp>
          <p:sp>
            <p:nvSpPr>
              <p:cNvPr id="37" name="Line 56">
                <a:extLst>
                  <a:ext uri="{FF2B5EF4-FFF2-40B4-BE49-F238E27FC236}">
                    <a16:creationId xmlns:a16="http://schemas.microsoft.com/office/drawing/2014/main" id="{539CD2E0-C896-EE01-061A-EE0F6117C87E}"/>
                  </a:ext>
                </a:extLst>
              </p:cNvPr>
              <p:cNvSpPr>
                <a:spLocks noChangeAspect="1" noChangeShapeType="1"/>
              </p:cNvSpPr>
              <p:nvPr/>
            </p:nvSpPr>
            <p:spPr bwMode="auto">
              <a:xfrm>
                <a:off x="2448" y="2160"/>
                <a:ext cx="336" cy="576"/>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a:p>
            </p:txBody>
          </p:sp>
          <p:sp>
            <p:nvSpPr>
              <p:cNvPr id="38" name="Oval 57">
                <a:extLst>
                  <a:ext uri="{FF2B5EF4-FFF2-40B4-BE49-F238E27FC236}">
                    <a16:creationId xmlns:a16="http://schemas.microsoft.com/office/drawing/2014/main" id="{B997EF17-4198-02F5-85CC-77230C72C58A}"/>
                  </a:ext>
                </a:extLst>
              </p:cNvPr>
              <p:cNvSpPr>
                <a:spLocks noChangeAspect="1" noChangeArrowheads="1"/>
              </p:cNvSpPr>
              <p:nvPr/>
            </p:nvSpPr>
            <p:spPr bwMode="auto">
              <a:xfrm>
                <a:off x="2640" y="2592"/>
                <a:ext cx="240" cy="240"/>
              </a:xfrm>
              <a:prstGeom prst="ellipse">
                <a:avLst/>
              </a:prstGeom>
              <a:solidFill>
                <a:schemeClr val="folHlink"/>
              </a:solidFill>
              <a:ln>
                <a:noFill/>
              </a:ln>
              <a:extLst>
                <a:ext uri="{91240B29-F687-4f45-9708-019B960494DF}">
                  <a14:hiddenLine xmlns:a14="http://schemas.microsoft.com/office/drawing/2010/main" xmlns="" w="28575">
                    <a:solidFill>
                      <a:srgbClr val="000000"/>
                    </a:solidFill>
                    <a:round/>
                    <a:headEnd/>
                    <a:tailEnd/>
                  </a14:hiddenLine>
                </a:ext>
              </a:extLst>
            </p:spPr>
            <p:txBody>
              <a:bodyPr wrap="none" anchor="ctr"/>
              <a:lstStyle/>
              <a:p>
                <a:endParaRPr lang="en-US" sz="1350"/>
              </a:p>
            </p:txBody>
          </p:sp>
          <p:grpSp>
            <p:nvGrpSpPr>
              <p:cNvPr id="39" name="Group 58">
                <a:extLst>
                  <a:ext uri="{FF2B5EF4-FFF2-40B4-BE49-F238E27FC236}">
                    <a16:creationId xmlns:a16="http://schemas.microsoft.com/office/drawing/2014/main" id="{EA6CC8C1-DC13-BA9C-422A-87111368A8D1}"/>
                  </a:ext>
                </a:extLst>
              </p:cNvPr>
              <p:cNvGrpSpPr>
                <a:grpSpLocks noChangeAspect="1"/>
              </p:cNvGrpSpPr>
              <p:nvPr/>
            </p:nvGrpSpPr>
            <p:grpSpPr bwMode="auto">
              <a:xfrm>
                <a:off x="3072" y="2016"/>
                <a:ext cx="864" cy="816"/>
                <a:chOff x="2016" y="2016"/>
                <a:chExt cx="864" cy="816"/>
              </a:xfrm>
            </p:grpSpPr>
            <p:sp>
              <p:nvSpPr>
                <p:cNvPr id="44" name="Line 59">
                  <a:extLst>
                    <a:ext uri="{FF2B5EF4-FFF2-40B4-BE49-F238E27FC236}">
                      <a16:creationId xmlns:a16="http://schemas.microsoft.com/office/drawing/2014/main" id="{756510A2-2493-96FD-7DA4-5B72DF01EF02}"/>
                    </a:ext>
                  </a:extLst>
                </p:cNvPr>
                <p:cNvSpPr>
                  <a:spLocks noChangeAspect="1" noChangeShapeType="1"/>
                </p:cNvSpPr>
                <p:nvPr/>
              </p:nvSpPr>
              <p:spPr bwMode="auto">
                <a:xfrm flipH="1">
                  <a:off x="2160" y="2160"/>
                  <a:ext cx="240" cy="528"/>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a:p>
              </p:txBody>
            </p:sp>
            <p:sp>
              <p:nvSpPr>
                <p:cNvPr id="45" name="Oval 60">
                  <a:extLst>
                    <a:ext uri="{FF2B5EF4-FFF2-40B4-BE49-F238E27FC236}">
                      <a16:creationId xmlns:a16="http://schemas.microsoft.com/office/drawing/2014/main" id="{B8BC3F21-5B34-1C1E-4921-9C0F0EA74EA5}"/>
                    </a:ext>
                  </a:extLst>
                </p:cNvPr>
                <p:cNvSpPr>
                  <a:spLocks noChangeAspect="1" noChangeArrowheads="1"/>
                </p:cNvSpPr>
                <p:nvPr/>
              </p:nvSpPr>
              <p:spPr bwMode="auto">
                <a:xfrm>
                  <a:off x="2304" y="2016"/>
                  <a:ext cx="240" cy="240"/>
                </a:xfrm>
                <a:prstGeom prst="ellipse">
                  <a:avLst/>
                </a:prstGeom>
                <a:solidFill>
                  <a:srgbClr val="000000"/>
                </a:solidFill>
                <a:ln w="9525">
                  <a:solidFill>
                    <a:schemeClr val="tx1"/>
                  </a:solidFill>
                  <a:round/>
                  <a:headEnd/>
                  <a:tailEnd/>
                </a:ln>
              </p:spPr>
              <p:txBody>
                <a:bodyPr wrap="none" anchor="ctr"/>
                <a:lstStyle/>
                <a:p>
                  <a:endParaRPr lang="en-US" sz="1350"/>
                </a:p>
              </p:txBody>
            </p:sp>
            <p:sp>
              <p:nvSpPr>
                <p:cNvPr id="46" name="Oval 61">
                  <a:extLst>
                    <a:ext uri="{FF2B5EF4-FFF2-40B4-BE49-F238E27FC236}">
                      <a16:creationId xmlns:a16="http://schemas.microsoft.com/office/drawing/2014/main" id="{4A9F9C81-9B70-C409-EEF7-ABBB77EC6AE3}"/>
                    </a:ext>
                  </a:extLst>
                </p:cNvPr>
                <p:cNvSpPr>
                  <a:spLocks noChangeAspect="1" noChangeArrowheads="1"/>
                </p:cNvSpPr>
                <p:nvPr/>
              </p:nvSpPr>
              <p:spPr bwMode="auto">
                <a:xfrm>
                  <a:off x="2016" y="2592"/>
                  <a:ext cx="240" cy="240"/>
                </a:xfrm>
                <a:prstGeom prst="ellipse">
                  <a:avLst/>
                </a:prstGeom>
                <a:solidFill>
                  <a:schemeClr val="folHlink"/>
                </a:solidFill>
                <a:ln>
                  <a:noFill/>
                </a:ln>
                <a:extLst>
                  <a:ext uri="{91240B29-F687-4f45-9708-019B960494DF}">
                    <a14:hiddenLine xmlns:a14="http://schemas.microsoft.com/office/drawing/2010/main" xmlns="" w="28575">
                      <a:solidFill>
                        <a:srgbClr val="000000"/>
                      </a:solidFill>
                      <a:round/>
                      <a:headEnd/>
                      <a:tailEnd/>
                    </a14:hiddenLine>
                  </a:ext>
                </a:extLst>
              </p:spPr>
              <p:txBody>
                <a:bodyPr wrap="none" anchor="ctr"/>
                <a:lstStyle/>
                <a:p>
                  <a:endParaRPr lang="en-US" sz="1350"/>
                </a:p>
              </p:txBody>
            </p:sp>
            <p:sp>
              <p:nvSpPr>
                <p:cNvPr id="47" name="Line 62">
                  <a:extLst>
                    <a:ext uri="{FF2B5EF4-FFF2-40B4-BE49-F238E27FC236}">
                      <a16:creationId xmlns:a16="http://schemas.microsoft.com/office/drawing/2014/main" id="{708FA6DF-0944-FA49-E2C6-87EBADDBBF1C}"/>
                    </a:ext>
                  </a:extLst>
                </p:cNvPr>
                <p:cNvSpPr>
                  <a:spLocks noChangeAspect="1" noChangeShapeType="1"/>
                </p:cNvSpPr>
                <p:nvPr/>
              </p:nvSpPr>
              <p:spPr bwMode="auto">
                <a:xfrm>
                  <a:off x="2448" y="2160"/>
                  <a:ext cx="336" cy="576"/>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a:p>
              </p:txBody>
            </p:sp>
            <p:sp>
              <p:nvSpPr>
                <p:cNvPr id="48" name="Oval 63">
                  <a:extLst>
                    <a:ext uri="{FF2B5EF4-FFF2-40B4-BE49-F238E27FC236}">
                      <a16:creationId xmlns:a16="http://schemas.microsoft.com/office/drawing/2014/main" id="{704962C4-4518-6144-4367-696AF380FD9B}"/>
                    </a:ext>
                  </a:extLst>
                </p:cNvPr>
                <p:cNvSpPr>
                  <a:spLocks noChangeAspect="1" noChangeArrowheads="1"/>
                </p:cNvSpPr>
                <p:nvPr/>
              </p:nvSpPr>
              <p:spPr bwMode="auto">
                <a:xfrm>
                  <a:off x="2640" y="2592"/>
                  <a:ext cx="240" cy="240"/>
                </a:xfrm>
                <a:prstGeom prst="ellipse">
                  <a:avLst/>
                </a:prstGeom>
                <a:solidFill>
                  <a:schemeClr val="folHlink"/>
                </a:solidFill>
                <a:ln>
                  <a:noFill/>
                </a:ln>
                <a:extLst>
                  <a:ext uri="{91240B29-F687-4f45-9708-019B960494DF}">
                    <a14:hiddenLine xmlns:a14="http://schemas.microsoft.com/office/drawing/2010/main" xmlns="" w="28575">
                      <a:solidFill>
                        <a:srgbClr val="000000"/>
                      </a:solidFill>
                      <a:round/>
                      <a:headEnd/>
                      <a:tailEnd/>
                    </a14:hiddenLine>
                  </a:ext>
                </a:extLst>
              </p:spPr>
              <p:txBody>
                <a:bodyPr wrap="none" anchor="ctr"/>
                <a:lstStyle/>
                <a:p>
                  <a:endParaRPr lang="en-US" sz="1350"/>
                </a:p>
              </p:txBody>
            </p:sp>
          </p:grpSp>
          <p:sp>
            <p:nvSpPr>
              <p:cNvPr id="40" name="Text Box 64">
                <a:extLst>
                  <a:ext uri="{FF2B5EF4-FFF2-40B4-BE49-F238E27FC236}">
                    <a16:creationId xmlns:a16="http://schemas.microsoft.com/office/drawing/2014/main" id="{E1A3D200-4587-BEFB-5EAD-3E1047612D90}"/>
                  </a:ext>
                </a:extLst>
              </p:cNvPr>
              <p:cNvSpPr txBox="1">
                <a:spLocks noChangeAspect="1" noChangeArrowheads="1"/>
              </p:cNvSpPr>
              <p:nvPr/>
            </p:nvSpPr>
            <p:spPr bwMode="auto">
              <a:xfrm>
                <a:off x="2064" y="2832"/>
                <a:ext cx="349" cy="4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2</a:t>
                </a:r>
              </a:p>
            </p:txBody>
          </p:sp>
          <p:sp>
            <p:nvSpPr>
              <p:cNvPr id="41" name="Text Box 65">
                <a:extLst>
                  <a:ext uri="{FF2B5EF4-FFF2-40B4-BE49-F238E27FC236}">
                    <a16:creationId xmlns:a16="http://schemas.microsoft.com/office/drawing/2014/main" id="{4A8F971D-5EA0-5696-6A9F-7AECD6037618}"/>
                  </a:ext>
                </a:extLst>
              </p:cNvPr>
              <p:cNvSpPr txBox="1">
                <a:spLocks noChangeAspect="1" noChangeArrowheads="1"/>
              </p:cNvSpPr>
              <p:nvPr/>
            </p:nvSpPr>
            <p:spPr bwMode="auto">
              <a:xfrm>
                <a:off x="2668" y="2832"/>
                <a:ext cx="211" cy="4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7</a:t>
                </a:r>
              </a:p>
            </p:txBody>
          </p:sp>
          <p:sp>
            <p:nvSpPr>
              <p:cNvPr id="42" name="Text Box 66">
                <a:extLst>
                  <a:ext uri="{FF2B5EF4-FFF2-40B4-BE49-F238E27FC236}">
                    <a16:creationId xmlns:a16="http://schemas.microsoft.com/office/drawing/2014/main" id="{014C9EBB-7FE4-D8AC-3353-BA64216F0C8A}"/>
                  </a:ext>
                </a:extLst>
              </p:cNvPr>
              <p:cNvSpPr txBox="1">
                <a:spLocks noChangeAspect="1" noChangeArrowheads="1"/>
              </p:cNvSpPr>
              <p:nvPr/>
            </p:nvSpPr>
            <p:spPr bwMode="auto">
              <a:xfrm>
                <a:off x="3072" y="2832"/>
                <a:ext cx="349" cy="4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1</a:t>
                </a:r>
              </a:p>
            </p:txBody>
          </p:sp>
          <p:sp>
            <p:nvSpPr>
              <p:cNvPr id="43" name="Text Box 67">
                <a:extLst>
                  <a:ext uri="{FF2B5EF4-FFF2-40B4-BE49-F238E27FC236}">
                    <a16:creationId xmlns:a16="http://schemas.microsoft.com/office/drawing/2014/main" id="{80B5B809-C675-6FC7-E47C-782D8B4268C7}"/>
                  </a:ext>
                </a:extLst>
              </p:cNvPr>
              <p:cNvSpPr txBox="1">
                <a:spLocks noChangeAspect="1" noChangeArrowheads="1"/>
              </p:cNvSpPr>
              <p:nvPr/>
            </p:nvSpPr>
            <p:spPr bwMode="auto">
              <a:xfrm>
                <a:off x="3743" y="2834"/>
                <a:ext cx="349" cy="4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8</a:t>
                </a:r>
              </a:p>
            </p:txBody>
          </p:sp>
        </p:grpSp>
        <p:sp>
          <p:nvSpPr>
            <p:cNvPr id="28" name="Text Box 70">
              <a:extLst>
                <a:ext uri="{FF2B5EF4-FFF2-40B4-BE49-F238E27FC236}">
                  <a16:creationId xmlns:a16="http://schemas.microsoft.com/office/drawing/2014/main" id="{14058818-033A-C98D-9D6B-DDFDDEDCF004}"/>
                </a:ext>
              </a:extLst>
            </p:cNvPr>
            <p:cNvSpPr txBox="1">
              <a:spLocks noChangeAspect="1" noChangeArrowheads="1"/>
            </p:cNvSpPr>
            <p:nvPr/>
          </p:nvSpPr>
          <p:spPr bwMode="auto">
            <a:xfrm>
              <a:off x="3888" y="1968"/>
              <a:ext cx="252"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2</a:t>
              </a:r>
            </a:p>
          </p:txBody>
        </p:sp>
        <p:sp>
          <p:nvSpPr>
            <p:cNvPr id="29" name="Text Box 71">
              <a:extLst>
                <a:ext uri="{FF2B5EF4-FFF2-40B4-BE49-F238E27FC236}">
                  <a16:creationId xmlns:a16="http://schemas.microsoft.com/office/drawing/2014/main" id="{6E77852E-EB5B-AABF-4214-68D8AEF44D83}"/>
                </a:ext>
              </a:extLst>
            </p:cNvPr>
            <p:cNvSpPr txBox="1">
              <a:spLocks noChangeAspect="1" noChangeArrowheads="1"/>
            </p:cNvSpPr>
            <p:nvPr/>
          </p:nvSpPr>
          <p:spPr bwMode="auto">
            <a:xfrm>
              <a:off x="5136" y="1968"/>
              <a:ext cx="252"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1</a:t>
              </a:r>
            </a:p>
          </p:txBody>
        </p:sp>
        <p:sp>
          <p:nvSpPr>
            <p:cNvPr id="30" name="Text Box 72">
              <a:extLst>
                <a:ext uri="{FF2B5EF4-FFF2-40B4-BE49-F238E27FC236}">
                  <a16:creationId xmlns:a16="http://schemas.microsoft.com/office/drawing/2014/main" id="{974B9C06-401F-6010-7BB8-178F4AB5BD33}"/>
                </a:ext>
              </a:extLst>
            </p:cNvPr>
            <p:cNvSpPr txBox="1">
              <a:spLocks noChangeAspect="1" noChangeArrowheads="1"/>
            </p:cNvSpPr>
            <p:nvPr/>
          </p:nvSpPr>
          <p:spPr bwMode="auto">
            <a:xfrm>
              <a:off x="4464" y="1344"/>
              <a:ext cx="252"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2</a:t>
              </a:r>
            </a:p>
          </p:txBody>
        </p:sp>
      </p:grpSp>
      <p:grpSp>
        <p:nvGrpSpPr>
          <p:cNvPr id="50" name="Group 103">
            <a:extLst>
              <a:ext uri="{FF2B5EF4-FFF2-40B4-BE49-F238E27FC236}">
                <a16:creationId xmlns:a16="http://schemas.microsoft.com/office/drawing/2014/main" id="{9EC18343-C211-7F96-79B6-5FFFEC1F43F3}"/>
              </a:ext>
            </a:extLst>
          </p:cNvPr>
          <p:cNvGrpSpPr>
            <a:grpSpLocks/>
          </p:cNvGrpSpPr>
          <p:nvPr>
            <p:custDataLst>
              <p:tags r:id="rId6"/>
            </p:custDataLst>
          </p:nvPr>
        </p:nvGrpSpPr>
        <p:grpSpPr bwMode="auto">
          <a:xfrm>
            <a:off x="5772149" y="3136108"/>
            <a:ext cx="2172890" cy="2033589"/>
            <a:chOff x="3802" y="2550"/>
            <a:chExt cx="1825" cy="1708"/>
          </a:xfrm>
        </p:grpSpPr>
        <p:sp>
          <p:nvSpPr>
            <p:cNvPr id="51" name="Freeform 99">
              <a:extLst>
                <a:ext uri="{FF2B5EF4-FFF2-40B4-BE49-F238E27FC236}">
                  <a16:creationId xmlns:a16="http://schemas.microsoft.com/office/drawing/2014/main" id="{F78CE1A3-066E-BB15-CA5F-A81CD22F4CC0}"/>
                </a:ext>
              </a:extLst>
            </p:cNvPr>
            <p:cNvSpPr>
              <a:spLocks/>
            </p:cNvSpPr>
            <p:nvPr/>
          </p:nvSpPr>
          <p:spPr bwMode="auto">
            <a:xfrm>
              <a:off x="3802" y="2550"/>
              <a:ext cx="1270" cy="1677"/>
            </a:xfrm>
            <a:custGeom>
              <a:avLst/>
              <a:gdLst>
                <a:gd name="T0" fmla="*/ 867 w 1270"/>
                <a:gd name="T1" fmla="*/ 84 h 1677"/>
                <a:gd name="T2" fmla="*/ 818 w 1270"/>
                <a:gd name="T3" fmla="*/ 204 h 1677"/>
                <a:gd name="T4" fmla="*/ 763 w 1270"/>
                <a:gd name="T5" fmla="*/ 286 h 1677"/>
                <a:gd name="T6" fmla="*/ 703 w 1270"/>
                <a:gd name="T7" fmla="*/ 368 h 1677"/>
                <a:gd name="T8" fmla="*/ 605 w 1270"/>
                <a:gd name="T9" fmla="*/ 433 h 1677"/>
                <a:gd name="T10" fmla="*/ 480 w 1270"/>
                <a:gd name="T11" fmla="*/ 482 h 1677"/>
                <a:gd name="T12" fmla="*/ 305 w 1270"/>
                <a:gd name="T13" fmla="*/ 586 h 1677"/>
                <a:gd name="T14" fmla="*/ 251 w 1270"/>
                <a:gd name="T15" fmla="*/ 657 h 1677"/>
                <a:gd name="T16" fmla="*/ 223 w 1270"/>
                <a:gd name="T17" fmla="*/ 673 h 1677"/>
                <a:gd name="T18" fmla="*/ 92 w 1270"/>
                <a:gd name="T19" fmla="*/ 799 h 1677"/>
                <a:gd name="T20" fmla="*/ 21 w 1270"/>
                <a:gd name="T21" fmla="*/ 924 h 1677"/>
                <a:gd name="T22" fmla="*/ 0 w 1270"/>
                <a:gd name="T23" fmla="*/ 1017 h 1677"/>
                <a:gd name="T24" fmla="*/ 5 w 1270"/>
                <a:gd name="T25" fmla="*/ 1371 h 1677"/>
                <a:gd name="T26" fmla="*/ 141 w 1270"/>
                <a:gd name="T27" fmla="*/ 1562 h 1677"/>
                <a:gd name="T28" fmla="*/ 240 w 1270"/>
                <a:gd name="T29" fmla="*/ 1633 h 1677"/>
                <a:gd name="T30" fmla="*/ 360 w 1270"/>
                <a:gd name="T31" fmla="*/ 1677 h 1677"/>
                <a:gd name="T32" fmla="*/ 540 w 1270"/>
                <a:gd name="T33" fmla="*/ 1671 h 1677"/>
                <a:gd name="T34" fmla="*/ 589 w 1270"/>
                <a:gd name="T35" fmla="*/ 1660 h 1677"/>
                <a:gd name="T36" fmla="*/ 665 w 1270"/>
                <a:gd name="T37" fmla="*/ 1590 h 1677"/>
                <a:gd name="T38" fmla="*/ 687 w 1270"/>
                <a:gd name="T39" fmla="*/ 1557 h 1677"/>
                <a:gd name="T40" fmla="*/ 698 w 1270"/>
                <a:gd name="T41" fmla="*/ 1540 h 1677"/>
                <a:gd name="T42" fmla="*/ 681 w 1270"/>
                <a:gd name="T43" fmla="*/ 1350 h 1677"/>
                <a:gd name="T44" fmla="*/ 654 w 1270"/>
                <a:gd name="T45" fmla="*/ 1273 h 1677"/>
                <a:gd name="T46" fmla="*/ 632 w 1270"/>
                <a:gd name="T47" fmla="*/ 1186 h 1677"/>
                <a:gd name="T48" fmla="*/ 638 w 1270"/>
                <a:gd name="T49" fmla="*/ 1126 h 1677"/>
                <a:gd name="T50" fmla="*/ 665 w 1270"/>
                <a:gd name="T51" fmla="*/ 1088 h 1677"/>
                <a:gd name="T52" fmla="*/ 801 w 1270"/>
                <a:gd name="T53" fmla="*/ 990 h 1677"/>
                <a:gd name="T54" fmla="*/ 894 w 1270"/>
                <a:gd name="T55" fmla="*/ 946 h 1677"/>
                <a:gd name="T56" fmla="*/ 1221 w 1270"/>
                <a:gd name="T57" fmla="*/ 602 h 1677"/>
                <a:gd name="T58" fmla="*/ 1183 w 1270"/>
                <a:gd name="T59" fmla="*/ 177 h 1677"/>
                <a:gd name="T60" fmla="*/ 1112 w 1270"/>
                <a:gd name="T61" fmla="*/ 106 h 1677"/>
                <a:gd name="T62" fmla="*/ 1058 w 1270"/>
                <a:gd name="T63" fmla="*/ 62 h 1677"/>
                <a:gd name="T64" fmla="*/ 1003 w 1270"/>
                <a:gd name="T65" fmla="*/ 35 h 1677"/>
                <a:gd name="T66" fmla="*/ 949 w 1270"/>
                <a:gd name="T67" fmla="*/ 2 h 1677"/>
                <a:gd name="T68" fmla="*/ 856 w 1270"/>
                <a:gd name="T69" fmla="*/ 46 h 1677"/>
                <a:gd name="T70" fmla="*/ 867 w 1270"/>
                <a:gd name="T71" fmla="*/ 84 h 167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70"/>
                <a:gd name="T109" fmla="*/ 0 h 1677"/>
                <a:gd name="T110" fmla="*/ 1270 w 1270"/>
                <a:gd name="T111" fmla="*/ 1677 h 167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70" h="1677">
                  <a:moveTo>
                    <a:pt x="867" y="84"/>
                  </a:moveTo>
                  <a:cubicBezTo>
                    <a:pt x="856" y="143"/>
                    <a:pt x="848" y="157"/>
                    <a:pt x="818" y="204"/>
                  </a:cubicBezTo>
                  <a:cubicBezTo>
                    <a:pt x="800" y="232"/>
                    <a:pt x="780" y="258"/>
                    <a:pt x="763" y="286"/>
                  </a:cubicBezTo>
                  <a:cubicBezTo>
                    <a:pt x="740" y="324"/>
                    <a:pt x="745" y="343"/>
                    <a:pt x="703" y="368"/>
                  </a:cubicBezTo>
                  <a:cubicBezTo>
                    <a:pt x="668" y="389"/>
                    <a:pt x="640" y="413"/>
                    <a:pt x="605" y="433"/>
                  </a:cubicBezTo>
                  <a:cubicBezTo>
                    <a:pt x="567" y="455"/>
                    <a:pt x="520" y="463"/>
                    <a:pt x="480" y="482"/>
                  </a:cubicBezTo>
                  <a:cubicBezTo>
                    <a:pt x="419" y="511"/>
                    <a:pt x="363" y="552"/>
                    <a:pt x="305" y="586"/>
                  </a:cubicBezTo>
                  <a:cubicBezTo>
                    <a:pt x="296" y="599"/>
                    <a:pt x="264" y="645"/>
                    <a:pt x="251" y="657"/>
                  </a:cubicBezTo>
                  <a:cubicBezTo>
                    <a:pt x="243" y="664"/>
                    <a:pt x="232" y="667"/>
                    <a:pt x="223" y="673"/>
                  </a:cubicBezTo>
                  <a:cubicBezTo>
                    <a:pt x="186" y="698"/>
                    <a:pt x="120" y="760"/>
                    <a:pt x="92" y="799"/>
                  </a:cubicBezTo>
                  <a:cubicBezTo>
                    <a:pt x="63" y="839"/>
                    <a:pt x="48" y="884"/>
                    <a:pt x="21" y="924"/>
                  </a:cubicBezTo>
                  <a:cubicBezTo>
                    <a:pt x="14" y="955"/>
                    <a:pt x="6" y="986"/>
                    <a:pt x="0" y="1017"/>
                  </a:cubicBezTo>
                  <a:cubicBezTo>
                    <a:pt x="2" y="1135"/>
                    <a:pt x="2" y="1253"/>
                    <a:pt x="5" y="1371"/>
                  </a:cubicBezTo>
                  <a:cubicBezTo>
                    <a:pt x="7" y="1457"/>
                    <a:pt x="84" y="1510"/>
                    <a:pt x="141" y="1562"/>
                  </a:cubicBezTo>
                  <a:cubicBezTo>
                    <a:pt x="173" y="1591"/>
                    <a:pt x="198" y="1621"/>
                    <a:pt x="240" y="1633"/>
                  </a:cubicBezTo>
                  <a:cubicBezTo>
                    <a:pt x="277" y="1659"/>
                    <a:pt x="317" y="1665"/>
                    <a:pt x="360" y="1677"/>
                  </a:cubicBezTo>
                  <a:cubicBezTo>
                    <a:pt x="420" y="1675"/>
                    <a:pt x="480" y="1675"/>
                    <a:pt x="540" y="1671"/>
                  </a:cubicBezTo>
                  <a:cubicBezTo>
                    <a:pt x="557" y="1670"/>
                    <a:pt x="589" y="1660"/>
                    <a:pt x="589" y="1660"/>
                  </a:cubicBezTo>
                  <a:cubicBezTo>
                    <a:pt x="622" y="1645"/>
                    <a:pt x="645" y="1619"/>
                    <a:pt x="665" y="1590"/>
                  </a:cubicBezTo>
                  <a:cubicBezTo>
                    <a:pt x="673" y="1579"/>
                    <a:pt x="680" y="1568"/>
                    <a:pt x="687" y="1557"/>
                  </a:cubicBezTo>
                  <a:cubicBezTo>
                    <a:pt x="691" y="1551"/>
                    <a:pt x="698" y="1540"/>
                    <a:pt x="698" y="1540"/>
                  </a:cubicBezTo>
                  <a:cubicBezTo>
                    <a:pt x="713" y="1475"/>
                    <a:pt x="712" y="1408"/>
                    <a:pt x="681" y="1350"/>
                  </a:cubicBezTo>
                  <a:cubicBezTo>
                    <a:pt x="675" y="1323"/>
                    <a:pt x="663" y="1299"/>
                    <a:pt x="654" y="1273"/>
                  </a:cubicBezTo>
                  <a:cubicBezTo>
                    <a:pt x="649" y="1243"/>
                    <a:pt x="643" y="1214"/>
                    <a:pt x="632" y="1186"/>
                  </a:cubicBezTo>
                  <a:cubicBezTo>
                    <a:pt x="634" y="1166"/>
                    <a:pt x="632" y="1145"/>
                    <a:pt x="638" y="1126"/>
                  </a:cubicBezTo>
                  <a:cubicBezTo>
                    <a:pt x="643" y="1111"/>
                    <a:pt x="656" y="1101"/>
                    <a:pt x="665" y="1088"/>
                  </a:cubicBezTo>
                  <a:cubicBezTo>
                    <a:pt x="701" y="1037"/>
                    <a:pt x="750" y="1023"/>
                    <a:pt x="801" y="990"/>
                  </a:cubicBezTo>
                  <a:cubicBezTo>
                    <a:pt x="829" y="972"/>
                    <a:pt x="861" y="953"/>
                    <a:pt x="894" y="946"/>
                  </a:cubicBezTo>
                  <a:cubicBezTo>
                    <a:pt x="1040" y="873"/>
                    <a:pt x="1154" y="749"/>
                    <a:pt x="1221" y="602"/>
                  </a:cubicBezTo>
                  <a:cubicBezTo>
                    <a:pt x="1249" y="476"/>
                    <a:pt x="1270" y="290"/>
                    <a:pt x="1183" y="177"/>
                  </a:cubicBezTo>
                  <a:cubicBezTo>
                    <a:pt x="1172" y="140"/>
                    <a:pt x="1141" y="124"/>
                    <a:pt x="1112" y="106"/>
                  </a:cubicBezTo>
                  <a:cubicBezTo>
                    <a:pt x="1031" y="57"/>
                    <a:pt x="1103" y="99"/>
                    <a:pt x="1058" y="62"/>
                  </a:cubicBezTo>
                  <a:cubicBezTo>
                    <a:pt x="1042" y="49"/>
                    <a:pt x="1020" y="46"/>
                    <a:pt x="1003" y="35"/>
                  </a:cubicBezTo>
                  <a:cubicBezTo>
                    <a:pt x="948" y="0"/>
                    <a:pt x="984" y="15"/>
                    <a:pt x="949" y="2"/>
                  </a:cubicBezTo>
                  <a:cubicBezTo>
                    <a:pt x="906" y="8"/>
                    <a:pt x="885" y="17"/>
                    <a:pt x="856" y="46"/>
                  </a:cubicBezTo>
                  <a:cubicBezTo>
                    <a:pt x="850" y="64"/>
                    <a:pt x="848" y="75"/>
                    <a:pt x="867" y="84"/>
                  </a:cubicBezTo>
                  <a:close/>
                </a:path>
              </a:pathLst>
            </a:custGeom>
            <a:noFill/>
            <a:ln w="38100" cap="rnd">
              <a:solidFill>
                <a:schemeClr val="tx1"/>
              </a:solidFill>
              <a:prstDash val="sysDot"/>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350"/>
            </a:p>
          </p:txBody>
        </p:sp>
        <p:sp>
          <p:nvSpPr>
            <p:cNvPr id="52" name="Line 76">
              <a:extLst>
                <a:ext uri="{FF2B5EF4-FFF2-40B4-BE49-F238E27FC236}">
                  <a16:creationId xmlns:a16="http://schemas.microsoft.com/office/drawing/2014/main" id="{59E04139-FACD-E4B5-2ECC-52C7A4A575F8}"/>
                </a:ext>
              </a:extLst>
            </p:cNvPr>
            <p:cNvSpPr>
              <a:spLocks noChangeAspect="1" noChangeShapeType="1"/>
            </p:cNvSpPr>
            <p:nvPr/>
          </p:nvSpPr>
          <p:spPr bwMode="auto">
            <a:xfrm flipV="1">
              <a:off x="4440" y="3045"/>
              <a:ext cx="312" cy="417"/>
            </a:xfrm>
            <a:prstGeom prst="line">
              <a:avLst/>
            </a:prstGeom>
            <a:noFill/>
            <a:ln w="57150">
              <a:solidFill>
                <a:srgbClr val="FF0000"/>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a:p>
          </p:txBody>
        </p:sp>
        <p:sp>
          <p:nvSpPr>
            <p:cNvPr id="53" name="Line 77">
              <a:extLst>
                <a:ext uri="{FF2B5EF4-FFF2-40B4-BE49-F238E27FC236}">
                  <a16:creationId xmlns:a16="http://schemas.microsoft.com/office/drawing/2014/main" id="{8092332A-6B7D-1CC1-A3B9-6058743EFF75}"/>
                </a:ext>
              </a:extLst>
            </p:cNvPr>
            <p:cNvSpPr>
              <a:spLocks noChangeAspect="1" noChangeShapeType="1"/>
            </p:cNvSpPr>
            <p:nvPr/>
          </p:nvSpPr>
          <p:spPr bwMode="auto">
            <a:xfrm flipH="1" flipV="1">
              <a:off x="4752" y="3045"/>
              <a:ext cx="346" cy="347"/>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a:p>
          </p:txBody>
        </p:sp>
        <p:sp>
          <p:nvSpPr>
            <p:cNvPr id="54" name="Oval 78">
              <a:extLst>
                <a:ext uri="{FF2B5EF4-FFF2-40B4-BE49-F238E27FC236}">
                  <a16:creationId xmlns:a16="http://schemas.microsoft.com/office/drawing/2014/main" id="{B65FF47D-3BEB-A6D7-19F9-BBF192B56396}"/>
                </a:ext>
              </a:extLst>
            </p:cNvPr>
            <p:cNvSpPr>
              <a:spLocks noChangeAspect="1" noChangeArrowheads="1"/>
            </p:cNvSpPr>
            <p:nvPr/>
          </p:nvSpPr>
          <p:spPr bwMode="auto">
            <a:xfrm>
              <a:off x="4648" y="2976"/>
              <a:ext cx="173" cy="173"/>
            </a:xfrm>
            <a:prstGeom prst="ellipse">
              <a:avLst/>
            </a:prstGeom>
            <a:solidFill>
              <a:schemeClr val="folHlink"/>
            </a:solidFill>
            <a:ln>
              <a:noFill/>
            </a:ln>
            <a:extLst>
              <a:ext uri="{91240B29-F687-4f45-9708-019B960494DF}">
                <a14:hiddenLine xmlns="" xmlns:a14="http://schemas.microsoft.com/office/drawing/2010/main" w="28575">
                  <a:solidFill>
                    <a:srgbClr val="000000"/>
                  </a:solidFill>
                  <a:round/>
                  <a:headEnd/>
                  <a:tailEnd/>
                </a14:hiddenLine>
              </a:ext>
            </a:extLst>
          </p:spPr>
          <p:txBody>
            <a:bodyPr wrap="none" anchor="ctr"/>
            <a:lstStyle/>
            <a:p>
              <a:endParaRPr lang="en-US" sz="1350"/>
            </a:p>
          </p:txBody>
        </p:sp>
        <p:sp>
          <p:nvSpPr>
            <p:cNvPr id="55" name="Line 79">
              <a:extLst>
                <a:ext uri="{FF2B5EF4-FFF2-40B4-BE49-F238E27FC236}">
                  <a16:creationId xmlns:a16="http://schemas.microsoft.com/office/drawing/2014/main" id="{D152269C-B659-1F38-02F5-2C40544C5CAC}"/>
                </a:ext>
              </a:extLst>
            </p:cNvPr>
            <p:cNvSpPr>
              <a:spLocks noChangeAspect="1" noChangeShapeType="1"/>
            </p:cNvSpPr>
            <p:nvPr/>
          </p:nvSpPr>
          <p:spPr bwMode="auto">
            <a:xfrm flipH="1">
              <a:off x="4232" y="3462"/>
              <a:ext cx="173" cy="381"/>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a:p>
          </p:txBody>
        </p:sp>
        <p:sp>
          <p:nvSpPr>
            <p:cNvPr id="56" name="Oval 80">
              <a:extLst>
                <a:ext uri="{FF2B5EF4-FFF2-40B4-BE49-F238E27FC236}">
                  <a16:creationId xmlns:a16="http://schemas.microsoft.com/office/drawing/2014/main" id="{176DCD5C-6577-BFFE-DBCE-2F6F8ED9429E}"/>
                </a:ext>
              </a:extLst>
            </p:cNvPr>
            <p:cNvSpPr>
              <a:spLocks noChangeAspect="1" noChangeArrowheads="1"/>
            </p:cNvSpPr>
            <p:nvPr/>
          </p:nvSpPr>
          <p:spPr bwMode="auto">
            <a:xfrm>
              <a:off x="4336" y="3357"/>
              <a:ext cx="173" cy="174"/>
            </a:xfrm>
            <a:prstGeom prst="ellipse">
              <a:avLst/>
            </a:prstGeom>
            <a:solidFill>
              <a:srgbClr val="000000"/>
            </a:solidFill>
            <a:ln w="9525">
              <a:solidFill>
                <a:schemeClr val="tx1"/>
              </a:solidFill>
              <a:round/>
              <a:headEnd/>
              <a:tailEnd/>
            </a:ln>
          </p:spPr>
          <p:txBody>
            <a:bodyPr wrap="none" anchor="ctr"/>
            <a:lstStyle/>
            <a:p>
              <a:endParaRPr lang="en-US" sz="1350"/>
            </a:p>
          </p:txBody>
        </p:sp>
        <p:sp>
          <p:nvSpPr>
            <p:cNvPr id="57" name="Oval 81">
              <a:extLst>
                <a:ext uri="{FF2B5EF4-FFF2-40B4-BE49-F238E27FC236}">
                  <a16:creationId xmlns:a16="http://schemas.microsoft.com/office/drawing/2014/main" id="{C7F57E5E-350D-2114-6D44-98AA27BCBE74}"/>
                </a:ext>
              </a:extLst>
            </p:cNvPr>
            <p:cNvSpPr>
              <a:spLocks noChangeAspect="1" noChangeArrowheads="1"/>
            </p:cNvSpPr>
            <p:nvPr/>
          </p:nvSpPr>
          <p:spPr bwMode="auto">
            <a:xfrm>
              <a:off x="4128" y="3774"/>
              <a:ext cx="173" cy="173"/>
            </a:xfrm>
            <a:prstGeom prst="ellipse">
              <a:avLst/>
            </a:prstGeom>
            <a:solidFill>
              <a:schemeClr val="folHlink"/>
            </a:solidFill>
            <a:ln>
              <a:noFill/>
            </a:ln>
            <a:extLst>
              <a:ext uri="{91240B29-F687-4f45-9708-019B960494DF}">
                <a14:hiddenLine xmlns="" xmlns:a14="http://schemas.microsoft.com/office/drawing/2010/main" w="28575">
                  <a:solidFill>
                    <a:srgbClr val="000000"/>
                  </a:solidFill>
                  <a:round/>
                  <a:headEnd/>
                  <a:tailEnd/>
                </a14:hiddenLine>
              </a:ext>
            </a:extLst>
          </p:spPr>
          <p:txBody>
            <a:bodyPr wrap="none" anchor="ctr"/>
            <a:lstStyle/>
            <a:p>
              <a:endParaRPr lang="en-US" sz="1350"/>
            </a:p>
          </p:txBody>
        </p:sp>
        <p:sp>
          <p:nvSpPr>
            <p:cNvPr id="58" name="Line 82">
              <a:extLst>
                <a:ext uri="{FF2B5EF4-FFF2-40B4-BE49-F238E27FC236}">
                  <a16:creationId xmlns:a16="http://schemas.microsoft.com/office/drawing/2014/main" id="{FF5A5CB8-D383-BE5E-B2BA-608496E7329A}"/>
                </a:ext>
              </a:extLst>
            </p:cNvPr>
            <p:cNvSpPr>
              <a:spLocks noChangeAspect="1" noChangeShapeType="1"/>
            </p:cNvSpPr>
            <p:nvPr/>
          </p:nvSpPr>
          <p:spPr bwMode="auto">
            <a:xfrm>
              <a:off x="4440" y="3462"/>
              <a:ext cx="242" cy="416"/>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a:p>
          </p:txBody>
        </p:sp>
        <p:sp>
          <p:nvSpPr>
            <p:cNvPr id="59" name="Oval 83">
              <a:extLst>
                <a:ext uri="{FF2B5EF4-FFF2-40B4-BE49-F238E27FC236}">
                  <a16:creationId xmlns:a16="http://schemas.microsoft.com/office/drawing/2014/main" id="{736A5CF1-6F9D-E279-4213-72649CAE89E0}"/>
                </a:ext>
              </a:extLst>
            </p:cNvPr>
            <p:cNvSpPr>
              <a:spLocks noChangeAspect="1" noChangeArrowheads="1"/>
            </p:cNvSpPr>
            <p:nvPr/>
          </p:nvSpPr>
          <p:spPr bwMode="auto">
            <a:xfrm>
              <a:off x="4578" y="3774"/>
              <a:ext cx="174" cy="173"/>
            </a:xfrm>
            <a:prstGeom prst="ellipse">
              <a:avLst/>
            </a:prstGeom>
            <a:solidFill>
              <a:schemeClr val="folHlink"/>
            </a:solidFill>
            <a:ln>
              <a:noFill/>
            </a:ln>
            <a:extLst>
              <a:ext uri="{91240B29-F687-4f45-9708-019B960494DF}">
                <a14:hiddenLine xmlns="" xmlns:a14="http://schemas.microsoft.com/office/drawing/2010/main" w="28575">
                  <a:solidFill>
                    <a:srgbClr val="000000"/>
                  </a:solidFill>
                  <a:round/>
                  <a:headEnd/>
                  <a:tailEnd/>
                </a14:hiddenLine>
              </a:ext>
            </a:extLst>
          </p:spPr>
          <p:txBody>
            <a:bodyPr wrap="none" anchor="ctr"/>
            <a:lstStyle/>
            <a:p>
              <a:endParaRPr lang="en-US" sz="1350"/>
            </a:p>
          </p:txBody>
        </p:sp>
        <p:grpSp>
          <p:nvGrpSpPr>
            <p:cNvPr id="60" name="Group 84">
              <a:extLst>
                <a:ext uri="{FF2B5EF4-FFF2-40B4-BE49-F238E27FC236}">
                  <a16:creationId xmlns:a16="http://schemas.microsoft.com/office/drawing/2014/main" id="{DDAFEC39-6045-9ED5-0D5E-C180AD68E9A2}"/>
                </a:ext>
              </a:extLst>
            </p:cNvPr>
            <p:cNvGrpSpPr>
              <a:grpSpLocks noChangeAspect="1"/>
            </p:cNvGrpSpPr>
            <p:nvPr/>
          </p:nvGrpSpPr>
          <p:grpSpPr bwMode="auto">
            <a:xfrm>
              <a:off x="4890" y="3357"/>
              <a:ext cx="624" cy="590"/>
              <a:chOff x="2016" y="2016"/>
              <a:chExt cx="864" cy="816"/>
            </a:xfrm>
          </p:grpSpPr>
          <p:sp>
            <p:nvSpPr>
              <p:cNvPr id="59399" name="Line 85">
                <a:extLst>
                  <a:ext uri="{FF2B5EF4-FFF2-40B4-BE49-F238E27FC236}">
                    <a16:creationId xmlns:a16="http://schemas.microsoft.com/office/drawing/2014/main" id="{7357F13F-71B9-D911-F615-35A8B22D93A3}"/>
                  </a:ext>
                </a:extLst>
              </p:cNvPr>
              <p:cNvSpPr>
                <a:spLocks noChangeAspect="1" noChangeShapeType="1"/>
              </p:cNvSpPr>
              <p:nvPr/>
            </p:nvSpPr>
            <p:spPr bwMode="auto">
              <a:xfrm flipH="1">
                <a:off x="2160" y="2160"/>
                <a:ext cx="240" cy="528"/>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a:p>
            </p:txBody>
          </p:sp>
          <p:sp>
            <p:nvSpPr>
              <p:cNvPr id="59400" name="Oval 86">
                <a:extLst>
                  <a:ext uri="{FF2B5EF4-FFF2-40B4-BE49-F238E27FC236}">
                    <a16:creationId xmlns:a16="http://schemas.microsoft.com/office/drawing/2014/main" id="{045B3BDE-13D1-486A-D34B-D90038F55133}"/>
                  </a:ext>
                </a:extLst>
              </p:cNvPr>
              <p:cNvSpPr>
                <a:spLocks noChangeAspect="1" noChangeArrowheads="1"/>
              </p:cNvSpPr>
              <p:nvPr/>
            </p:nvSpPr>
            <p:spPr bwMode="auto">
              <a:xfrm>
                <a:off x="2304" y="2016"/>
                <a:ext cx="240" cy="240"/>
              </a:xfrm>
              <a:prstGeom prst="ellipse">
                <a:avLst/>
              </a:prstGeom>
              <a:solidFill>
                <a:srgbClr val="000000"/>
              </a:solidFill>
              <a:ln w="9525">
                <a:solidFill>
                  <a:schemeClr val="tx1"/>
                </a:solidFill>
                <a:round/>
                <a:headEnd/>
                <a:tailEnd/>
              </a:ln>
            </p:spPr>
            <p:txBody>
              <a:bodyPr wrap="none" anchor="ctr"/>
              <a:lstStyle/>
              <a:p>
                <a:endParaRPr lang="en-US" sz="1350"/>
              </a:p>
            </p:txBody>
          </p:sp>
          <p:sp>
            <p:nvSpPr>
              <p:cNvPr id="59404" name="Oval 87">
                <a:extLst>
                  <a:ext uri="{FF2B5EF4-FFF2-40B4-BE49-F238E27FC236}">
                    <a16:creationId xmlns:a16="http://schemas.microsoft.com/office/drawing/2014/main" id="{3A7D7504-5AA6-27E3-7E73-346B2A925176}"/>
                  </a:ext>
                </a:extLst>
              </p:cNvPr>
              <p:cNvSpPr>
                <a:spLocks noChangeAspect="1" noChangeArrowheads="1"/>
              </p:cNvSpPr>
              <p:nvPr/>
            </p:nvSpPr>
            <p:spPr bwMode="auto">
              <a:xfrm>
                <a:off x="2016" y="2592"/>
                <a:ext cx="240" cy="240"/>
              </a:xfrm>
              <a:prstGeom prst="ellipse">
                <a:avLst/>
              </a:prstGeom>
              <a:solidFill>
                <a:schemeClr val="folHlink"/>
              </a:solidFill>
              <a:ln>
                <a:noFill/>
              </a:ln>
              <a:extLst>
                <a:ext uri="{91240B29-F687-4f45-9708-019B960494DF}">
                  <a14:hiddenLine xmlns="" xmlns:a14="http://schemas.microsoft.com/office/drawing/2010/main" w="28575">
                    <a:solidFill>
                      <a:srgbClr val="000000"/>
                    </a:solidFill>
                    <a:round/>
                    <a:headEnd/>
                    <a:tailEnd/>
                  </a14:hiddenLine>
                </a:ext>
              </a:extLst>
            </p:spPr>
            <p:txBody>
              <a:bodyPr wrap="none" anchor="ctr"/>
              <a:lstStyle/>
              <a:p>
                <a:endParaRPr lang="en-US" sz="1350"/>
              </a:p>
            </p:txBody>
          </p:sp>
          <p:sp>
            <p:nvSpPr>
              <p:cNvPr id="59405" name="Line 88">
                <a:extLst>
                  <a:ext uri="{FF2B5EF4-FFF2-40B4-BE49-F238E27FC236}">
                    <a16:creationId xmlns:a16="http://schemas.microsoft.com/office/drawing/2014/main" id="{1BC0D29E-A71B-C923-9345-E03E0DBE4FB1}"/>
                  </a:ext>
                </a:extLst>
              </p:cNvPr>
              <p:cNvSpPr>
                <a:spLocks noChangeAspect="1" noChangeShapeType="1"/>
              </p:cNvSpPr>
              <p:nvPr/>
            </p:nvSpPr>
            <p:spPr bwMode="auto">
              <a:xfrm>
                <a:off x="2448" y="2160"/>
                <a:ext cx="336" cy="576"/>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a:p>
            </p:txBody>
          </p:sp>
          <p:sp>
            <p:nvSpPr>
              <p:cNvPr id="59406" name="Oval 89">
                <a:extLst>
                  <a:ext uri="{FF2B5EF4-FFF2-40B4-BE49-F238E27FC236}">
                    <a16:creationId xmlns:a16="http://schemas.microsoft.com/office/drawing/2014/main" id="{6A0B560E-C084-1239-13C0-1D4B150C094C}"/>
                  </a:ext>
                </a:extLst>
              </p:cNvPr>
              <p:cNvSpPr>
                <a:spLocks noChangeAspect="1" noChangeArrowheads="1"/>
              </p:cNvSpPr>
              <p:nvPr/>
            </p:nvSpPr>
            <p:spPr bwMode="auto">
              <a:xfrm>
                <a:off x="2640" y="2592"/>
                <a:ext cx="240" cy="240"/>
              </a:xfrm>
              <a:prstGeom prst="ellipse">
                <a:avLst/>
              </a:prstGeom>
              <a:solidFill>
                <a:schemeClr val="folHlink"/>
              </a:solidFill>
              <a:ln>
                <a:noFill/>
              </a:ln>
              <a:extLst>
                <a:ext uri="{91240B29-F687-4f45-9708-019B960494DF}">
                  <a14:hiddenLine xmlns="" xmlns:a14="http://schemas.microsoft.com/office/drawing/2010/main" w="28575">
                    <a:solidFill>
                      <a:srgbClr val="000000"/>
                    </a:solidFill>
                    <a:round/>
                    <a:headEnd/>
                    <a:tailEnd/>
                  </a14:hiddenLine>
                </a:ext>
              </a:extLst>
            </p:spPr>
            <p:txBody>
              <a:bodyPr wrap="none" anchor="ctr"/>
              <a:lstStyle/>
              <a:p>
                <a:endParaRPr lang="en-US" sz="1350"/>
              </a:p>
            </p:txBody>
          </p:sp>
        </p:grpSp>
        <p:sp>
          <p:nvSpPr>
            <p:cNvPr id="61" name="Text Box 90">
              <a:extLst>
                <a:ext uri="{FF2B5EF4-FFF2-40B4-BE49-F238E27FC236}">
                  <a16:creationId xmlns:a16="http://schemas.microsoft.com/office/drawing/2014/main" id="{A45C079F-3173-62A7-6700-901D1A4868AB}"/>
                </a:ext>
              </a:extLst>
            </p:cNvPr>
            <p:cNvSpPr txBox="1">
              <a:spLocks noChangeAspect="1" noChangeArrowheads="1"/>
            </p:cNvSpPr>
            <p:nvPr/>
          </p:nvSpPr>
          <p:spPr bwMode="auto">
            <a:xfrm>
              <a:off x="4163" y="3947"/>
              <a:ext cx="252"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2</a:t>
              </a:r>
            </a:p>
          </p:txBody>
        </p:sp>
        <p:sp>
          <p:nvSpPr>
            <p:cNvPr id="62" name="Text Box 91">
              <a:extLst>
                <a:ext uri="{FF2B5EF4-FFF2-40B4-BE49-F238E27FC236}">
                  <a16:creationId xmlns:a16="http://schemas.microsoft.com/office/drawing/2014/main" id="{9FC71E87-F30E-F2B8-2D2E-AB4362788D8A}"/>
                </a:ext>
              </a:extLst>
            </p:cNvPr>
            <p:cNvSpPr txBox="1">
              <a:spLocks noChangeAspect="1" noChangeArrowheads="1"/>
            </p:cNvSpPr>
            <p:nvPr/>
          </p:nvSpPr>
          <p:spPr bwMode="auto">
            <a:xfrm>
              <a:off x="4599" y="3947"/>
              <a:ext cx="152"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7</a:t>
              </a:r>
            </a:p>
          </p:txBody>
        </p:sp>
        <p:sp>
          <p:nvSpPr>
            <p:cNvPr id="63" name="Text Box 92">
              <a:extLst>
                <a:ext uri="{FF2B5EF4-FFF2-40B4-BE49-F238E27FC236}">
                  <a16:creationId xmlns:a16="http://schemas.microsoft.com/office/drawing/2014/main" id="{EF8465F6-5FCC-ADBC-8FDC-C226965CBE22}"/>
                </a:ext>
              </a:extLst>
            </p:cNvPr>
            <p:cNvSpPr txBox="1">
              <a:spLocks noChangeAspect="1" noChangeArrowheads="1"/>
            </p:cNvSpPr>
            <p:nvPr/>
          </p:nvSpPr>
          <p:spPr bwMode="auto">
            <a:xfrm>
              <a:off x="4890" y="3947"/>
              <a:ext cx="252"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1</a:t>
              </a:r>
            </a:p>
          </p:txBody>
        </p:sp>
        <p:sp>
          <p:nvSpPr>
            <p:cNvPr id="59392" name="Text Box 93">
              <a:extLst>
                <a:ext uri="{FF2B5EF4-FFF2-40B4-BE49-F238E27FC236}">
                  <a16:creationId xmlns:a16="http://schemas.microsoft.com/office/drawing/2014/main" id="{EBF55B23-A0BD-CB6C-5F71-74F70374A37A}"/>
                </a:ext>
              </a:extLst>
            </p:cNvPr>
            <p:cNvSpPr txBox="1">
              <a:spLocks noChangeAspect="1" noChangeArrowheads="1"/>
            </p:cNvSpPr>
            <p:nvPr/>
          </p:nvSpPr>
          <p:spPr bwMode="auto">
            <a:xfrm>
              <a:off x="5375" y="3948"/>
              <a:ext cx="252"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8</a:t>
              </a:r>
            </a:p>
          </p:txBody>
        </p:sp>
        <p:sp>
          <p:nvSpPr>
            <p:cNvPr id="59396" name="Text Box 94">
              <a:extLst>
                <a:ext uri="{FF2B5EF4-FFF2-40B4-BE49-F238E27FC236}">
                  <a16:creationId xmlns:a16="http://schemas.microsoft.com/office/drawing/2014/main" id="{31DB547D-6A97-7BFF-1F45-0FF215C318A7}"/>
                </a:ext>
              </a:extLst>
            </p:cNvPr>
            <p:cNvSpPr txBox="1">
              <a:spLocks noChangeAspect="1" noChangeArrowheads="1"/>
            </p:cNvSpPr>
            <p:nvPr/>
          </p:nvSpPr>
          <p:spPr bwMode="auto">
            <a:xfrm>
              <a:off x="4080" y="3312"/>
              <a:ext cx="252"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2</a:t>
              </a:r>
            </a:p>
          </p:txBody>
        </p:sp>
        <p:sp>
          <p:nvSpPr>
            <p:cNvPr id="59397" name="Text Box 95">
              <a:extLst>
                <a:ext uri="{FF2B5EF4-FFF2-40B4-BE49-F238E27FC236}">
                  <a16:creationId xmlns:a16="http://schemas.microsoft.com/office/drawing/2014/main" id="{469BA2A6-8E44-A91E-0871-F04405FCA182}"/>
                </a:ext>
              </a:extLst>
            </p:cNvPr>
            <p:cNvSpPr txBox="1">
              <a:spLocks noChangeAspect="1" noChangeArrowheads="1"/>
            </p:cNvSpPr>
            <p:nvPr/>
          </p:nvSpPr>
          <p:spPr bwMode="auto">
            <a:xfrm>
              <a:off x="5328" y="3312"/>
              <a:ext cx="252"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1</a:t>
              </a:r>
            </a:p>
          </p:txBody>
        </p:sp>
        <p:sp>
          <p:nvSpPr>
            <p:cNvPr id="59398" name="Text Box 96">
              <a:extLst>
                <a:ext uri="{FF2B5EF4-FFF2-40B4-BE49-F238E27FC236}">
                  <a16:creationId xmlns:a16="http://schemas.microsoft.com/office/drawing/2014/main" id="{66CD84B5-1CE7-0417-E9DC-761A0F536FC0}"/>
                </a:ext>
              </a:extLst>
            </p:cNvPr>
            <p:cNvSpPr txBox="1">
              <a:spLocks noChangeAspect="1" noChangeArrowheads="1"/>
            </p:cNvSpPr>
            <p:nvPr/>
          </p:nvSpPr>
          <p:spPr bwMode="auto">
            <a:xfrm>
              <a:off x="4656" y="2688"/>
              <a:ext cx="252"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2</a:t>
              </a:r>
            </a:p>
          </p:txBody>
        </p:sp>
      </p:grpSp>
      <p:sp>
        <p:nvSpPr>
          <p:cNvPr id="59401" name="Oval 104"/>
          <p:cNvSpPr>
            <a:spLocks noChangeArrowheads="1"/>
          </p:cNvSpPr>
          <p:nvPr>
            <p:custDataLst>
              <p:tags r:id="rId7"/>
            </p:custDataLst>
          </p:nvPr>
        </p:nvSpPr>
        <p:spPr bwMode="auto">
          <a:xfrm>
            <a:off x="1543050" y="2686050"/>
            <a:ext cx="400050" cy="400050"/>
          </a:xfrm>
          <a:prstGeom prst="ellipse">
            <a:avLst/>
          </a:prstGeom>
          <a:noFill/>
          <a:ln w="28575">
            <a:solidFill>
              <a:schemeClr val="accent1"/>
            </a:solidFill>
            <a:prstDash val="sysDot"/>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350"/>
          </a:p>
        </p:txBody>
      </p:sp>
      <p:sp>
        <p:nvSpPr>
          <p:cNvPr id="59402" name="Text Box 105"/>
          <p:cNvSpPr txBox="1">
            <a:spLocks noChangeArrowheads="1"/>
          </p:cNvSpPr>
          <p:nvPr>
            <p:custDataLst>
              <p:tags r:id="rId8"/>
            </p:custDataLst>
          </p:nvPr>
        </p:nvSpPr>
        <p:spPr bwMode="auto">
          <a:xfrm>
            <a:off x="1371600" y="3600450"/>
            <a:ext cx="1771650" cy="3000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pPr algn="ctr"/>
            <a:r>
              <a:rPr lang="en-US" sz="1350">
                <a:solidFill>
                  <a:schemeClr val="accent1"/>
                </a:solidFill>
              </a:rPr>
              <a:t>Static evaluator value</a:t>
            </a:r>
          </a:p>
        </p:txBody>
      </p:sp>
      <p:sp>
        <p:nvSpPr>
          <p:cNvPr id="59403" name="Line 106"/>
          <p:cNvSpPr>
            <a:spLocks noChangeShapeType="1"/>
          </p:cNvSpPr>
          <p:nvPr>
            <p:custDataLst>
              <p:tags r:id="rId9"/>
            </p:custDataLst>
          </p:nvPr>
        </p:nvSpPr>
        <p:spPr bwMode="auto">
          <a:xfrm flipV="1">
            <a:off x="1657350" y="3086100"/>
            <a:ext cx="57150" cy="571500"/>
          </a:xfrm>
          <a:prstGeom prst="line">
            <a:avLst/>
          </a:prstGeom>
          <a:noFill/>
          <a:ln w="28575">
            <a:solidFill>
              <a:schemeClr val="accent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sz="1350"/>
          </a:p>
        </p:txBody>
      </p:sp>
      <p:sp>
        <p:nvSpPr>
          <p:cNvPr id="2" name="AutoShape 107">
            <a:extLst>
              <a:ext uri="{FF2B5EF4-FFF2-40B4-BE49-F238E27FC236}">
                <a16:creationId xmlns:a16="http://schemas.microsoft.com/office/drawing/2014/main" id="{87114B0B-B38A-5391-A35A-53147794FE6D}"/>
              </a:ext>
            </a:extLst>
          </p:cNvPr>
          <p:cNvSpPr>
            <a:spLocks noChangeArrowheads="1"/>
          </p:cNvSpPr>
          <p:nvPr>
            <p:custDataLst>
              <p:tags r:id="rId10"/>
            </p:custDataLst>
          </p:nvPr>
        </p:nvSpPr>
        <p:spPr bwMode="auto">
          <a:xfrm>
            <a:off x="3257550" y="1657350"/>
            <a:ext cx="400050" cy="285750"/>
          </a:xfrm>
          <a:prstGeom prst="rightArrow">
            <a:avLst>
              <a:gd name="adj1" fmla="val 50000"/>
              <a:gd name="adj2" fmla="val 35000"/>
            </a:avLst>
          </a:prstGeom>
          <a:solidFill>
            <a:schemeClr val="bg2"/>
          </a:solidFill>
          <a:ln w="9525">
            <a:solidFill>
              <a:schemeClr val="tx1"/>
            </a:solidFill>
            <a:miter lim="800000"/>
            <a:headEnd/>
            <a:tailEnd/>
          </a:ln>
        </p:spPr>
        <p:txBody>
          <a:bodyPr wrap="none" anchor="ctr"/>
          <a:lstStyle/>
          <a:p>
            <a:endParaRPr lang="en-US" sz="1350"/>
          </a:p>
        </p:txBody>
      </p:sp>
      <p:sp>
        <p:nvSpPr>
          <p:cNvPr id="25" name="AutoShape 108">
            <a:extLst>
              <a:ext uri="{FF2B5EF4-FFF2-40B4-BE49-F238E27FC236}">
                <a16:creationId xmlns:a16="http://schemas.microsoft.com/office/drawing/2014/main" id="{8C471EB9-0D86-C40D-C0F2-EE959A360EA9}"/>
              </a:ext>
            </a:extLst>
          </p:cNvPr>
          <p:cNvSpPr>
            <a:spLocks noChangeArrowheads="1"/>
          </p:cNvSpPr>
          <p:nvPr>
            <p:custDataLst>
              <p:tags r:id="rId11"/>
            </p:custDataLst>
          </p:nvPr>
        </p:nvSpPr>
        <p:spPr bwMode="auto">
          <a:xfrm>
            <a:off x="5543550" y="1600200"/>
            <a:ext cx="400050" cy="285750"/>
          </a:xfrm>
          <a:prstGeom prst="rightArrow">
            <a:avLst>
              <a:gd name="adj1" fmla="val 50000"/>
              <a:gd name="adj2" fmla="val 35000"/>
            </a:avLst>
          </a:prstGeom>
          <a:solidFill>
            <a:schemeClr val="bg2"/>
          </a:solidFill>
          <a:ln w="9525">
            <a:solidFill>
              <a:schemeClr val="tx1"/>
            </a:solidFill>
            <a:miter lim="800000"/>
            <a:headEnd/>
            <a:tailEnd/>
          </a:ln>
        </p:spPr>
        <p:txBody>
          <a:bodyPr wrap="none" anchor="ctr"/>
          <a:lstStyle/>
          <a:p>
            <a:endParaRPr lang="en-US" sz="1350"/>
          </a:p>
        </p:txBody>
      </p:sp>
      <p:sp>
        <p:nvSpPr>
          <p:cNvPr id="49" name="AutoShape 109">
            <a:extLst>
              <a:ext uri="{FF2B5EF4-FFF2-40B4-BE49-F238E27FC236}">
                <a16:creationId xmlns:a16="http://schemas.microsoft.com/office/drawing/2014/main" id="{5EC597E7-F916-CF95-5FF9-15CC18407CB4}"/>
              </a:ext>
            </a:extLst>
          </p:cNvPr>
          <p:cNvSpPr>
            <a:spLocks noChangeArrowheads="1"/>
          </p:cNvSpPr>
          <p:nvPr>
            <p:custDataLst>
              <p:tags r:id="rId12"/>
            </p:custDataLst>
          </p:nvPr>
        </p:nvSpPr>
        <p:spPr bwMode="auto">
          <a:xfrm rot="5400000" flipV="1">
            <a:off x="5886450" y="3143250"/>
            <a:ext cx="400050" cy="285750"/>
          </a:xfrm>
          <a:prstGeom prst="rightArrow">
            <a:avLst>
              <a:gd name="adj1" fmla="val 50000"/>
              <a:gd name="adj2" fmla="val 35000"/>
            </a:avLst>
          </a:prstGeom>
          <a:solidFill>
            <a:schemeClr val="bg2"/>
          </a:solidFill>
          <a:ln w="9525">
            <a:solidFill>
              <a:schemeClr val="tx1"/>
            </a:solidFill>
            <a:miter lim="800000"/>
            <a:headEnd/>
            <a:tailEnd/>
          </a:ln>
        </p:spPr>
        <p:txBody>
          <a:bodyPr wrap="none" anchor="ctr"/>
          <a:lstStyle/>
          <a:p>
            <a:endParaRPr lang="en-US" sz="1350"/>
          </a:p>
        </p:txBody>
      </p:sp>
    </p:spTree>
    <p:extLst>
      <p:ext uri="{BB962C8B-B14F-4D97-AF65-F5344CB8AC3E}">
        <p14:creationId xmlns:p14="http://schemas.microsoft.com/office/powerpoint/2010/main" val="2400725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1657350" y="664123"/>
            <a:ext cx="5829300" cy="685800"/>
          </a:xfrm>
        </p:spPr>
        <p:txBody>
          <a:bodyPr>
            <a:normAutofit fontScale="90000"/>
          </a:bodyPr>
          <a:lstStyle/>
          <a:p>
            <a:r>
              <a:rPr lang="en-US" dirty="0">
                <a:latin typeface="Times New Roman" charset="0"/>
                <a:ea typeface="ＭＳ Ｐゴシック" charset="0"/>
                <a:cs typeface="ＭＳ Ｐゴシック" charset="0"/>
              </a:rPr>
              <a:t>Why study games?</a:t>
            </a:r>
          </a:p>
        </p:txBody>
      </p:sp>
      <p:sp>
        <p:nvSpPr>
          <p:cNvPr id="19458" name="Rectangle 3"/>
          <p:cNvSpPr>
            <a:spLocks noGrp="1" noChangeArrowheads="1"/>
          </p:cNvSpPr>
          <p:nvPr>
            <p:ph type="body" idx="1"/>
          </p:nvPr>
        </p:nvSpPr>
        <p:spPr>
          <a:xfrm>
            <a:off x="1657350" y="1481958"/>
            <a:ext cx="6115050" cy="3547241"/>
          </a:xfrm>
        </p:spPr>
        <p:txBody>
          <a:bodyPr>
            <a:normAutofit/>
          </a:bodyPr>
          <a:lstStyle/>
          <a:p>
            <a:r>
              <a:rPr lang="en-US" sz="2250" dirty="0">
                <a:latin typeface="Times New Roman" charset="0"/>
                <a:ea typeface="ＭＳ Ｐゴシック" charset="0"/>
                <a:cs typeface="ＭＳ Ｐゴシック" charset="0"/>
              </a:rPr>
              <a:t>Interesting, hard problems requiring minimal </a:t>
            </a:r>
            <a:r>
              <a:rPr lang="ja-JP" altLang="en-US" sz="2250">
                <a:latin typeface="Times New Roman" charset="0"/>
                <a:ea typeface="ＭＳ Ｐゴシック" charset="0"/>
                <a:cs typeface="ＭＳ Ｐゴシック" charset="0"/>
              </a:rPr>
              <a:t>“</a:t>
            </a:r>
            <a:r>
              <a:rPr lang="en-US" altLang="ja-JP" sz="2250" dirty="0">
                <a:latin typeface="Times New Roman" charset="0"/>
                <a:ea typeface="ＭＳ Ｐゴシック" charset="0"/>
                <a:cs typeface="ＭＳ Ｐゴシック" charset="0"/>
              </a:rPr>
              <a:t>initial structure</a:t>
            </a:r>
            <a:r>
              <a:rPr lang="ja-JP" altLang="en-US" sz="2250">
                <a:latin typeface="Times New Roman" charset="0"/>
                <a:ea typeface="ＭＳ Ｐゴシック" charset="0"/>
                <a:cs typeface="ＭＳ Ｐゴシック" charset="0"/>
              </a:rPr>
              <a:t>”</a:t>
            </a:r>
            <a:endParaRPr lang="en-US" altLang="ja-JP" sz="2250" dirty="0">
              <a:latin typeface="Times New Roman" charset="0"/>
              <a:ea typeface="ＭＳ Ｐゴシック" charset="0"/>
              <a:cs typeface="ＭＳ Ｐゴシック" charset="0"/>
            </a:endParaRPr>
          </a:p>
          <a:p>
            <a:r>
              <a:rPr lang="en-US" sz="2250" dirty="0">
                <a:latin typeface="Times New Roman" charset="0"/>
                <a:ea typeface="ＭＳ Ｐゴシック" charset="0"/>
                <a:cs typeface="ＭＳ Ｐゴシック" charset="0"/>
              </a:rPr>
              <a:t>Clear criteria for success</a:t>
            </a:r>
          </a:p>
          <a:p>
            <a:r>
              <a:rPr lang="en-US" sz="2250" dirty="0">
                <a:latin typeface="Times New Roman" charset="0"/>
                <a:ea typeface="ＭＳ Ｐゴシック" charset="0"/>
                <a:cs typeface="ＭＳ Ｐゴシック" charset="0"/>
              </a:rPr>
              <a:t>Study problems involving {hostile, adversarial, competing} agents and uncertainty of interacting with the natural world</a:t>
            </a:r>
          </a:p>
          <a:p>
            <a:r>
              <a:rPr lang="en-US" sz="2250" dirty="0">
                <a:latin typeface="Times New Roman" charset="0"/>
                <a:ea typeface="ＭＳ Ｐゴシック" charset="0"/>
                <a:cs typeface="ＭＳ Ｐゴシック" charset="0"/>
              </a:rPr>
              <a:t>People have used them to assess their intelligence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custDataLst>
              <p:tags r:id="rId1"/>
            </p:custDataLst>
          </p:nvPr>
        </p:nvSpPr>
        <p:spPr/>
        <p:txBody>
          <a:bodyPr>
            <a:normAutofit fontScale="90000"/>
          </a:bodyPr>
          <a:lstStyle/>
          <a:p>
            <a:r>
              <a:rPr lang="en-US">
                <a:latin typeface="Times New Roman" charset="0"/>
                <a:ea typeface="ＭＳ Ｐゴシック" charset="0"/>
                <a:cs typeface="ＭＳ Ｐゴシック" charset="0"/>
              </a:rPr>
              <a:t>Minimax Algorithm</a:t>
            </a:r>
          </a:p>
        </p:txBody>
      </p:sp>
      <p:grpSp>
        <p:nvGrpSpPr>
          <p:cNvPr id="59394" name="Group 98"/>
          <p:cNvGrpSpPr>
            <a:grpSpLocks/>
          </p:cNvGrpSpPr>
          <p:nvPr>
            <p:custDataLst>
              <p:tags r:id="rId2"/>
            </p:custDataLst>
          </p:nvPr>
        </p:nvGrpSpPr>
        <p:grpSpPr bwMode="auto">
          <a:xfrm>
            <a:off x="1543050" y="1543052"/>
            <a:ext cx="1784747" cy="1526383"/>
            <a:chOff x="288" y="1632"/>
            <a:chExt cx="1499" cy="1282"/>
          </a:xfrm>
        </p:grpSpPr>
        <p:sp>
          <p:nvSpPr>
            <p:cNvPr id="59476" name="Line 18"/>
            <p:cNvSpPr>
              <a:spLocks noChangeAspect="1" noChangeShapeType="1"/>
            </p:cNvSpPr>
            <p:nvPr/>
          </p:nvSpPr>
          <p:spPr bwMode="auto">
            <a:xfrm flipV="1">
              <a:off x="600" y="1701"/>
              <a:ext cx="312" cy="417"/>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a:p>
          </p:txBody>
        </p:sp>
        <p:sp>
          <p:nvSpPr>
            <p:cNvPr id="59477" name="Line 19"/>
            <p:cNvSpPr>
              <a:spLocks noChangeAspect="1" noChangeShapeType="1"/>
            </p:cNvSpPr>
            <p:nvPr/>
          </p:nvSpPr>
          <p:spPr bwMode="auto">
            <a:xfrm flipH="1" flipV="1">
              <a:off x="912" y="1701"/>
              <a:ext cx="346" cy="347"/>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a:p>
          </p:txBody>
        </p:sp>
        <p:sp>
          <p:nvSpPr>
            <p:cNvPr id="59478" name="Oval 5"/>
            <p:cNvSpPr>
              <a:spLocks noChangeAspect="1" noChangeArrowheads="1"/>
            </p:cNvSpPr>
            <p:nvPr/>
          </p:nvSpPr>
          <p:spPr bwMode="auto">
            <a:xfrm>
              <a:off x="808" y="1632"/>
              <a:ext cx="173" cy="173"/>
            </a:xfrm>
            <a:prstGeom prst="ellipse">
              <a:avLst/>
            </a:prstGeom>
            <a:solidFill>
              <a:schemeClr val="folHlink"/>
            </a:solidFill>
            <a:ln>
              <a:noFill/>
            </a:ln>
            <a:extLst>
              <a:ext uri="{91240B29-F687-4f45-9708-019B960494DF}">
                <a14:hiddenLine xmlns:a14="http://schemas.microsoft.com/office/drawing/2010/main" xmlns="" w="28575">
                  <a:solidFill>
                    <a:srgbClr val="000000"/>
                  </a:solidFill>
                  <a:round/>
                  <a:headEnd/>
                  <a:tailEnd/>
                </a14:hiddenLine>
              </a:ext>
            </a:extLst>
          </p:spPr>
          <p:txBody>
            <a:bodyPr wrap="none" anchor="ctr"/>
            <a:lstStyle/>
            <a:p>
              <a:endParaRPr lang="en-US" sz="1350"/>
            </a:p>
          </p:txBody>
        </p:sp>
        <p:sp>
          <p:nvSpPr>
            <p:cNvPr id="59479" name="Line 9"/>
            <p:cNvSpPr>
              <a:spLocks noChangeAspect="1" noChangeShapeType="1"/>
            </p:cNvSpPr>
            <p:nvPr/>
          </p:nvSpPr>
          <p:spPr bwMode="auto">
            <a:xfrm flipH="1">
              <a:off x="392" y="2118"/>
              <a:ext cx="173" cy="381"/>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a:p>
          </p:txBody>
        </p:sp>
        <p:sp>
          <p:nvSpPr>
            <p:cNvPr id="59480" name="Oval 4"/>
            <p:cNvSpPr>
              <a:spLocks noChangeAspect="1" noChangeArrowheads="1"/>
            </p:cNvSpPr>
            <p:nvPr/>
          </p:nvSpPr>
          <p:spPr bwMode="auto">
            <a:xfrm>
              <a:off x="496" y="2013"/>
              <a:ext cx="173" cy="174"/>
            </a:xfrm>
            <a:prstGeom prst="ellipse">
              <a:avLst/>
            </a:prstGeom>
            <a:solidFill>
              <a:srgbClr val="000000"/>
            </a:solidFill>
            <a:ln w="9525">
              <a:solidFill>
                <a:schemeClr val="tx1"/>
              </a:solidFill>
              <a:round/>
              <a:headEnd/>
              <a:tailEnd/>
            </a:ln>
          </p:spPr>
          <p:txBody>
            <a:bodyPr wrap="none" anchor="ctr"/>
            <a:lstStyle/>
            <a:p>
              <a:endParaRPr lang="en-US" sz="1350"/>
            </a:p>
          </p:txBody>
        </p:sp>
        <p:sp>
          <p:nvSpPr>
            <p:cNvPr id="59481" name="Oval 7"/>
            <p:cNvSpPr>
              <a:spLocks noChangeAspect="1" noChangeArrowheads="1"/>
            </p:cNvSpPr>
            <p:nvPr/>
          </p:nvSpPr>
          <p:spPr bwMode="auto">
            <a:xfrm>
              <a:off x="288" y="2430"/>
              <a:ext cx="173" cy="173"/>
            </a:xfrm>
            <a:prstGeom prst="ellipse">
              <a:avLst/>
            </a:prstGeom>
            <a:solidFill>
              <a:schemeClr val="folHlink"/>
            </a:solidFill>
            <a:ln>
              <a:noFill/>
            </a:ln>
            <a:extLst>
              <a:ext uri="{91240B29-F687-4f45-9708-019B960494DF}">
                <a14:hiddenLine xmlns:a14="http://schemas.microsoft.com/office/drawing/2010/main" xmlns="" w="28575">
                  <a:solidFill>
                    <a:srgbClr val="000000"/>
                  </a:solidFill>
                  <a:round/>
                  <a:headEnd/>
                  <a:tailEnd/>
                </a14:hiddenLine>
              </a:ext>
            </a:extLst>
          </p:spPr>
          <p:txBody>
            <a:bodyPr wrap="none" anchor="ctr"/>
            <a:lstStyle/>
            <a:p>
              <a:endParaRPr lang="en-US" sz="1350"/>
            </a:p>
          </p:txBody>
        </p:sp>
        <p:sp>
          <p:nvSpPr>
            <p:cNvPr id="59482" name="Line 10"/>
            <p:cNvSpPr>
              <a:spLocks noChangeAspect="1" noChangeShapeType="1"/>
            </p:cNvSpPr>
            <p:nvPr/>
          </p:nvSpPr>
          <p:spPr bwMode="auto">
            <a:xfrm>
              <a:off x="600" y="2118"/>
              <a:ext cx="242" cy="416"/>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a:p>
          </p:txBody>
        </p:sp>
        <p:sp>
          <p:nvSpPr>
            <p:cNvPr id="59483" name="Oval 8"/>
            <p:cNvSpPr>
              <a:spLocks noChangeAspect="1" noChangeArrowheads="1"/>
            </p:cNvSpPr>
            <p:nvPr/>
          </p:nvSpPr>
          <p:spPr bwMode="auto">
            <a:xfrm>
              <a:off x="738" y="2430"/>
              <a:ext cx="174" cy="173"/>
            </a:xfrm>
            <a:prstGeom prst="ellipse">
              <a:avLst/>
            </a:prstGeom>
            <a:solidFill>
              <a:schemeClr val="folHlink"/>
            </a:solidFill>
            <a:ln>
              <a:noFill/>
            </a:ln>
            <a:extLst>
              <a:ext uri="{91240B29-F687-4f45-9708-019B960494DF}">
                <a14:hiddenLine xmlns:a14="http://schemas.microsoft.com/office/drawing/2010/main" xmlns="" w="28575">
                  <a:solidFill>
                    <a:srgbClr val="000000"/>
                  </a:solidFill>
                  <a:round/>
                  <a:headEnd/>
                  <a:tailEnd/>
                </a14:hiddenLine>
              </a:ext>
            </a:extLst>
          </p:spPr>
          <p:txBody>
            <a:bodyPr wrap="none" anchor="ctr"/>
            <a:lstStyle/>
            <a:p>
              <a:endParaRPr lang="en-US" sz="1350"/>
            </a:p>
          </p:txBody>
        </p:sp>
        <p:grpSp>
          <p:nvGrpSpPr>
            <p:cNvPr id="59484" name="Group 12"/>
            <p:cNvGrpSpPr>
              <a:grpSpLocks noChangeAspect="1"/>
            </p:cNvGrpSpPr>
            <p:nvPr/>
          </p:nvGrpSpPr>
          <p:grpSpPr bwMode="auto">
            <a:xfrm>
              <a:off x="1050" y="2013"/>
              <a:ext cx="624" cy="590"/>
              <a:chOff x="2016" y="2016"/>
              <a:chExt cx="864" cy="816"/>
            </a:xfrm>
          </p:grpSpPr>
          <p:sp>
            <p:nvSpPr>
              <p:cNvPr id="59489" name="Line 13"/>
              <p:cNvSpPr>
                <a:spLocks noChangeAspect="1" noChangeShapeType="1"/>
              </p:cNvSpPr>
              <p:nvPr/>
            </p:nvSpPr>
            <p:spPr bwMode="auto">
              <a:xfrm flipH="1">
                <a:off x="2160" y="2160"/>
                <a:ext cx="240" cy="528"/>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a:p>
            </p:txBody>
          </p:sp>
          <p:sp>
            <p:nvSpPr>
              <p:cNvPr id="59490" name="Oval 14"/>
              <p:cNvSpPr>
                <a:spLocks noChangeAspect="1" noChangeArrowheads="1"/>
              </p:cNvSpPr>
              <p:nvPr/>
            </p:nvSpPr>
            <p:spPr bwMode="auto">
              <a:xfrm>
                <a:off x="2304" y="2016"/>
                <a:ext cx="240" cy="240"/>
              </a:xfrm>
              <a:prstGeom prst="ellipse">
                <a:avLst/>
              </a:prstGeom>
              <a:solidFill>
                <a:srgbClr val="000000"/>
              </a:solidFill>
              <a:ln w="9525">
                <a:solidFill>
                  <a:schemeClr val="tx1"/>
                </a:solidFill>
                <a:round/>
                <a:headEnd/>
                <a:tailEnd/>
              </a:ln>
            </p:spPr>
            <p:txBody>
              <a:bodyPr wrap="none" anchor="ctr"/>
              <a:lstStyle/>
              <a:p>
                <a:endParaRPr lang="en-US" sz="1350"/>
              </a:p>
            </p:txBody>
          </p:sp>
          <p:sp>
            <p:nvSpPr>
              <p:cNvPr id="59491" name="Oval 15"/>
              <p:cNvSpPr>
                <a:spLocks noChangeAspect="1" noChangeArrowheads="1"/>
              </p:cNvSpPr>
              <p:nvPr/>
            </p:nvSpPr>
            <p:spPr bwMode="auto">
              <a:xfrm>
                <a:off x="2016" y="2592"/>
                <a:ext cx="240" cy="240"/>
              </a:xfrm>
              <a:prstGeom prst="ellipse">
                <a:avLst/>
              </a:prstGeom>
              <a:solidFill>
                <a:schemeClr val="folHlink"/>
              </a:solidFill>
              <a:ln>
                <a:noFill/>
              </a:ln>
              <a:extLst>
                <a:ext uri="{91240B29-F687-4f45-9708-019B960494DF}">
                  <a14:hiddenLine xmlns:a14="http://schemas.microsoft.com/office/drawing/2010/main" xmlns="" w="28575">
                    <a:solidFill>
                      <a:srgbClr val="000000"/>
                    </a:solidFill>
                    <a:round/>
                    <a:headEnd/>
                    <a:tailEnd/>
                  </a14:hiddenLine>
                </a:ext>
              </a:extLst>
            </p:spPr>
            <p:txBody>
              <a:bodyPr wrap="none" anchor="ctr"/>
              <a:lstStyle/>
              <a:p>
                <a:endParaRPr lang="en-US" sz="1350"/>
              </a:p>
            </p:txBody>
          </p:sp>
          <p:sp>
            <p:nvSpPr>
              <p:cNvPr id="59492" name="Line 16"/>
              <p:cNvSpPr>
                <a:spLocks noChangeAspect="1" noChangeShapeType="1"/>
              </p:cNvSpPr>
              <p:nvPr/>
            </p:nvSpPr>
            <p:spPr bwMode="auto">
              <a:xfrm>
                <a:off x="2448" y="2160"/>
                <a:ext cx="336" cy="576"/>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a:p>
            </p:txBody>
          </p:sp>
          <p:sp>
            <p:nvSpPr>
              <p:cNvPr id="59493" name="Oval 17"/>
              <p:cNvSpPr>
                <a:spLocks noChangeAspect="1" noChangeArrowheads="1"/>
              </p:cNvSpPr>
              <p:nvPr/>
            </p:nvSpPr>
            <p:spPr bwMode="auto">
              <a:xfrm>
                <a:off x="2640" y="2592"/>
                <a:ext cx="240" cy="240"/>
              </a:xfrm>
              <a:prstGeom prst="ellipse">
                <a:avLst/>
              </a:prstGeom>
              <a:solidFill>
                <a:schemeClr val="folHlink"/>
              </a:solidFill>
              <a:ln>
                <a:noFill/>
              </a:ln>
              <a:extLst>
                <a:ext uri="{91240B29-F687-4f45-9708-019B960494DF}">
                  <a14:hiddenLine xmlns:a14="http://schemas.microsoft.com/office/drawing/2010/main" xmlns="" w="28575">
                    <a:solidFill>
                      <a:srgbClr val="000000"/>
                    </a:solidFill>
                    <a:round/>
                    <a:headEnd/>
                    <a:tailEnd/>
                  </a14:hiddenLine>
                </a:ext>
              </a:extLst>
            </p:spPr>
            <p:txBody>
              <a:bodyPr wrap="none" anchor="ctr"/>
              <a:lstStyle/>
              <a:p>
                <a:endParaRPr lang="en-US" sz="1350"/>
              </a:p>
            </p:txBody>
          </p:sp>
        </p:grpSp>
        <p:sp>
          <p:nvSpPr>
            <p:cNvPr id="59485" name="Text Box 20"/>
            <p:cNvSpPr txBox="1">
              <a:spLocks noChangeAspect="1" noChangeArrowheads="1"/>
            </p:cNvSpPr>
            <p:nvPr/>
          </p:nvSpPr>
          <p:spPr bwMode="auto">
            <a:xfrm>
              <a:off x="323" y="2603"/>
              <a:ext cx="252"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2</a:t>
              </a:r>
            </a:p>
          </p:txBody>
        </p:sp>
        <p:sp>
          <p:nvSpPr>
            <p:cNvPr id="59486" name="Text Box 21"/>
            <p:cNvSpPr txBox="1">
              <a:spLocks noChangeAspect="1" noChangeArrowheads="1"/>
            </p:cNvSpPr>
            <p:nvPr/>
          </p:nvSpPr>
          <p:spPr bwMode="auto">
            <a:xfrm>
              <a:off x="759" y="2603"/>
              <a:ext cx="152"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7</a:t>
              </a:r>
            </a:p>
          </p:txBody>
        </p:sp>
        <p:sp>
          <p:nvSpPr>
            <p:cNvPr id="59487" name="Text Box 22"/>
            <p:cNvSpPr txBox="1">
              <a:spLocks noChangeAspect="1" noChangeArrowheads="1"/>
            </p:cNvSpPr>
            <p:nvPr/>
          </p:nvSpPr>
          <p:spPr bwMode="auto">
            <a:xfrm>
              <a:off x="1050" y="2603"/>
              <a:ext cx="252"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1</a:t>
              </a:r>
            </a:p>
          </p:txBody>
        </p:sp>
        <p:sp>
          <p:nvSpPr>
            <p:cNvPr id="59488" name="Text Box 23"/>
            <p:cNvSpPr txBox="1">
              <a:spLocks noChangeAspect="1" noChangeArrowheads="1"/>
            </p:cNvSpPr>
            <p:nvPr/>
          </p:nvSpPr>
          <p:spPr bwMode="auto">
            <a:xfrm>
              <a:off x="1535" y="2604"/>
              <a:ext cx="252"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8</a:t>
              </a:r>
            </a:p>
          </p:txBody>
        </p:sp>
      </p:grpSp>
      <p:grpSp>
        <p:nvGrpSpPr>
          <p:cNvPr id="59395" name="Group 29"/>
          <p:cNvGrpSpPr>
            <a:grpSpLocks/>
          </p:cNvGrpSpPr>
          <p:nvPr>
            <p:custDataLst>
              <p:tags r:id="rId3"/>
            </p:custDataLst>
          </p:nvPr>
        </p:nvGrpSpPr>
        <p:grpSpPr bwMode="auto">
          <a:xfrm>
            <a:off x="4000500" y="4343401"/>
            <a:ext cx="1009651" cy="738188"/>
            <a:chOff x="480" y="3578"/>
            <a:chExt cx="848" cy="620"/>
          </a:xfrm>
        </p:grpSpPr>
        <p:sp>
          <p:nvSpPr>
            <p:cNvPr id="59472" name="Text Box 24"/>
            <p:cNvSpPr txBox="1">
              <a:spLocks noChangeArrowheads="1"/>
            </p:cNvSpPr>
            <p:nvPr/>
          </p:nvSpPr>
          <p:spPr bwMode="auto">
            <a:xfrm>
              <a:off x="710" y="3578"/>
              <a:ext cx="618"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MAX</a:t>
              </a:r>
            </a:p>
          </p:txBody>
        </p:sp>
        <p:sp>
          <p:nvSpPr>
            <p:cNvPr id="59473" name="Oval 25"/>
            <p:cNvSpPr>
              <a:spLocks noChangeArrowheads="1"/>
            </p:cNvSpPr>
            <p:nvPr/>
          </p:nvSpPr>
          <p:spPr bwMode="auto">
            <a:xfrm>
              <a:off x="480" y="3600"/>
              <a:ext cx="240" cy="240"/>
            </a:xfrm>
            <a:prstGeom prst="ellipse">
              <a:avLst/>
            </a:prstGeom>
            <a:solidFill>
              <a:schemeClr val="folHlink"/>
            </a:solidFill>
            <a:ln>
              <a:noFill/>
            </a:ln>
            <a:extLst>
              <a:ext uri="{91240B29-F687-4f45-9708-019B960494DF}">
                <a14:hiddenLine xmlns:a14="http://schemas.microsoft.com/office/drawing/2010/main" xmlns="" w="28575">
                  <a:solidFill>
                    <a:srgbClr val="000000"/>
                  </a:solidFill>
                  <a:round/>
                  <a:headEnd/>
                  <a:tailEnd/>
                </a14:hiddenLine>
              </a:ext>
            </a:extLst>
          </p:spPr>
          <p:txBody>
            <a:bodyPr wrap="none" anchor="ctr"/>
            <a:lstStyle/>
            <a:p>
              <a:endParaRPr lang="en-US" sz="1350"/>
            </a:p>
          </p:txBody>
        </p:sp>
        <p:sp>
          <p:nvSpPr>
            <p:cNvPr id="59474" name="Oval 26"/>
            <p:cNvSpPr>
              <a:spLocks noChangeArrowheads="1"/>
            </p:cNvSpPr>
            <p:nvPr/>
          </p:nvSpPr>
          <p:spPr bwMode="auto">
            <a:xfrm>
              <a:off x="480" y="3888"/>
              <a:ext cx="240" cy="240"/>
            </a:xfrm>
            <a:prstGeom prst="ellipse">
              <a:avLst/>
            </a:prstGeom>
            <a:solidFill>
              <a:srgbClr val="000000"/>
            </a:solidFill>
            <a:ln w="9525">
              <a:solidFill>
                <a:schemeClr val="tx1"/>
              </a:solidFill>
              <a:round/>
              <a:headEnd/>
              <a:tailEnd/>
            </a:ln>
          </p:spPr>
          <p:txBody>
            <a:bodyPr wrap="none" anchor="ctr"/>
            <a:lstStyle/>
            <a:p>
              <a:endParaRPr lang="en-US" sz="1350"/>
            </a:p>
          </p:txBody>
        </p:sp>
        <p:sp>
          <p:nvSpPr>
            <p:cNvPr id="59475" name="Text Box 28"/>
            <p:cNvSpPr txBox="1">
              <a:spLocks noChangeArrowheads="1"/>
            </p:cNvSpPr>
            <p:nvPr/>
          </p:nvSpPr>
          <p:spPr bwMode="auto">
            <a:xfrm>
              <a:off x="768" y="3888"/>
              <a:ext cx="554"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MIN</a:t>
              </a:r>
            </a:p>
          </p:txBody>
        </p:sp>
      </p:grpSp>
      <p:grpSp>
        <p:nvGrpSpPr>
          <p:cNvPr id="3" name="Group 97">
            <a:extLst>
              <a:ext uri="{FF2B5EF4-FFF2-40B4-BE49-F238E27FC236}">
                <a16:creationId xmlns:a16="http://schemas.microsoft.com/office/drawing/2014/main" id="{7D218A71-4A1E-D5E9-C003-355D8B1AB191}"/>
              </a:ext>
            </a:extLst>
          </p:cNvPr>
          <p:cNvGrpSpPr>
            <a:grpSpLocks/>
          </p:cNvGrpSpPr>
          <p:nvPr>
            <p:custDataLst>
              <p:tags r:id="rId4"/>
            </p:custDataLst>
          </p:nvPr>
        </p:nvGrpSpPr>
        <p:grpSpPr bwMode="auto">
          <a:xfrm>
            <a:off x="3771898" y="1543052"/>
            <a:ext cx="1841897" cy="1526383"/>
            <a:chOff x="2064" y="1632"/>
            <a:chExt cx="1547" cy="1282"/>
          </a:xfrm>
        </p:grpSpPr>
        <p:grpSp>
          <p:nvGrpSpPr>
            <p:cNvPr id="4" name="Group 30">
              <a:extLst>
                <a:ext uri="{FF2B5EF4-FFF2-40B4-BE49-F238E27FC236}">
                  <a16:creationId xmlns:a16="http://schemas.microsoft.com/office/drawing/2014/main" id="{11BAE94F-A814-702D-D1A3-D3B1925A8D85}"/>
                </a:ext>
              </a:extLst>
            </p:cNvPr>
            <p:cNvGrpSpPr>
              <a:grpSpLocks noChangeAspect="1"/>
            </p:cNvGrpSpPr>
            <p:nvPr/>
          </p:nvGrpSpPr>
          <p:grpSpPr bwMode="auto">
            <a:xfrm>
              <a:off x="2112" y="1632"/>
              <a:ext cx="1499" cy="1282"/>
              <a:chOff x="2016" y="1488"/>
              <a:chExt cx="2076" cy="1775"/>
            </a:xfrm>
          </p:grpSpPr>
          <p:sp>
            <p:nvSpPr>
              <p:cNvPr id="7" name="Line 31">
                <a:extLst>
                  <a:ext uri="{FF2B5EF4-FFF2-40B4-BE49-F238E27FC236}">
                    <a16:creationId xmlns:a16="http://schemas.microsoft.com/office/drawing/2014/main" id="{A8C712ED-3DB4-6773-2FC5-53303FB0A797}"/>
                  </a:ext>
                </a:extLst>
              </p:cNvPr>
              <p:cNvSpPr>
                <a:spLocks noChangeAspect="1" noChangeShapeType="1"/>
              </p:cNvSpPr>
              <p:nvPr/>
            </p:nvSpPr>
            <p:spPr bwMode="auto">
              <a:xfrm flipV="1">
                <a:off x="2448" y="1584"/>
                <a:ext cx="432" cy="576"/>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a:p>
            </p:txBody>
          </p:sp>
          <p:sp>
            <p:nvSpPr>
              <p:cNvPr id="8" name="Line 32">
                <a:extLst>
                  <a:ext uri="{FF2B5EF4-FFF2-40B4-BE49-F238E27FC236}">
                    <a16:creationId xmlns:a16="http://schemas.microsoft.com/office/drawing/2014/main" id="{2E86C286-54EF-B1FA-BD78-270D9F2788E9}"/>
                  </a:ext>
                </a:extLst>
              </p:cNvPr>
              <p:cNvSpPr>
                <a:spLocks noChangeAspect="1" noChangeShapeType="1"/>
              </p:cNvSpPr>
              <p:nvPr/>
            </p:nvSpPr>
            <p:spPr bwMode="auto">
              <a:xfrm flipH="1" flipV="1">
                <a:off x="2880" y="1584"/>
                <a:ext cx="480" cy="480"/>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a:p>
            </p:txBody>
          </p:sp>
          <p:sp>
            <p:nvSpPr>
              <p:cNvPr id="9" name="Oval 33">
                <a:extLst>
                  <a:ext uri="{FF2B5EF4-FFF2-40B4-BE49-F238E27FC236}">
                    <a16:creationId xmlns:a16="http://schemas.microsoft.com/office/drawing/2014/main" id="{2227BAF9-381F-FAAD-B203-5DEA173E42FD}"/>
                  </a:ext>
                </a:extLst>
              </p:cNvPr>
              <p:cNvSpPr>
                <a:spLocks noChangeAspect="1" noChangeArrowheads="1"/>
              </p:cNvSpPr>
              <p:nvPr/>
            </p:nvSpPr>
            <p:spPr bwMode="auto">
              <a:xfrm>
                <a:off x="2736" y="1488"/>
                <a:ext cx="240" cy="240"/>
              </a:xfrm>
              <a:prstGeom prst="ellipse">
                <a:avLst/>
              </a:prstGeom>
              <a:solidFill>
                <a:schemeClr val="folHlink"/>
              </a:solidFill>
              <a:ln>
                <a:noFill/>
              </a:ln>
              <a:extLst>
                <a:ext uri="{91240B29-F687-4f45-9708-019B960494DF}">
                  <a14:hiddenLine xmlns:a14="http://schemas.microsoft.com/office/drawing/2010/main" xmlns="" w="28575">
                    <a:solidFill>
                      <a:srgbClr val="000000"/>
                    </a:solidFill>
                    <a:round/>
                    <a:headEnd/>
                    <a:tailEnd/>
                  </a14:hiddenLine>
                </a:ext>
              </a:extLst>
            </p:spPr>
            <p:txBody>
              <a:bodyPr wrap="none" anchor="ctr"/>
              <a:lstStyle/>
              <a:p>
                <a:endParaRPr lang="en-US" sz="1350"/>
              </a:p>
            </p:txBody>
          </p:sp>
          <p:sp>
            <p:nvSpPr>
              <p:cNvPr id="10" name="Line 34">
                <a:extLst>
                  <a:ext uri="{FF2B5EF4-FFF2-40B4-BE49-F238E27FC236}">
                    <a16:creationId xmlns:a16="http://schemas.microsoft.com/office/drawing/2014/main" id="{9CDC75B2-B736-B84E-F5CC-0E4EB3335A24}"/>
                  </a:ext>
                </a:extLst>
              </p:cNvPr>
              <p:cNvSpPr>
                <a:spLocks noChangeAspect="1" noChangeShapeType="1"/>
              </p:cNvSpPr>
              <p:nvPr/>
            </p:nvSpPr>
            <p:spPr bwMode="auto">
              <a:xfrm flipH="1">
                <a:off x="2160" y="2160"/>
                <a:ext cx="240" cy="528"/>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a:p>
            </p:txBody>
          </p:sp>
          <p:sp>
            <p:nvSpPr>
              <p:cNvPr id="11" name="Oval 35">
                <a:extLst>
                  <a:ext uri="{FF2B5EF4-FFF2-40B4-BE49-F238E27FC236}">
                    <a16:creationId xmlns:a16="http://schemas.microsoft.com/office/drawing/2014/main" id="{BB7CD584-CC95-1EF3-234E-5AB2087496C9}"/>
                  </a:ext>
                </a:extLst>
              </p:cNvPr>
              <p:cNvSpPr>
                <a:spLocks noChangeAspect="1" noChangeArrowheads="1"/>
              </p:cNvSpPr>
              <p:nvPr/>
            </p:nvSpPr>
            <p:spPr bwMode="auto">
              <a:xfrm>
                <a:off x="2304" y="2016"/>
                <a:ext cx="240" cy="240"/>
              </a:xfrm>
              <a:prstGeom prst="ellipse">
                <a:avLst/>
              </a:prstGeom>
              <a:solidFill>
                <a:srgbClr val="000000"/>
              </a:solidFill>
              <a:ln w="9525">
                <a:solidFill>
                  <a:schemeClr val="tx1"/>
                </a:solidFill>
                <a:round/>
                <a:headEnd/>
                <a:tailEnd/>
              </a:ln>
            </p:spPr>
            <p:txBody>
              <a:bodyPr wrap="none" anchor="ctr"/>
              <a:lstStyle/>
              <a:p>
                <a:endParaRPr lang="en-US" sz="1350"/>
              </a:p>
            </p:txBody>
          </p:sp>
          <p:sp>
            <p:nvSpPr>
              <p:cNvPr id="12" name="Oval 36">
                <a:extLst>
                  <a:ext uri="{FF2B5EF4-FFF2-40B4-BE49-F238E27FC236}">
                    <a16:creationId xmlns:a16="http://schemas.microsoft.com/office/drawing/2014/main" id="{7183AFC5-D621-95AE-5B7A-2D771E6B8F6C}"/>
                  </a:ext>
                </a:extLst>
              </p:cNvPr>
              <p:cNvSpPr>
                <a:spLocks noChangeAspect="1" noChangeArrowheads="1"/>
              </p:cNvSpPr>
              <p:nvPr/>
            </p:nvSpPr>
            <p:spPr bwMode="auto">
              <a:xfrm>
                <a:off x="2016" y="2592"/>
                <a:ext cx="240" cy="240"/>
              </a:xfrm>
              <a:prstGeom prst="ellipse">
                <a:avLst/>
              </a:prstGeom>
              <a:solidFill>
                <a:schemeClr val="folHlink"/>
              </a:solidFill>
              <a:ln>
                <a:noFill/>
              </a:ln>
              <a:extLst>
                <a:ext uri="{91240B29-F687-4f45-9708-019B960494DF}">
                  <a14:hiddenLine xmlns:a14="http://schemas.microsoft.com/office/drawing/2010/main" xmlns="" w="28575">
                    <a:solidFill>
                      <a:srgbClr val="000000"/>
                    </a:solidFill>
                    <a:round/>
                    <a:headEnd/>
                    <a:tailEnd/>
                  </a14:hiddenLine>
                </a:ext>
              </a:extLst>
            </p:spPr>
            <p:txBody>
              <a:bodyPr wrap="none" anchor="ctr"/>
              <a:lstStyle/>
              <a:p>
                <a:endParaRPr lang="en-US" sz="1350"/>
              </a:p>
            </p:txBody>
          </p:sp>
          <p:sp>
            <p:nvSpPr>
              <p:cNvPr id="13" name="Line 37">
                <a:extLst>
                  <a:ext uri="{FF2B5EF4-FFF2-40B4-BE49-F238E27FC236}">
                    <a16:creationId xmlns:a16="http://schemas.microsoft.com/office/drawing/2014/main" id="{9CD52471-DB74-0CA9-FB02-1841BD9F7A40}"/>
                  </a:ext>
                </a:extLst>
              </p:cNvPr>
              <p:cNvSpPr>
                <a:spLocks noChangeAspect="1" noChangeShapeType="1"/>
              </p:cNvSpPr>
              <p:nvPr/>
            </p:nvSpPr>
            <p:spPr bwMode="auto">
              <a:xfrm>
                <a:off x="2448" y="2160"/>
                <a:ext cx="336" cy="576"/>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a:p>
            </p:txBody>
          </p:sp>
          <p:sp>
            <p:nvSpPr>
              <p:cNvPr id="14" name="Oval 38">
                <a:extLst>
                  <a:ext uri="{FF2B5EF4-FFF2-40B4-BE49-F238E27FC236}">
                    <a16:creationId xmlns:a16="http://schemas.microsoft.com/office/drawing/2014/main" id="{C51A045B-FCCD-7420-2289-AF8B66F903F1}"/>
                  </a:ext>
                </a:extLst>
              </p:cNvPr>
              <p:cNvSpPr>
                <a:spLocks noChangeAspect="1" noChangeArrowheads="1"/>
              </p:cNvSpPr>
              <p:nvPr/>
            </p:nvSpPr>
            <p:spPr bwMode="auto">
              <a:xfrm>
                <a:off x="2640" y="2592"/>
                <a:ext cx="240" cy="240"/>
              </a:xfrm>
              <a:prstGeom prst="ellipse">
                <a:avLst/>
              </a:prstGeom>
              <a:solidFill>
                <a:schemeClr val="folHlink"/>
              </a:solidFill>
              <a:ln>
                <a:noFill/>
              </a:ln>
              <a:extLst>
                <a:ext uri="{91240B29-F687-4f45-9708-019B960494DF}">
                  <a14:hiddenLine xmlns:a14="http://schemas.microsoft.com/office/drawing/2010/main" xmlns="" w="28575">
                    <a:solidFill>
                      <a:srgbClr val="000000"/>
                    </a:solidFill>
                    <a:round/>
                    <a:headEnd/>
                    <a:tailEnd/>
                  </a14:hiddenLine>
                </a:ext>
              </a:extLst>
            </p:spPr>
            <p:txBody>
              <a:bodyPr wrap="none" anchor="ctr"/>
              <a:lstStyle/>
              <a:p>
                <a:endParaRPr lang="en-US" sz="1350"/>
              </a:p>
            </p:txBody>
          </p:sp>
          <p:grpSp>
            <p:nvGrpSpPr>
              <p:cNvPr id="15" name="Group 39">
                <a:extLst>
                  <a:ext uri="{FF2B5EF4-FFF2-40B4-BE49-F238E27FC236}">
                    <a16:creationId xmlns:a16="http://schemas.microsoft.com/office/drawing/2014/main" id="{11E4A487-F808-ECB5-328C-0609E88C9C98}"/>
                  </a:ext>
                </a:extLst>
              </p:cNvPr>
              <p:cNvGrpSpPr>
                <a:grpSpLocks noChangeAspect="1"/>
              </p:cNvGrpSpPr>
              <p:nvPr/>
            </p:nvGrpSpPr>
            <p:grpSpPr bwMode="auto">
              <a:xfrm>
                <a:off x="3072" y="2016"/>
                <a:ext cx="864" cy="816"/>
                <a:chOff x="2016" y="2016"/>
                <a:chExt cx="864" cy="816"/>
              </a:xfrm>
            </p:grpSpPr>
            <p:sp>
              <p:nvSpPr>
                <p:cNvPr id="20" name="Line 40">
                  <a:extLst>
                    <a:ext uri="{FF2B5EF4-FFF2-40B4-BE49-F238E27FC236}">
                      <a16:creationId xmlns:a16="http://schemas.microsoft.com/office/drawing/2014/main" id="{408D1D63-3D93-1122-B5DE-688AD87DE898}"/>
                    </a:ext>
                  </a:extLst>
                </p:cNvPr>
                <p:cNvSpPr>
                  <a:spLocks noChangeAspect="1" noChangeShapeType="1"/>
                </p:cNvSpPr>
                <p:nvPr/>
              </p:nvSpPr>
              <p:spPr bwMode="auto">
                <a:xfrm flipH="1">
                  <a:off x="2160" y="2160"/>
                  <a:ext cx="240" cy="528"/>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a:p>
              </p:txBody>
            </p:sp>
            <p:sp>
              <p:nvSpPr>
                <p:cNvPr id="21" name="Oval 41">
                  <a:extLst>
                    <a:ext uri="{FF2B5EF4-FFF2-40B4-BE49-F238E27FC236}">
                      <a16:creationId xmlns:a16="http://schemas.microsoft.com/office/drawing/2014/main" id="{12F87D85-4C32-A8CE-89CF-1D68913B4902}"/>
                    </a:ext>
                  </a:extLst>
                </p:cNvPr>
                <p:cNvSpPr>
                  <a:spLocks noChangeAspect="1" noChangeArrowheads="1"/>
                </p:cNvSpPr>
                <p:nvPr/>
              </p:nvSpPr>
              <p:spPr bwMode="auto">
                <a:xfrm>
                  <a:off x="2304" y="2016"/>
                  <a:ext cx="240" cy="240"/>
                </a:xfrm>
                <a:prstGeom prst="ellipse">
                  <a:avLst/>
                </a:prstGeom>
                <a:solidFill>
                  <a:srgbClr val="000000"/>
                </a:solidFill>
                <a:ln w="9525">
                  <a:solidFill>
                    <a:schemeClr val="tx1"/>
                  </a:solidFill>
                  <a:round/>
                  <a:headEnd/>
                  <a:tailEnd/>
                </a:ln>
              </p:spPr>
              <p:txBody>
                <a:bodyPr wrap="none" anchor="ctr"/>
                <a:lstStyle/>
                <a:p>
                  <a:endParaRPr lang="en-US" sz="1350"/>
                </a:p>
              </p:txBody>
            </p:sp>
            <p:sp>
              <p:nvSpPr>
                <p:cNvPr id="22" name="Oval 42">
                  <a:extLst>
                    <a:ext uri="{FF2B5EF4-FFF2-40B4-BE49-F238E27FC236}">
                      <a16:creationId xmlns:a16="http://schemas.microsoft.com/office/drawing/2014/main" id="{9701C7C3-E7BB-1531-C327-35A1AEB83511}"/>
                    </a:ext>
                  </a:extLst>
                </p:cNvPr>
                <p:cNvSpPr>
                  <a:spLocks noChangeAspect="1" noChangeArrowheads="1"/>
                </p:cNvSpPr>
                <p:nvPr/>
              </p:nvSpPr>
              <p:spPr bwMode="auto">
                <a:xfrm>
                  <a:off x="2016" y="2592"/>
                  <a:ext cx="240" cy="240"/>
                </a:xfrm>
                <a:prstGeom prst="ellipse">
                  <a:avLst/>
                </a:prstGeom>
                <a:solidFill>
                  <a:schemeClr val="folHlink"/>
                </a:solidFill>
                <a:ln>
                  <a:noFill/>
                </a:ln>
                <a:extLst>
                  <a:ext uri="{91240B29-F687-4f45-9708-019B960494DF}">
                    <a14:hiddenLine xmlns:a14="http://schemas.microsoft.com/office/drawing/2010/main" xmlns="" w="28575">
                      <a:solidFill>
                        <a:srgbClr val="000000"/>
                      </a:solidFill>
                      <a:round/>
                      <a:headEnd/>
                      <a:tailEnd/>
                    </a14:hiddenLine>
                  </a:ext>
                </a:extLst>
              </p:spPr>
              <p:txBody>
                <a:bodyPr wrap="none" anchor="ctr"/>
                <a:lstStyle/>
                <a:p>
                  <a:endParaRPr lang="en-US" sz="1350"/>
                </a:p>
              </p:txBody>
            </p:sp>
            <p:sp>
              <p:nvSpPr>
                <p:cNvPr id="23" name="Line 43">
                  <a:extLst>
                    <a:ext uri="{FF2B5EF4-FFF2-40B4-BE49-F238E27FC236}">
                      <a16:creationId xmlns:a16="http://schemas.microsoft.com/office/drawing/2014/main" id="{BBFFBC68-158D-81BB-6310-2A7E5C0D8759}"/>
                    </a:ext>
                  </a:extLst>
                </p:cNvPr>
                <p:cNvSpPr>
                  <a:spLocks noChangeAspect="1" noChangeShapeType="1"/>
                </p:cNvSpPr>
                <p:nvPr/>
              </p:nvSpPr>
              <p:spPr bwMode="auto">
                <a:xfrm>
                  <a:off x="2448" y="2160"/>
                  <a:ext cx="336" cy="576"/>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a:p>
              </p:txBody>
            </p:sp>
            <p:sp>
              <p:nvSpPr>
                <p:cNvPr id="24" name="Oval 44">
                  <a:extLst>
                    <a:ext uri="{FF2B5EF4-FFF2-40B4-BE49-F238E27FC236}">
                      <a16:creationId xmlns:a16="http://schemas.microsoft.com/office/drawing/2014/main" id="{65E736BE-6859-FDAC-DA17-0672AAFA1E9F}"/>
                    </a:ext>
                  </a:extLst>
                </p:cNvPr>
                <p:cNvSpPr>
                  <a:spLocks noChangeAspect="1" noChangeArrowheads="1"/>
                </p:cNvSpPr>
                <p:nvPr/>
              </p:nvSpPr>
              <p:spPr bwMode="auto">
                <a:xfrm>
                  <a:off x="2640" y="2592"/>
                  <a:ext cx="240" cy="240"/>
                </a:xfrm>
                <a:prstGeom prst="ellipse">
                  <a:avLst/>
                </a:prstGeom>
                <a:solidFill>
                  <a:schemeClr val="folHlink"/>
                </a:solidFill>
                <a:ln>
                  <a:noFill/>
                </a:ln>
                <a:extLst>
                  <a:ext uri="{91240B29-F687-4f45-9708-019B960494DF}">
                    <a14:hiddenLine xmlns:a14="http://schemas.microsoft.com/office/drawing/2010/main" xmlns="" w="28575">
                      <a:solidFill>
                        <a:srgbClr val="000000"/>
                      </a:solidFill>
                      <a:round/>
                      <a:headEnd/>
                      <a:tailEnd/>
                    </a14:hiddenLine>
                  </a:ext>
                </a:extLst>
              </p:spPr>
              <p:txBody>
                <a:bodyPr wrap="none" anchor="ctr"/>
                <a:lstStyle/>
                <a:p>
                  <a:endParaRPr lang="en-US" sz="1350"/>
                </a:p>
              </p:txBody>
            </p:sp>
          </p:grpSp>
          <p:sp>
            <p:nvSpPr>
              <p:cNvPr id="16" name="Text Box 45">
                <a:extLst>
                  <a:ext uri="{FF2B5EF4-FFF2-40B4-BE49-F238E27FC236}">
                    <a16:creationId xmlns:a16="http://schemas.microsoft.com/office/drawing/2014/main" id="{E470EEDA-993C-04C9-3F3C-602F2F562F7B}"/>
                  </a:ext>
                </a:extLst>
              </p:cNvPr>
              <p:cNvSpPr txBox="1">
                <a:spLocks noChangeAspect="1" noChangeArrowheads="1"/>
              </p:cNvSpPr>
              <p:nvPr/>
            </p:nvSpPr>
            <p:spPr bwMode="auto">
              <a:xfrm>
                <a:off x="2064" y="2832"/>
                <a:ext cx="349" cy="4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2</a:t>
                </a:r>
              </a:p>
            </p:txBody>
          </p:sp>
          <p:sp>
            <p:nvSpPr>
              <p:cNvPr id="17" name="Text Box 46">
                <a:extLst>
                  <a:ext uri="{FF2B5EF4-FFF2-40B4-BE49-F238E27FC236}">
                    <a16:creationId xmlns:a16="http://schemas.microsoft.com/office/drawing/2014/main" id="{FECBD8EA-D370-4BC8-DBEC-BABE6BFEE088}"/>
                  </a:ext>
                </a:extLst>
              </p:cNvPr>
              <p:cNvSpPr txBox="1">
                <a:spLocks noChangeAspect="1" noChangeArrowheads="1"/>
              </p:cNvSpPr>
              <p:nvPr/>
            </p:nvSpPr>
            <p:spPr bwMode="auto">
              <a:xfrm>
                <a:off x="2668" y="2832"/>
                <a:ext cx="211" cy="4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7</a:t>
                </a:r>
              </a:p>
            </p:txBody>
          </p:sp>
          <p:sp>
            <p:nvSpPr>
              <p:cNvPr id="18" name="Text Box 47">
                <a:extLst>
                  <a:ext uri="{FF2B5EF4-FFF2-40B4-BE49-F238E27FC236}">
                    <a16:creationId xmlns:a16="http://schemas.microsoft.com/office/drawing/2014/main" id="{ECF7D57A-C6BA-269F-1BE3-7BFC39F47BE1}"/>
                  </a:ext>
                </a:extLst>
              </p:cNvPr>
              <p:cNvSpPr txBox="1">
                <a:spLocks noChangeAspect="1" noChangeArrowheads="1"/>
              </p:cNvSpPr>
              <p:nvPr/>
            </p:nvSpPr>
            <p:spPr bwMode="auto">
              <a:xfrm>
                <a:off x="3072" y="2832"/>
                <a:ext cx="349" cy="4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1</a:t>
                </a:r>
              </a:p>
            </p:txBody>
          </p:sp>
          <p:sp>
            <p:nvSpPr>
              <p:cNvPr id="19" name="Text Box 48">
                <a:extLst>
                  <a:ext uri="{FF2B5EF4-FFF2-40B4-BE49-F238E27FC236}">
                    <a16:creationId xmlns:a16="http://schemas.microsoft.com/office/drawing/2014/main" id="{4B4520D4-05E3-AF19-F0BA-3D5AFCBF556C}"/>
                  </a:ext>
                </a:extLst>
              </p:cNvPr>
              <p:cNvSpPr txBox="1">
                <a:spLocks noChangeAspect="1" noChangeArrowheads="1"/>
              </p:cNvSpPr>
              <p:nvPr/>
            </p:nvSpPr>
            <p:spPr bwMode="auto">
              <a:xfrm>
                <a:off x="3743" y="2834"/>
                <a:ext cx="349" cy="4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8</a:t>
                </a:r>
              </a:p>
            </p:txBody>
          </p:sp>
        </p:grpSp>
        <p:sp>
          <p:nvSpPr>
            <p:cNvPr id="5" name="Text Box 68">
              <a:extLst>
                <a:ext uri="{FF2B5EF4-FFF2-40B4-BE49-F238E27FC236}">
                  <a16:creationId xmlns:a16="http://schemas.microsoft.com/office/drawing/2014/main" id="{95C3F841-29C9-FF2B-F73A-F2A3877E82B9}"/>
                </a:ext>
              </a:extLst>
            </p:cNvPr>
            <p:cNvSpPr txBox="1">
              <a:spLocks noChangeAspect="1" noChangeArrowheads="1"/>
            </p:cNvSpPr>
            <p:nvPr/>
          </p:nvSpPr>
          <p:spPr bwMode="auto">
            <a:xfrm>
              <a:off x="2064" y="1968"/>
              <a:ext cx="252"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2</a:t>
              </a:r>
            </a:p>
          </p:txBody>
        </p:sp>
        <p:sp>
          <p:nvSpPr>
            <p:cNvPr id="6" name="Text Box 69">
              <a:extLst>
                <a:ext uri="{FF2B5EF4-FFF2-40B4-BE49-F238E27FC236}">
                  <a16:creationId xmlns:a16="http://schemas.microsoft.com/office/drawing/2014/main" id="{8241DB9C-11BA-4663-289D-D83D1A25BEEF}"/>
                </a:ext>
              </a:extLst>
            </p:cNvPr>
            <p:cNvSpPr txBox="1">
              <a:spLocks noChangeAspect="1" noChangeArrowheads="1"/>
            </p:cNvSpPr>
            <p:nvPr/>
          </p:nvSpPr>
          <p:spPr bwMode="auto">
            <a:xfrm>
              <a:off x="3312" y="1920"/>
              <a:ext cx="252"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1</a:t>
              </a:r>
            </a:p>
          </p:txBody>
        </p:sp>
      </p:grpSp>
      <p:grpSp>
        <p:nvGrpSpPr>
          <p:cNvPr id="26" name="Group 73">
            <a:extLst>
              <a:ext uri="{FF2B5EF4-FFF2-40B4-BE49-F238E27FC236}">
                <a16:creationId xmlns:a16="http://schemas.microsoft.com/office/drawing/2014/main" id="{8FFB6188-EA4B-A1E3-9BE3-53289D4DA802}"/>
              </a:ext>
            </a:extLst>
          </p:cNvPr>
          <p:cNvGrpSpPr>
            <a:grpSpLocks/>
          </p:cNvGrpSpPr>
          <p:nvPr>
            <p:custDataLst>
              <p:tags r:id="rId5"/>
            </p:custDataLst>
          </p:nvPr>
        </p:nvGrpSpPr>
        <p:grpSpPr bwMode="auto">
          <a:xfrm>
            <a:off x="5886448" y="1200150"/>
            <a:ext cx="1841897" cy="1869283"/>
            <a:chOff x="3888" y="1344"/>
            <a:chExt cx="1547" cy="1570"/>
          </a:xfrm>
        </p:grpSpPr>
        <p:grpSp>
          <p:nvGrpSpPr>
            <p:cNvPr id="27" name="Group 49">
              <a:extLst>
                <a:ext uri="{FF2B5EF4-FFF2-40B4-BE49-F238E27FC236}">
                  <a16:creationId xmlns:a16="http://schemas.microsoft.com/office/drawing/2014/main" id="{3E389D1E-D0FE-789E-FF6A-21F3D08FB1D9}"/>
                </a:ext>
              </a:extLst>
            </p:cNvPr>
            <p:cNvGrpSpPr>
              <a:grpSpLocks noChangeAspect="1"/>
            </p:cNvGrpSpPr>
            <p:nvPr/>
          </p:nvGrpSpPr>
          <p:grpSpPr bwMode="auto">
            <a:xfrm>
              <a:off x="3936" y="1632"/>
              <a:ext cx="1499" cy="1282"/>
              <a:chOff x="2016" y="1488"/>
              <a:chExt cx="2076" cy="1775"/>
            </a:xfrm>
          </p:grpSpPr>
          <p:sp>
            <p:nvSpPr>
              <p:cNvPr id="31" name="Line 50">
                <a:extLst>
                  <a:ext uri="{FF2B5EF4-FFF2-40B4-BE49-F238E27FC236}">
                    <a16:creationId xmlns:a16="http://schemas.microsoft.com/office/drawing/2014/main" id="{DA251C7D-67D8-170A-A63E-1D473B77C696}"/>
                  </a:ext>
                </a:extLst>
              </p:cNvPr>
              <p:cNvSpPr>
                <a:spLocks noChangeAspect="1" noChangeShapeType="1"/>
              </p:cNvSpPr>
              <p:nvPr/>
            </p:nvSpPr>
            <p:spPr bwMode="auto">
              <a:xfrm flipV="1">
                <a:off x="2448" y="1584"/>
                <a:ext cx="432" cy="576"/>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a:p>
            </p:txBody>
          </p:sp>
          <p:sp>
            <p:nvSpPr>
              <p:cNvPr id="32" name="Line 51">
                <a:extLst>
                  <a:ext uri="{FF2B5EF4-FFF2-40B4-BE49-F238E27FC236}">
                    <a16:creationId xmlns:a16="http://schemas.microsoft.com/office/drawing/2014/main" id="{4F755EC6-810C-8D82-AE34-E7514646B714}"/>
                  </a:ext>
                </a:extLst>
              </p:cNvPr>
              <p:cNvSpPr>
                <a:spLocks noChangeAspect="1" noChangeShapeType="1"/>
              </p:cNvSpPr>
              <p:nvPr/>
            </p:nvSpPr>
            <p:spPr bwMode="auto">
              <a:xfrm flipH="1" flipV="1">
                <a:off x="2880" y="1584"/>
                <a:ext cx="480" cy="480"/>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a:p>
            </p:txBody>
          </p:sp>
          <p:sp>
            <p:nvSpPr>
              <p:cNvPr id="33" name="Oval 52">
                <a:extLst>
                  <a:ext uri="{FF2B5EF4-FFF2-40B4-BE49-F238E27FC236}">
                    <a16:creationId xmlns:a16="http://schemas.microsoft.com/office/drawing/2014/main" id="{4CB4B697-FD3D-B5FB-A4FC-6EE972B33FCF}"/>
                  </a:ext>
                </a:extLst>
              </p:cNvPr>
              <p:cNvSpPr>
                <a:spLocks noChangeAspect="1" noChangeArrowheads="1"/>
              </p:cNvSpPr>
              <p:nvPr/>
            </p:nvSpPr>
            <p:spPr bwMode="auto">
              <a:xfrm>
                <a:off x="2736" y="1488"/>
                <a:ext cx="240" cy="240"/>
              </a:xfrm>
              <a:prstGeom prst="ellipse">
                <a:avLst/>
              </a:prstGeom>
              <a:solidFill>
                <a:schemeClr val="folHlink"/>
              </a:solidFill>
              <a:ln>
                <a:noFill/>
              </a:ln>
              <a:extLst>
                <a:ext uri="{91240B29-F687-4f45-9708-019B960494DF}">
                  <a14:hiddenLine xmlns="" xmlns:a14="http://schemas.microsoft.com/office/drawing/2010/main" w="28575">
                    <a:solidFill>
                      <a:srgbClr val="000000"/>
                    </a:solidFill>
                    <a:round/>
                    <a:headEnd/>
                    <a:tailEnd/>
                  </a14:hiddenLine>
                </a:ext>
              </a:extLst>
            </p:spPr>
            <p:txBody>
              <a:bodyPr wrap="none" anchor="ctr"/>
              <a:lstStyle/>
              <a:p>
                <a:endParaRPr lang="en-US" sz="1350"/>
              </a:p>
            </p:txBody>
          </p:sp>
          <p:sp>
            <p:nvSpPr>
              <p:cNvPr id="34" name="Line 53">
                <a:extLst>
                  <a:ext uri="{FF2B5EF4-FFF2-40B4-BE49-F238E27FC236}">
                    <a16:creationId xmlns:a16="http://schemas.microsoft.com/office/drawing/2014/main" id="{BA17B44F-B725-B05F-31AE-115FB25C5EE4}"/>
                  </a:ext>
                </a:extLst>
              </p:cNvPr>
              <p:cNvSpPr>
                <a:spLocks noChangeAspect="1" noChangeShapeType="1"/>
              </p:cNvSpPr>
              <p:nvPr/>
            </p:nvSpPr>
            <p:spPr bwMode="auto">
              <a:xfrm flipH="1">
                <a:off x="2160" y="2160"/>
                <a:ext cx="240" cy="528"/>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a:p>
            </p:txBody>
          </p:sp>
          <p:sp>
            <p:nvSpPr>
              <p:cNvPr id="35" name="Oval 54">
                <a:extLst>
                  <a:ext uri="{FF2B5EF4-FFF2-40B4-BE49-F238E27FC236}">
                    <a16:creationId xmlns:a16="http://schemas.microsoft.com/office/drawing/2014/main" id="{31E664BC-269C-35C4-BEF8-10DF0DC8D43C}"/>
                  </a:ext>
                </a:extLst>
              </p:cNvPr>
              <p:cNvSpPr>
                <a:spLocks noChangeAspect="1" noChangeArrowheads="1"/>
              </p:cNvSpPr>
              <p:nvPr/>
            </p:nvSpPr>
            <p:spPr bwMode="auto">
              <a:xfrm>
                <a:off x="2304" y="2016"/>
                <a:ext cx="240" cy="240"/>
              </a:xfrm>
              <a:prstGeom prst="ellipse">
                <a:avLst/>
              </a:prstGeom>
              <a:solidFill>
                <a:srgbClr val="000000"/>
              </a:solidFill>
              <a:ln w="9525">
                <a:solidFill>
                  <a:schemeClr val="tx1"/>
                </a:solidFill>
                <a:round/>
                <a:headEnd/>
                <a:tailEnd/>
              </a:ln>
            </p:spPr>
            <p:txBody>
              <a:bodyPr wrap="none" anchor="ctr"/>
              <a:lstStyle/>
              <a:p>
                <a:endParaRPr lang="en-US" sz="1350"/>
              </a:p>
            </p:txBody>
          </p:sp>
          <p:sp>
            <p:nvSpPr>
              <p:cNvPr id="36" name="Oval 55">
                <a:extLst>
                  <a:ext uri="{FF2B5EF4-FFF2-40B4-BE49-F238E27FC236}">
                    <a16:creationId xmlns:a16="http://schemas.microsoft.com/office/drawing/2014/main" id="{15A13677-2496-59FD-4B55-01D1C88A419F}"/>
                  </a:ext>
                </a:extLst>
              </p:cNvPr>
              <p:cNvSpPr>
                <a:spLocks noChangeAspect="1" noChangeArrowheads="1"/>
              </p:cNvSpPr>
              <p:nvPr/>
            </p:nvSpPr>
            <p:spPr bwMode="auto">
              <a:xfrm>
                <a:off x="2016" y="2592"/>
                <a:ext cx="240" cy="240"/>
              </a:xfrm>
              <a:prstGeom prst="ellipse">
                <a:avLst/>
              </a:prstGeom>
              <a:solidFill>
                <a:schemeClr val="folHlink"/>
              </a:solidFill>
              <a:ln>
                <a:noFill/>
              </a:ln>
              <a:extLst>
                <a:ext uri="{91240B29-F687-4f45-9708-019B960494DF}">
                  <a14:hiddenLine xmlns="" xmlns:a14="http://schemas.microsoft.com/office/drawing/2010/main" w="28575">
                    <a:solidFill>
                      <a:srgbClr val="000000"/>
                    </a:solidFill>
                    <a:round/>
                    <a:headEnd/>
                    <a:tailEnd/>
                  </a14:hiddenLine>
                </a:ext>
              </a:extLst>
            </p:spPr>
            <p:txBody>
              <a:bodyPr wrap="none" anchor="ctr"/>
              <a:lstStyle/>
              <a:p>
                <a:endParaRPr lang="en-US" sz="1350"/>
              </a:p>
            </p:txBody>
          </p:sp>
          <p:sp>
            <p:nvSpPr>
              <p:cNvPr id="37" name="Line 56">
                <a:extLst>
                  <a:ext uri="{FF2B5EF4-FFF2-40B4-BE49-F238E27FC236}">
                    <a16:creationId xmlns:a16="http://schemas.microsoft.com/office/drawing/2014/main" id="{539CD2E0-C896-EE01-061A-EE0F6117C87E}"/>
                  </a:ext>
                </a:extLst>
              </p:cNvPr>
              <p:cNvSpPr>
                <a:spLocks noChangeAspect="1" noChangeShapeType="1"/>
              </p:cNvSpPr>
              <p:nvPr/>
            </p:nvSpPr>
            <p:spPr bwMode="auto">
              <a:xfrm>
                <a:off x="2448" y="2160"/>
                <a:ext cx="336" cy="576"/>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a:p>
            </p:txBody>
          </p:sp>
          <p:sp>
            <p:nvSpPr>
              <p:cNvPr id="38" name="Oval 57">
                <a:extLst>
                  <a:ext uri="{FF2B5EF4-FFF2-40B4-BE49-F238E27FC236}">
                    <a16:creationId xmlns:a16="http://schemas.microsoft.com/office/drawing/2014/main" id="{B997EF17-4198-02F5-85CC-77230C72C58A}"/>
                  </a:ext>
                </a:extLst>
              </p:cNvPr>
              <p:cNvSpPr>
                <a:spLocks noChangeAspect="1" noChangeArrowheads="1"/>
              </p:cNvSpPr>
              <p:nvPr/>
            </p:nvSpPr>
            <p:spPr bwMode="auto">
              <a:xfrm>
                <a:off x="2640" y="2592"/>
                <a:ext cx="240" cy="240"/>
              </a:xfrm>
              <a:prstGeom prst="ellipse">
                <a:avLst/>
              </a:prstGeom>
              <a:solidFill>
                <a:schemeClr val="folHlink"/>
              </a:solidFill>
              <a:ln>
                <a:noFill/>
              </a:ln>
              <a:extLst>
                <a:ext uri="{91240B29-F687-4f45-9708-019B960494DF}">
                  <a14:hiddenLine xmlns="" xmlns:a14="http://schemas.microsoft.com/office/drawing/2010/main" w="28575">
                    <a:solidFill>
                      <a:srgbClr val="000000"/>
                    </a:solidFill>
                    <a:round/>
                    <a:headEnd/>
                    <a:tailEnd/>
                  </a14:hiddenLine>
                </a:ext>
              </a:extLst>
            </p:spPr>
            <p:txBody>
              <a:bodyPr wrap="none" anchor="ctr"/>
              <a:lstStyle/>
              <a:p>
                <a:endParaRPr lang="en-US" sz="1350"/>
              </a:p>
            </p:txBody>
          </p:sp>
          <p:grpSp>
            <p:nvGrpSpPr>
              <p:cNvPr id="39" name="Group 58">
                <a:extLst>
                  <a:ext uri="{FF2B5EF4-FFF2-40B4-BE49-F238E27FC236}">
                    <a16:creationId xmlns:a16="http://schemas.microsoft.com/office/drawing/2014/main" id="{EA6CC8C1-DC13-BA9C-422A-87111368A8D1}"/>
                  </a:ext>
                </a:extLst>
              </p:cNvPr>
              <p:cNvGrpSpPr>
                <a:grpSpLocks noChangeAspect="1"/>
              </p:cNvGrpSpPr>
              <p:nvPr/>
            </p:nvGrpSpPr>
            <p:grpSpPr bwMode="auto">
              <a:xfrm>
                <a:off x="3072" y="2016"/>
                <a:ext cx="864" cy="816"/>
                <a:chOff x="2016" y="2016"/>
                <a:chExt cx="864" cy="816"/>
              </a:xfrm>
            </p:grpSpPr>
            <p:sp>
              <p:nvSpPr>
                <p:cNvPr id="44" name="Line 59">
                  <a:extLst>
                    <a:ext uri="{FF2B5EF4-FFF2-40B4-BE49-F238E27FC236}">
                      <a16:creationId xmlns:a16="http://schemas.microsoft.com/office/drawing/2014/main" id="{756510A2-2493-96FD-7DA4-5B72DF01EF02}"/>
                    </a:ext>
                  </a:extLst>
                </p:cNvPr>
                <p:cNvSpPr>
                  <a:spLocks noChangeAspect="1" noChangeShapeType="1"/>
                </p:cNvSpPr>
                <p:nvPr/>
              </p:nvSpPr>
              <p:spPr bwMode="auto">
                <a:xfrm flipH="1">
                  <a:off x="2160" y="2160"/>
                  <a:ext cx="240" cy="528"/>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a:p>
              </p:txBody>
            </p:sp>
            <p:sp>
              <p:nvSpPr>
                <p:cNvPr id="45" name="Oval 60">
                  <a:extLst>
                    <a:ext uri="{FF2B5EF4-FFF2-40B4-BE49-F238E27FC236}">
                      <a16:creationId xmlns:a16="http://schemas.microsoft.com/office/drawing/2014/main" id="{B8BC3F21-5B34-1C1E-4921-9C0F0EA74EA5}"/>
                    </a:ext>
                  </a:extLst>
                </p:cNvPr>
                <p:cNvSpPr>
                  <a:spLocks noChangeAspect="1" noChangeArrowheads="1"/>
                </p:cNvSpPr>
                <p:nvPr/>
              </p:nvSpPr>
              <p:spPr bwMode="auto">
                <a:xfrm>
                  <a:off x="2304" y="2016"/>
                  <a:ext cx="240" cy="240"/>
                </a:xfrm>
                <a:prstGeom prst="ellipse">
                  <a:avLst/>
                </a:prstGeom>
                <a:solidFill>
                  <a:srgbClr val="000000"/>
                </a:solidFill>
                <a:ln w="9525">
                  <a:solidFill>
                    <a:schemeClr val="tx1"/>
                  </a:solidFill>
                  <a:round/>
                  <a:headEnd/>
                  <a:tailEnd/>
                </a:ln>
              </p:spPr>
              <p:txBody>
                <a:bodyPr wrap="none" anchor="ctr"/>
                <a:lstStyle/>
                <a:p>
                  <a:endParaRPr lang="en-US" sz="1350"/>
                </a:p>
              </p:txBody>
            </p:sp>
            <p:sp>
              <p:nvSpPr>
                <p:cNvPr id="46" name="Oval 61">
                  <a:extLst>
                    <a:ext uri="{FF2B5EF4-FFF2-40B4-BE49-F238E27FC236}">
                      <a16:creationId xmlns:a16="http://schemas.microsoft.com/office/drawing/2014/main" id="{4A9F9C81-9B70-C409-EEF7-ABBB77EC6AE3}"/>
                    </a:ext>
                  </a:extLst>
                </p:cNvPr>
                <p:cNvSpPr>
                  <a:spLocks noChangeAspect="1" noChangeArrowheads="1"/>
                </p:cNvSpPr>
                <p:nvPr/>
              </p:nvSpPr>
              <p:spPr bwMode="auto">
                <a:xfrm>
                  <a:off x="2016" y="2592"/>
                  <a:ext cx="240" cy="240"/>
                </a:xfrm>
                <a:prstGeom prst="ellipse">
                  <a:avLst/>
                </a:prstGeom>
                <a:solidFill>
                  <a:schemeClr val="folHlink"/>
                </a:solidFill>
                <a:ln>
                  <a:noFill/>
                </a:ln>
                <a:extLst>
                  <a:ext uri="{91240B29-F687-4f45-9708-019B960494DF}">
                    <a14:hiddenLine xmlns="" xmlns:a14="http://schemas.microsoft.com/office/drawing/2010/main" w="28575">
                      <a:solidFill>
                        <a:srgbClr val="000000"/>
                      </a:solidFill>
                      <a:round/>
                      <a:headEnd/>
                      <a:tailEnd/>
                    </a14:hiddenLine>
                  </a:ext>
                </a:extLst>
              </p:spPr>
              <p:txBody>
                <a:bodyPr wrap="none" anchor="ctr"/>
                <a:lstStyle/>
                <a:p>
                  <a:endParaRPr lang="en-US" sz="1350"/>
                </a:p>
              </p:txBody>
            </p:sp>
            <p:sp>
              <p:nvSpPr>
                <p:cNvPr id="47" name="Line 62">
                  <a:extLst>
                    <a:ext uri="{FF2B5EF4-FFF2-40B4-BE49-F238E27FC236}">
                      <a16:creationId xmlns:a16="http://schemas.microsoft.com/office/drawing/2014/main" id="{708FA6DF-0944-FA49-E2C6-87EBADDBBF1C}"/>
                    </a:ext>
                  </a:extLst>
                </p:cNvPr>
                <p:cNvSpPr>
                  <a:spLocks noChangeAspect="1" noChangeShapeType="1"/>
                </p:cNvSpPr>
                <p:nvPr/>
              </p:nvSpPr>
              <p:spPr bwMode="auto">
                <a:xfrm>
                  <a:off x="2448" y="2160"/>
                  <a:ext cx="336" cy="576"/>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a:p>
              </p:txBody>
            </p:sp>
            <p:sp>
              <p:nvSpPr>
                <p:cNvPr id="48" name="Oval 63">
                  <a:extLst>
                    <a:ext uri="{FF2B5EF4-FFF2-40B4-BE49-F238E27FC236}">
                      <a16:creationId xmlns:a16="http://schemas.microsoft.com/office/drawing/2014/main" id="{704962C4-4518-6144-4367-696AF380FD9B}"/>
                    </a:ext>
                  </a:extLst>
                </p:cNvPr>
                <p:cNvSpPr>
                  <a:spLocks noChangeAspect="1" noChangeArrowheads="1"/>
                </p:cNvSpPr>
                <p:nvPr/>
              </p:nvSpPr>
              <p:spPr bwMode="auto">
                <a:xfrm>
                  <a:off x="2640" y="2592"/>
                  <a:ext cx="240" cy="240"/>
                </a:xfrm>
                <a:prstGeom prst="ellipse">
                  <a:avLst/>
                </a:prstGeom>
                <a:solidFill>
                  <a:schemeClr val="folHlink"/>
                </a:solidFill>
                <a:ln>
                  <a:noFill/>
                </a:ln>
                <a:extLst>
                  <a:ext uri="{91240B29-F687-4f45-9708-019B960494DF}">
                    <a14:hiddenLine xmlns="" xmlns:a14="http://schemas.microsoft.com/office/drawing/2010/main" w="28575">
                      <a:solidFill>
                        <a:srgbClr val="000000"/>
                      </a:solidFill>
                      <a:round/>
                      <a:headEnd/>
                      <a:tailEnd/>
                    </a14:hiddenLine>
                  </a:ext>
                </a:extLst>
              </p:spPr>
              <p:txBody>
                <a:bodyPr wrap="none" anchor="ctr"/>
                <a:lstStyle/>
                <a:p>
                  <a:endParaRPr lang="en-US" sz="1350"/>
                </a:p>
              </p:txBody>
            </p:sp>
          </p:grpSp>
          <p:sp>
            <p:nvSpPr>
              <p:cNvPr id="40" name="Text Box 64">
                <a:extLst>
                  <a:ext uri="{FF2B5EF4-FFF2-40B4-BE49-F238E27FC236}">
                    <a16:creationId xmlns:a16="http://schemas.microsoft.com/office/drawing/2014/main" id="{E1A3D200-4587-BEFB-5EAD-3E1047612D90}"/>
                  </a:ext>
                </a:extLst>
              </p:cNvPr>
              <p:cNvSpPr txBox="1">
                <a:spLocks noChangeAspect="1" noChangeArrowheads="1"/>
              </p:cNvSpPr>
              <p:nvPr/>
            </p:nvSpPr>
            <p:spPr bwMode="auto">
              <a:xfrm>
                <a:off x="2064" y="2832"/>
                <a:ext cx="349" cy="4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2</a:t>
                </a:r>
              </a:p>
            </p:txBody>
          </p:sp>
          <p:sp>
            <p:nvSpPr>
              <p:cNvPr id="41" name="Text Box 65">
                <a:extLst>
                  <a:ext uri="{FF2B5EF4-FFF2-40B4-BE49-F238E27FC236}">
                    <a16:creationId xmlns:a16="http://schemas.microsoft.com/office/drawing/2014/main" id="{4A8F971D-5EA0-5696-6A9F-7AECD6037618}"/>
                  </a:ext>
                </a:extLst>
              </p:cNvPr>
              <p:cNvSpPr txBox="1">
                <a:spLocks noChangeAspect="1" noChangeArrowheads="1"/>
              </p:cNvSpPr>
              <p:nvPr/>
            </p:nvSpPr>
            <p:spPr bwMode="auto">
              <a:xfrm>
                <a:off x="2668" y="2832"/>
                <a:ext cx="211" cy="4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7</a:t>
                </a:r>
              </a:p>
            </p:txBody>
          </p:sp>
          <p:sp>
            <p:nvSpPr>
              <p:cNvPr id="42" name="Text Box 66">
                <a:extLst>
                  <a:ext uri="{FF2B5EF4-FFF2-40B4-BE49-F238E27FC236}">
                    <a16:creationId xmlns:a16="http://schemas.microsoft.com/office/drawing/2014/main" id="{014C9EBB-7FE4-D8AC-3353-BA64216F0C8A}"/>
                  </a:ext>
                </a:extLst>
              </p:cNvPr>
              <p:cNvSpPr txBox="1">
                <a:spLocks noChangeAspect="1" noChangeArrowheads="1"/>
              </p:cNvSpPr>
              <p:nvPr/>
            </p:nvSpPr>
            <p:spPr bwMode="auto">
              <a:xfrm>
                <a:off x="3072" y="2832"/>
                <a:ext cx="349" cy="4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1</a:t>
                </a:r>
              </a:p>
            </p:txBody>
          </p:sp>
          <p:sp>
            <p:nvSpPr>
              <p:cNvPr id="43" name="Text Box 67">
                <a:extLst>
                  <a:ext uri="{FF2B5EF4-FFF2-40B4-BE49-F238E27FC236}">
                    <a16:creationId xmlns:a16="http://schemas.microsoft.com/office/drawing/2014/main" id="{80B5B809-C675-6FC7-E47C-782D8B4268C7}"/>
                  </a:ext>
                </a:extLst>
              </p:cNvPr>
              <p:cNvSpPr txBox="1">
                <a:spLocks noChangeAspect="1" noChangeArrowheads="1"/>
              </p:cNvSpPr>
              <p:nvPr/>
            </p:nvSpPr>
            <p:spPr bwMode="auto">
              <a:xfrm>
                <a:off x="3743" y="2834"/>
                <a:ext cx="349" cy="4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8</a:t>
                </a:r>
              </a:p>
            </p:txBody>
          </p:sp>
        </p:grpSp>
        <p:sp>
          <p:nvSpPr>
            <p:cNvPr id="28" name="Text Box 70">
              <a:extLst>
                <a:ext uri="{FF2B5EF4-FFF2-40B4-BE49-F238E27FC236}">
                  <a16:creationId xmlns:a16="http://schemas.microsoft.com/office/drawing/2014/main" id="{14058818-033A-C98D-9D6B-DDFDDEDCF004}"/>
                </a:ext>
              </a:extLst>
            </p:cNvPr>
            <p:cNvSpPr txBox="1">
              <a:spLocks noChangeAspect="1" noChangeArrowheads="1"/>
            </p:cNvSpPr>
            <p:nvPr/>
          </p:nvSpPr>
          <p:spPr bwMode="auto">
            <a:xfrm>
              <a:off x="3888" y="1968"/>
              <a:ext cx="252"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2</a:t>
              </a:r>
            </a:p>
          </p:txBody>
        </p:sp>
        <p:sp>
          <p:nvSpPr>
            <p:cNvPr id="29" name="Text Box 71">
              <a:extLst>
                <a:ext uri="{FF2B5EF4-FFF2-40B4-BE49-F238E27FC236}">
                  <a16:creationId xmlns:a16="http://schemas.microsoft.com/office/drawing/2014/main" id="{6E77852E-EB5B-AABF-4214-68D8AEF44D83}"/>
                </a:ext>
              </a:extLst>
            </p:cNvPr>
            <p:cNvSpPr txBox="1">
              <a:spLocks noChangeAspect="1" noChangeArrowheads="1"/>
            </p:cNvSpPr>
            <p:nvPr/>
          </p:nvSpPr>
          <p:spPr bwMode="auto">
            <a:xfrm>
              <a:off x="5136" y="1968"/>
              <a:ext cx="252"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1</a:t>
              </a:r>
            </a:p>
          </p:txBody>
        </p:sp>
        <p:sp>
          <p:nvSpPr>
            <p:cNvPr id="30" name="Text Box 72">
              <a:extLst>
                <a:ext uri="{FF2B5EF4-FFF2-40B4-BE49-F238E27FC236}">
                  <a16:creationId xmlns:a16="http://schemas.microsoft.com/office/drawing/2014/main" id="{974B9C06-401F-6010-7BB8-178F4AB5BD33}"/>
                </a:ext>
              </a:extLst>
            </p:cNvPr>
            <p:cNvSpPr txBox="1">
              <a:spLocks noChangeAspect="1" noChangeArrowheads="1"/>
            </p:cNvSpPr>
            <p:nvPr/>
          </p:nvSpPr>
          <p:spPr bwMode="auto">
            <a:xfrm>
              <a:off x="4464" y="1344"/>
              <a:ext cx="252"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2</a:t>
              </a:r>
            </a:p>
          </p:txBody>
        </p:sp>
      </p:grpSp>
      <p:grpSp>
        <p:nvGrpSpPr>
          <p:cNvPr id="50" name="Group 103">
            <a:extLst>
              <a:ext uri="{FF2B5EF4-FFF2-40B4-BE49-F238E27FC236}">
                <a16:creationId xmlns:a16="http://schemas.microsoft.com/office/drawing/2014/main" id="{9EC18343-C211-7F96-79B6-5FFFEC1F43F3}"/>
              </a:ext>
            </a:extLst>
          </p:cNvPr>
          <p:cNvGrpSpPr>
            <a:grpSpLocks/>
          </p:cNvGrpSpPr>
          <p:nvPr>
            <p:custDataLst>
              <p:tags r:id="rId6"/>
            </p:custDataLst>
          </p:nvPr>
        </p:nvGrpSpPr>
        <p:grpSpPr bwMode="auto">
          <a:xfrm>
            <a:off x="5772149" y="3136108"/>
            <a:ext cx="2172890" cy="2033589"/>
            <a:chOff x="3802" y="2550"/>
            <a:chExt cx="1825" cy="1708"/>
          </a:xfrm>
        </p:grpSpPr>
        <p:sp>
          <p:nvSpPr>
            <p:cNvPr id="51" name="Freeform 99">
              <a:extLst>
                <a:ext uri="{FF2B5EF4-FFF2-40B4-BE49-F238E27FC236}">
                  <a16:creationId xmlns:a16="http://schemas.microsoft.com/office/drawing/2014/main" id="{F78CE1A3-066E-BB15-CA5F-A81CD22F4CC0}"/>
                </a:ext>
              </a:extLst>
            </p:cNvPr>
            <p:cNvSpPr>
              <a:spLocks/>
            </p:cNvSpPr>
            <p:nvPr/>
          </p:nvSpPr>
          <p:spPr bwMode="auto">
            <a:xfrm>
              <a:off x="3802" y="2550"/>
              <a:ext cx="1270" cy="1677"/>
            </a:xfrm>
            <a:custGeom>
              <a:avLst/>
              <a:gdLst>
                <a:gd name="T0" fmla="*/ 867 w 1270"/>
                <a:gd name="T1" fmla="*/ 84 h 1677"/>
                <a:gd name="T2" fmla="*/ 818 w 1270"/>
                <a:gd name="T3" fmla="*/ 204 h 1677"/>
                <a:gd name="T4" fmla="*/ 763 w 1270"/>
                <a:gd name="T5" fmla="*/ 286 h 1677"/>
                <a:gd name="T6" fmla="*/ 703 w 1270"/>
                <a:gd name="T7" fmla="*/ 368 h 1677"/>
                <a:gd name="T8" fmla="*/ 605 w 1270"/>
                <a:gd name="T9" fmla="*/ 433 h 1677"/>
                <a:gd name="T10" fmla="*/ 480 w 1270"/>
                <a:gd name="T11" fmla="*/ 482 h 1677"/>
                <a:gd name="T12" fmla="*/ 305 w 1270"/>
                <a:gd name="T13" fmla="*/ 586 h 1677"/>
                <a:gd name="T14" fmla="*/ 251 w 1270"/>
                <a:gd name="T15" fmla="*/ 657 h 1677"/>
                <a:gd name="T16" fmla="*/ 223 w 1270"/>
                <a:gd name="T17" fmla="*/ 673 h 1677"/>
                <a:gd name="T18" fmla="*/ 92 w 1270"/>
                <a:gd name="T19" fmla="*/ 799 h 1677"/>
                <a:gd name="T20" fmla="*/ 21 w 1270"/>
                <a:gd name="T21" fmla="*/ 924 h 1677"/>
                <a:gd name="T22" fmla="*/ 0 w 1270"/>
                <a:gd name="T23" fmla="*/ 1017 h 1677"/>
                <a:gd name="T24" fmla="*/ 5 w 1270"/>
                <a:gd name="T25" fmla="*/ 1371 h 1677"/>
                <a:gd name="T26" fmla="*/ 141 w 1270"/>
                <a:gd name="T27" fmla="*/ 1562 h 1677"/>
                <a:gd name="T28" fmla="*/ 240 w 1270"/>
                <a:gd name="T29" fmla="*/ 1633 h 1677"/>
                <a:gd name="T30" fmla="*/ 360 w 1270"/>
                <a:gd name="T31" fmla="*/ 1677 h 1677"/>
                <a:gd name="T32" fmla="*/ 540 w 1270"/>
                <a:gd name="T33" fmla="*/ 1671 h 1677"/>
                <a:gd name="T34" fmla="*/ 589 w 1270"/>
                <a:gd name="T35" fmla="*/ 1660 h 1677"/>
                <a:gd name="T36" fmla="*/ 665 w 1270"/>
                <a:gd name="T37" fmla="*/ 1590 h 1677"/>
                <a:gd name="T38" fmla="*/ 687 w 1270"/>
                <a:gd name="T39" fmla="*/ 1557 h 1677"/>
                <a:gd name="T40" fmla="*/ 698 w 1270"/>
                <a:gd name="T41" fmla="*/ 1540 h 1677"/>
                <a:gd name="T42" fmla="*/ 681 w 1270"/>
                <a:gd name="T43" fmla="*/ 1350 h 1677"/>
                <a:gd name="T44" fmla="*/ 654 w 1270"/>
                <a:gd name="T45" fmla="*/ 1273 h 1677"/>
                <a:gd name="T46" fmla="*/ 632 w 1270"/>
                <a:gd name="T47" fmla="*/ 1186 h 1677"/>
                <a:gd name="T48" fmla="*/ 638 w 1270"/>
                <a:gd name="T49" fmla="*/ 1126 h 1677"/>
                <a:gd name="T50" fmla="*/ 665 w 1270"/>
                <a:gd name="T51" fmla="*/ 1088 h 1677"/>
                <a:gd name="T52" fmla="*/ 801 w 1270"/>
                <a:gd name="T53" fmla="*/ 990 h 1677"/>
                <a:gd name="T54" fmla="*/ 894 w 1270"/>
                <a:gd name="T55" fmla="*/ 946 h 1677"/>
                <a:gd name="T56" fmla="*/ 1221 w 1270"/>
                <a:gd name="T57" fmla="*/ 602 h 1677"/>
                <a:gd name="T58" fmla="*/ 1183 w 1270"/>
                <a:gd name="T59" fmla="*/ 177 h 1677"/>
                <a:gd name="T60" fmla="*/ 1112 w 1270"/>
                <a:gd name="T61" fmla="*/ 106 h 1677"/>
                <a:gd name="T62" fmla="*/ 1058 w 1270"/>
                <a:gd name="T63" fmla="*/ 62 h 1677"/>
                <a:gd name="T64" fmla="*/ 1003 w 1270"/>
                <a:gd name="T65" fmla="*/ 35 h 1677"/>
                <a:gd name="T66" fmla="*/ 949 w 1270"/>
                <a:gd name="T67" fmla="*/ 2 h 1677"/>
                <a:gd name="T68" fmla="*/ 856 w 1270"/>
                <a:gd name="T69" fmla="*/ 46 h 1677"/>
                <a:gd name="T70" fmla="*/ 867 w 1270"/>
                <a:gd name="T71" fmla="*/ 84 h 167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70"/>
                <a:gd name="T109" fmla="*/ 0 h 1677"/>
                <a:gd name="T110" fmla="*/ 1270 w 1270"/>
                <a:gd name="T111" fmla="*/ 1677 h 167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70" h="1677">
                  <a:moveTo>
                    <a:pt x="867" y="84"/>
                  </a:moveTo>
                  <a:cubicBezTo>
                    <a:pt x="856" y="143"/>
                    <a:pt x="848" y="157"/>
                    <a:pt x="818" y="204"/>
                  </a:cubicBezTo>
                  <a:cubicBezTo>
                    <a:pt x="800" y="232"/>
                    <a:pt x="780" y="258"/>
                    <a:pt x="763" y="286"/>
                  </a:cubicBezTo>
                  <a:cubicBezTo>
                    <a:pt x="740" y="324"/>
                    <a:pt x="745" y="343"/>
                    <a:pt x="703" y="368"/>
                  </a:cubicBezTo>
                  <a:cubicBezTo>
                    <a:pt x="668" y="389"/>
                    <a:pt x="640" y="413"/>
                    <a:pt x="605" y="433"/>
                  </a:cubicBezTo>
                  <a:cubicBezTo>
                    <a:pt x="567" y="455"/>
                    <a:pt x="520" y="463"/>
                    <a:pt x="480" y="482"/>
                  </a:cubicBezTo>
                  <a:cubicBezTo>
                    <a:pt x="419" y="511"/>
                    <a:pt x="363" y="552"/>
                    <a:pt x="305" y="586"/>
                  </a:cubicBezTo>
                  <a:cubicBezTo>
                    <a:pt x="296" y="599"/>
                    <a:pt x="264" y="645"/>
                    <a:pt x="251" y="657"/>
                  </a:cubicBezTo>
                  <a:cubicBezTo>
                    <a:pt x="243" y="664"/>
                    <a:pt x="232" y="667"/>
                    <a:pt x="223" y="673"/>
                  </a:cubicBezTo>
                  <a:cubicBezTo>
                    <a:pt x="186" y="698"/>
                    <a:pt x="120" y="760"/>
                    <a:pt x="92" y="799"/>
                  </a:cubicBezTo>
                  <a:cubicBezTo>
                    <a:pt x="63" y="839"/>
                    <a:pt x="48" y="884"/>
                    <a:pt x="21" y="924"/>
                  </a:cubicBezTo>
                  <a:cubicBezTo>
                    <a:pt x="14" y="955"/>
                    <a:pt x="6" y="986"/>
                    <a:pt x="0" y="1017"/>
                  </a:cubicBezTo>
                  <a:cubicBezTo>
                    <a:pt x="2" y="1135"/>
                    <a:pt x="2" y="1253"/>
                    <a:pt x="5" y="1371"/>
                  </a:cubicBezTo>
                  <a:cubicBezTo>
                    <a:pt x="7" y="1457"/>
                    <a:pt x="84" y="1510"/>
                    <a:pt x="141" y="1562"/>
                  </a:cubicBezTo>
                  <a:cubicBezTo>
                    <a:pt x="173" y="1591"/>
                    <a:pt x="198" y="1621"/>
                    <a:pt x="240" y="1633"/>
                  </a:cubicBezTo>
                  <a:cubicBezTo>
                    <a:pt x="277" y="1659"/>
                    <a:pt x="317" y="1665"/>
                    <a:pt x="360" y="1677"/>
                  </a:cubicBezTo>
                  <a:cubicBezTo>
                    <a:pt x="420" y="1675"/>
                    <a:pt x="480" y="1675"/>
                    <a:pt x="540" y="1671"/>
                  </a:cubicBezTo>
                  <a:cubicBezTo>
                    <a:pt x="557" y="1670"/>
                    <a:pt x="589" y="1660"/>
                    <a:pt x="589" y="1660"/>
                  </a:cubicBezTo>
                  <a:cubicBezTo>
                    <a:pt x="622" y="1645"/>
                    <a:pt x="645" y="1619"/>
                    <a:pt x="665" y="1590"/>
                  </a:cubicBezTo>
                  <a:cubicBezTo>
                    <a:pt x="673" y="1579"/>
                    <a:pt x="680" y="1568"/>
                    <a:pt x="687" y="1557"/>
                  </a:cubicBezTo>
                  <a:cubicBezTo>
                    <a:pt x="691" y="1551"/>
                    <a:pt x="698" y="1540"/>
                    <a:pt x="698" y="1540"/>
                  </a:cubicBezTo>
                  <a:cubicBezTo>
                    <a:pt x="713" y="1475"/>
                    <a:pt x="712" y="1408"/>
                    <a:pt x="681" y="1350"/>
                  </a:cubicBezTo>
                  <a:cubicBezTo>
                    <a:pt x="675" y="1323"/>
                    <a:pt x="663" y="1299"/>
                    <a:pt x="654" y="1273"/>
                  </a:cubicBezTo>
                  <a:cubicBezTo>
                    <a:pt x="649" y="1243"/>
                    <a:pt x="643" y="1214"/>
                    <a:pt x="632" y="1186"/>
                  </a:cubicBezTo>
                  <a:cubicBezTo>
                    <a:pt x="634" y="1166"/>
                    <a:pt x="632" y="1145"/>
                    <a:pt x="638" y="1126"/>
                  </a:cubicBezTo>
                  <a:cubicBezTo>
                    <a:pt x="643" y="1111"/>
                    <a:pt x="656" y="1101"/>
                    <a:pt x="665" y="1088"/>
                  </a:cubicBezTo>
                  <a:cubicBezTo>
                    <a:pt x="701" y="1037"/>
                    <a:pt x="750" y="1023"/>
                    <a:pt x="801" y="990"/>
                  </a:cubicBezTo>
                  <a:cubicBezTo>
                    <a:pt x="829" y="972"/>
                    <a:pt x="861" y="953"/>
                    <a:pt x="894" y="946"/>
                  </a:cubicBezTo>
                  <a:cubicBezTo>
                    <a:pt x="1040" y="873"/>
                    <a:pt x="1154" y="749"/>
                    <a:pt x="1221" y="602"/>
                  </a:cubicBezTo>
                  <a:cubicBezTo>
                    <a:pt x="1249" y="476"/>
                    <a:pt x="1270" y="290"/>
                    <a:pt x="1183" y="177"/>
                  </a:cubicBezTo>
                  <a:cubicBezTo>
                    <a:pt x="1172" y="140"/>
                    <a:pt x="1141" y="124"/>
                    <a:pt x="1112" y="106"/>
                  </a:cubicBezTo>
                  <a:cubicBezTo>
                    <a:pt x="1031" y="57"/>
                    <a:pt x="1103" y="99"/>
                    <a:pt x="1058" y="62"/>
                  </a:cubicBezTo>
                  <a:cubicBezTo>
                    <a:pt x="1042" y="49"/>
                    <a:pt x="1020" y="46"/>
                    <a:pt x="1003" y="35"/>
                  </a:cubicBezTo>
                  <a:cubicBezTo>
                    <a:pt x="948" y="0"/>
                    <a:pt x="984" y="15"/>
                    <a:pt x="949" y="2"/>
                  </a:cubicBezTo>
                  <a:cubicBezTo>
                    <a:pt x="906" y="8"/>
                    <a:pt x="885" y="17"/>
                    <a:pt x="856" y="46"/>
                  </a:cubicBezTo>
                  <a:cubicBezTo>
                    <a:pt x="850" y="64"/>
                    <a:pt x="848" y="75"/>
                    <a:pt x="867" y="84"/>
                  </a:cubicBezTo>
                  <a:close/>
                </a:path>
              </a:pathLst>
            </a:custGeom>
            <a:noFill/>
            <a:ln w="38100" cap="rnd">
              <a:solidFill>
                <a:schemeClr val="tx1"/>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350"/>
            </a:p>
          </p:txBody>
        </p:sp>
        <p:sp>
          <p:nvSpPr>
            <p:cNvPr id="52" name="Line 76">
              <a:extLst>
                <a:ext uri="{FF2B5EF4-FFF2-40B4-BE49-F238E27FC236}">
                  <a16:creationId xmlns:a16="http://schemas.microsoft.com/office/drawing/2014/main" id="{59E04139-FACD-E4B5-2ECC-52C7A4A575F8}"/>
                </a:ext>
              </a:extLst>
            </p:cNvPr>
            <p:cNvSpPr>
              <a:spLocks noChangeAspect="1" noChangeShapeType="1"/>
            </p:cNvSpPr>
            <p:nvPr/>
          </p:nvSpPr>
          <p:spPr bwMode="auto">
            <a:xfrm flipV="1">
              <a:off x="4440" y="3045"/>
              <a:ext cx="312" cy="417"/>
            </a:xfrm>
            <a:prstGeom prst="line">
              <a:avLst/>
            </a:prstGeom>
            <a:noFill/>
            <a:ln w="57150">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a:p>
          </p:txBody>
        </p:sp>
        <p:sp>
          <p:nvSpPr>
            <p:cNvPr id="53" name="Line 77">
              <a:extLst>
                <a:ext uri="{FF2B5EF4-FFF2-40B4-BE49-F238E27FC236}">
                  <a16:creationId xmlns:a16="http://schemas.microsoft.com/office/drawing/2014/main" id="{8092332A-6B7D-1CC1-A3B9-6058743EFF75}"/>
                </a:ext>
              </a:extLst>
            </p:cNvPr>
            <p:cNvSpPr>
              <a:spLocks noChangeAspect="1" noChangeShapeType="1"/>
            </p:cNvSpPr>
            <p:nvPr/>
          </p:nvSpPr>
          <p:spPr bwMode="auto">
            <a:xfrm flipH="1" flipV="1">
              <a:off x="4752" y="3045"/>
              <a:ext cx="346" cy="347"/>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a:p>
          </p:txBody>
        </p:sp>
        <p:sp>
          <p:nvSpPr>
            <p:cNvPr id="54" name="Oval 78">
              <a:extLst>
                <a:ext uri="{FF2B5EF4-FFF2-40B4-BE49-F238E27FC236}">
                  <a16:creationId xmlns:a16="http://schemas.microsoft.com/office/drawing/2014/main" id="{B65FF47D-3BEB-A6D7-19F9-BBF192B56396}"/>
                </a:ext>
              </a:extLst>
            </p:cNvPr>
            <p:cNvSpPr>
              <a:spLocks noChangeAspect="1" noChangeArrowheads="1"/>
            </p:cNvSpPr>
            <p:nvPr/>
          </p:nvSpPr>
          <p:spPr bwMode="auto">
            <a:xfrm>
              <a:off x="4648" y="2976"/>
              <a:ext cx="173" cy="173"/>
            </a:xfrm>
            <a:prstGeom prst="ellipse">
              <a:avLst/>
            </a:prstGeom>
            <a:solidFill>
              <a:schemeClr val="folHlink"/>
            </a:solidFill>
            <a:ln>
              <a:noFill/>
            </a:ln>
            <a:extLst>
              <a:ext uri="{91240B29-F687-4f45-9708-019B960494DF}">
                <a14:hiddenLine xmlns:a14="http://schemas.microsoft.com/office/drawing/2010/main" xmlns="" w="28575">
                  <a:solidFill>
                    <a:srgbClr val="000000"/>
                  </a:solidFill>
                  <a:round/>
                  <a:headEnd/>
                  <a:tailEnd/>
                </a14:hiddenLine>
              </a:ext>
            </a:extLst>
          </p:spPr>
          <p:txBody>
            <a:bodyPr wrap="none" anchor="ctr"/>
            <a:lstStyle/>
            <a:p>
              <a:endParaRPr lang="en-US" sz="1350"/>
            </a:p>
          </p:txBody>
        </p:sp>
        <p:sp>
          <p:nvSpPr>
            <p:cNvPr id="55" name="Line 79">
              <a:extLst>
                <a:ext uri="{FF2B5EF4-FFF2-40B4-BE49-F238E27FC236}">
                  <a16:creationId xmlns:a16="http://schemas.microsoft.com/office/drawing/2014/main" id="{D152269C-B659-1F38-02F5-2C40544C5CAC}"/>
                </a:ext>
              </a:extLst>
            </p:cNvPr>
            <p:cNvSpPr>
              <a:spLocks noChangeAspect="1" noChangeShapeType="1"/>
            </p:cNvSpPr>
            <p:nvPr/>
          </p:nvSpPr>
          <p:spPr bwMode="auto">
            <a:xfrm flipH="1">
              <a:off x="4232" y="3462"/>
              <a:ext cx="173" cy="381"/>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a:p>
          </p:txBody>
        </p:sp>
        <p:sp>
          <p:nvSpPr>
            <p:cNvPr id="56" name="Oval 80">
              <a:extLst>
                <a:ext uri="{FF2B5EF4-FFF2-40B4-BE49-F238E27FC236}">
                  <a16:creationId xmlns:a16="http://schemas.microsoft.com/office/drawing/2014/main" id="{176DCD5C-6577-BFFE-DBCE-2F6F8ED9429E}"/>
                </a:ext>
              </a:extLst>
            </p:cNvPr>
            <p:cNvSpPr>
              <a:spLocks noChangeAspect="1" noChangeArrowheads="1"/>
            </p:cNvSpPr>
            <p:nvPr/>
          </p:nvSpPr>
          <p:spPr bwMode="auto">
            <a:xfrm>
              <a:off x="4336" y="3357"/>
              <a:ext cx="173" cy="174"/>
            </a:xfrm>
            <a:prstGeom prst="ellipse">
              <a:avLst/>
            </a:prstGeom>
            <a:solidFill>
              <a:srgbClr val="000000"/>
            </a:solidFill>
            <a:ln w="9525">
              <a:solidFill>
                <a:schemeClr val="tx1"/>
              </a:solidFill>
              <a:round/>
              <a:headEnd/>
              <a:tailEnd/>
            </a:ln>
          </p:spPr>
          <p:txBody>
            <a:bodyPr wrap="none" anchor="ctr"/>
            <a:lstStyle/>
            <a:p>
              <a:endParaRPr lang="en-US" sz="1350"/>
            </a:p>
          </p:txBody>
        </p:sp>
        <p:sp>
          <p:nvSpPr>
            <p:cNvPr id="57" name="Oval 81">
              <a:extLst>
                <a:ext uri="{FF2B5EF4-FFF2-40B4-BE49-F238E27FC236}">
                  <a16:creationId xmlns:a16="http://schemas.microsoft.com/office/drawing/2014/main" id="{C7F57E5E-350D-2114-6D44-98AA27BCBE74}"/>
                </a:ext>
              </a:extLst>
            </p:cNvPr>
            <p:cNvSpPr>
              <a:spLocks noChangeAspect="1" noChangeArrowheads="1"/>
            </p:cNvSpPr>
            <p:nvPr/>
          </p:nvSpPr>
          <p:spPr bwMode="auto">
            <a:xfrm>
              <a:off x="4128" y="3774"/>
              <a:ext cx="173" cy="173"/>
            </a:xfrm>
            <a:prstGeom prst="ellipse">
              <a:avLst/>
            </a:prstGeom>
            <a:solidFill>
              <a:schemeClr val="folHlink"/>
            </a:solidFill>
            <a:ln>
              <a:noFill/>
            </a:ln>
            <a:extLst>
              <a:ext uri="{91240B29-F687-4f45-9708-019B960494DF}">
                <a14:hiddenLine xmlns:a14="http://schemas.microsoft.com/office/drawing/2010/main" xmlns="" w="28575">
                  <a:solidFill>
                    <a:srgbClr val="000000"/>
                  </a:solidFill>
                  <a:round/>
                  <a:headEnd/>
                  <a:tailEnd/>
                </a14:hiddenLine>
              </a:ext>
            </a:extLst>
          </p:spPr>
          <p:txBody>
            <a:bodyPr wrap="none" anchor="ctr"/>
            <a:lstStyle/>
            <a:p>
              <a:endParaRPr lang="en-US" sz="1350"/>
            </a:p>
          </p:txBody>
        </p:sp>
        <p:sp>
          <p:nvSpPr>
            <p:cNvPr id="58" name="Line 82">
              <a:extLst>
                <a:ext uri="{FF2B5EF4-FFF2-40B4-BE49-F238E27FC236}">
                  <a16:creationId xmlns:a16="http://schemas.microsoft.com/office/drawing/2014/main" id="{FF5A5CB8-D383-BE5E-B2BA-608496E7329A}"/>
                </a:ext>
              </a:extLst>
            </p:cNvPr>
            <p:cNvSpPr>
              <a:spLocks noChangeAspect="1" noChangeShapeType="1"/>
            </p:cNvSpPr>
            <p:nvPr/>
          </p:nvSpPr>
          <p:spPr bwMode="auto">
            <a:xfrm>
              <a:off x="4440" y="3462"/>
              <a:ext cx="242" cy="416"/>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a:p>
          </p:txBody>
        </p:sp>
        <p:sp>
          <p:nvSpPr>
            <p:cNvPr id="59" name="Oval 83">
              <a:extLst>
                <a:ext uri="{FF2B5EF4-FFF2-40B4-BE49-F238E27FC236}">
                  <a16:creationId xmlns:a16="http://schemas.microsoft.com/office/drawing/2014/main" id="{736A5CF1-6F9D-E279-4213-72649CAE89E0}"/>
                </a:ext>
              </a:extLst>
            </p:cNvPr>
            <p:cNvSpPr>
              <a:spLocks noChangeAspect="1" noChangeArrowheads="1"/>
            </p:cNvSpPr>
            <p:nvPr/>
          </p:nvSpPr>
          <p:spPr bwMode="auto">
            <a:xfrm>
              <a:off x="4578" y="3774"/>
              <a:ext cx="174" cy="173"/>
            </a:xfrm>
            <a:prstGeom prst="ellipse">
              <a:avLst/>
            </a:prstGeom>
            <a:solidFill>
              <a:schemeClr val="folHlink"/>
            </a:solidFill>
            <a:ln>
              <a:noFill/>
            </a:ln>
            <a:extLst>
              <a:ext uri="{91240B29-F687-4f45-9708-019B960494DF}">
                <a14:hiddenLine xmlns:a14="http://schemas.microsoft.com/office/drawing/2010/main" xmlns="" w="28575">
                  <a:solidFill>
                    <a:srgbClr val="000000"/>
                  </a:solidFill>
                  <a:round/>
                  <a:headEnd/>
                  <a:tailEnd/>
                </a14:hiddenLine>
              </a:ext>
            </a:extLst>
          </p:spPr>
          <p:txBody>
            <a:bodyPr wrap="none" anchor="ctr"/>
            <a:lstStyle/>
            <a:p>
              <a:endParaRPr lang="en-US" sz="1350"/>
            </a:p>
          </p:txBody>
        </p:sp>
        <p:grpSp>
          <p:nvGrpSpPr>
            <p:cNvPr id="60" name="Group 84">
              <a:extLst>
                <a:ext uri="{FF2B5EF4-FFF2-40B4-BE49-F238E27FC236}">
                  <a16:creationId xmlns:a16="http://schemas.microsoft.com/office/drawing/2014/main" id="{DDAFEC39-6045-9ED5-0D5E-C180AD68E9A2}"/>
                </a:ext>
              </a:extLst>
            </p:cNvPr>
            <p:cNvGrpSpPr>
              <a:grpSpLocks noChangeAspect="1"/>
            </p:cNvGrpSpPr>
            <p:nvPr/>
          </p:nvGrpSpPr>
          <p:grpSpPr bwMode="auto">
            <a:xfrm>
              <a:off x="4890" y="3357"/>
              <a:ext cx="624" cy="590"/>
              <a:chOff x="2016" y="2016"/>
              <a:chExt cx="864" cy="816"/>
            </a:xfrm>
          </p:grpSpPr>
          <p:sp>
            <p:nvSpPr>
              <p:cNvPr id="59399" name="Line 85">
                <a:extLst>
                  <a:ext uri="{FF2B5EF4-FFF2-40B4-BE49-F238E27FC236}">
                    <a16:creationId xmlns:a16="http://schemas.microsoft.com/office/drawing/2014/main" id="{7357F13F-71B9-D911-F615-35A8B22D93A3}"/>
                  </a:ext>
                </a:extLst>
              </p:cNvPr>
              <p:cNvSpPr>
                <a:spLocks noChangeAspect="1" noChangeShapeType="1"/>
              </p:cNvSpPr>
              <p:nvPr/>
            </p:nvSpPr>
            <p:spPr bwMode="auto">
              <a:xfrm flipH="1">
                <a:off x="2160" y="2160"/>
                <a:ext cx="240" cy="528"/>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a:p>
            </p:txBody>
          </p:sp>
          <p:sp>
            <p:nvSpPr>
              <p:cNvPr id="59400" name="Oval 86">
                <a:extLst>
                  <a:ext uri="{FF2B5EF4-FFF2-40B4-BE49-F238E27FC236}">
                    <a16:creationId xmlns:a16="http://schemas.microsoft.com/office/drawing/2014/main" id="{045B3BDE-13D1-486A-D34B-D90038F55133}"/>
                  </a:ext>
                </a:extLst>
              </p:cNvPr>
              <p:cNvSpPr>
                <a:spLocks noChangeAspect="1" noChangeArrowheads="1"/>
              </p:cNvSpPr>
              <p:nvPr/>
            </p:nvSpPr>
            <p:spPr bwMode="auto">
              <a:xfrm>
                <a:off x="2304" y="2016"/>
                <a:ext cx="240" cy="240"/>
              </a:xfrm>
              <a:prstGeom prst="ellipse">
                <a:avLst/>
              </a:prstGeom>
              <a:solidFill>
                <a:srgbClr val="000000"/>
              </a:solidFill>
              <a:ln w="9525">
                <a:solidFill>
                  <a:schemeClr val="tx1"/>
                </a:solidFill>
                <a:round/>
                <a:headEnd/>
                <a:tailEnd/>
              </a:ln>
            </p:spPr>
            <p:txBody>
              <a:bodyPr wrap="none" anchor="ctr"/>
              <a:lstStyle/>
              <a:p>
                <a:endParaRPr lang="en-US" sz="1350"/>
              </a:p>
            </p:txBody>
          </p:sp>
          <p:sp>
            <p:nvSpPr>
              <p:cNvPr id="59404" name="Oval 87">
                <a:extLst>
                  <a:ext uri="{FF2B5EF4-FFF2-40B4-BE49-F238E27FC236}">
                    <a16:creationId xmlns:a16="http://schemas.microsoft.com/office/drawing/2014/main" id="{3A7D7504-5AA6-27E3-7E73-346B2A925176}"/>
                  </a:ext>
                </a:extLst>
              </p:cNvPr>
              <p:cNvSpPr>
                <a:spLocks noChangeAspect="1" noChangeArrowheads="1"/>
              </p:cNvSpPr>
              <p:nvPr/>
            </p:nvSpPr>
            <p:spPr bwMode="auto">
              <a:xfrm>
                <a:off x="2016" y="2592"/>
                <a:ext cx="240" cy="240"/>
              </a:xfrm>
              <a:prstGeom prst="ellipse">
                <a:avLst/>
              </a:prstGeom>
              <a:solidFill>
                <a:schemeClr val="folHlink"/>
              </a:solidFill>
              <a:ln>
                <a:noFill/>
              </a:ln>
              <a:extLst>
                <a:ext uri="{91240B29-F687-4f45-9708-019B960494DF}">
                  <a14:hiddenLine xmlns:a14="http://schemas.microsoft.com/office/drawing/2010/main" xmlns="" w="28575">
                    <a:solidFill>
                      <a:srgbClr val="000000"/>
                    </a:solidFill>
                    <a:round/>
                    <a:headEnd/>
                    <a:tailEnd/>
                  </a14:hiddenLine>
                </a:ext>
              </a:extLst>
            </p:spPr>
            <p:txBody>
              <a:bodyPr wrap="none" anchor="ctr"/>
              <a:lstStyle/>
              <a:p>
                <a:endParaRPr lang="en-US" sz="1350"/>
              </a:p>
            </p:txBody>
          </p:sp>
          <p:sp>
            <p:nvSpPr>
              <p:cNvPr id="59405" name="Line 88">
                <a:extLst>
                  <a:ext uri="{FF2B5EF4-FFF2-40B4-BE49-F238E27FC236}">
                    <a16:creationId xmlns:a16="http://schemas.microsoft.com/office/drawing/2014/main" id="{1BC0D29E-A71B-C923-9345-E03E0DBE4FB1}"/>
                  </a:ext>
                </a:extLst>
              </p:cNvPr>
              <p:cNvSpPr>
                <a:spLocks noChangeAspect="1" noChangeShapeType="1"/>
              </p:cNvSpPr>
              <p:nvPr/>
            </p:nvSpPr>
            <p:spPr bwMode="auto">
              <a:xfrm>
                <a:off x="2448" y="2160"/>
                <a:ext cx="336" cy="576"/>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a:p>
            </p:txBody>
          </p:sp>
          <p:sp>
            <p:nvSpPr>
              <p:cNvPr id="59406" name="Oval 89">
                <a:extLst>
                  <a:ext uri="{FF2B5EF4-FFF2-40B4-BE49-F238E27FC236}">
                    <a16:creationId xmlns:a16="http://schemas.microsoft.com/office/drawing/2014/main" id="{6A0B560E-C084-1239-13C0-1D4B150C094C}"/>
                  </a:ext>
                </a:extLst>
              </p:cNvPr>
              <p:cNvSpPr>
                <a:spLocks noChangeAspect="1" noChangeArrowheads="1"/>
              </p:cNvSpPr>
              <p:nvPr/>
            </p:nvSpPr>
            <p:spPr bwMode="auto">
              <a:xfrm>
                <a:off x="2640" y="2592"/>
                <a:ext cx="240" cy="240"/>
              </a:xfrm>
              <a:prstGeom prst="ellipse">
                <a:avLst/>
              </a:prstGeom>
              <a:solidFill>
                <a:schemeClr val="folHlink"/>
              </a:solidFill>
              <a:ln>
                <a:noFill/>
              </a:ln>
              <a:extLst>
                <a:ext uri="{91240B29-F687-4f45-9708-019B960494DF}">
                  <a14:hiddenLine xmlns:a14="http://schemas.microsoft.com/office/drawing/2010/main" xmlns="" w="28575">
                    <a:solidFill>
                      <a:srgbClr val="000000"/>
                    </a:solidFill>
                    <a:round/>
                    <a:headEnd/>
                    <a:tailEnd/>
                  </a14:hiddenLine>
                </a:ext>
              </a:extLst>
            </p:spPr>
            <p:txBody>
              <a:bodyPr wrap="none" anchor="ctr"/>
              <a:lstStyle/>
              <a:p>
                <a:endParaRPr lang="en-US" sz="1350"/>
              </a:p>
            </p:txBody>
          </p:sp>
        </p:grpSp>
        <p:sp>
          <p:nvSpPr>
            <p:cNvPr id="61" name="Text Box 90">
              <a:extLst>
                <a:ext uri="{FF2B5EF4-FFF2-40B4-BE49-F238E27FC236}">
                  <a16:creationId xmlns:a16="http://schemas.microsoft.com/office/drawing/2014/main" id="{A45C079F-3173-62A7-6700-901D1A4868AB}"/>
                </a:ext>
              </a:extLst>
            </p:cNvPr>
            <p:cNvSpPr txBox="1">
              <a:spLocks noChangeAspect="1" noChangeArrowheads="1"/>
            </p:cNvSpPr>
            <p:nvPr/>
          </p:nvSpPr>
          <p:spPr bwMode="auto">
            <a:xfrm>
              <a:off x="4163" y="3947"/>
              <a:ext cx="252"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2</a:t>
              </a:r>
            </a:p>
          </p:txBody>
        </p:sp>
        <p:sp>
          <p:nvSpPr>
            <p:cNvPr id="62" name="Text Box 91">
              <a:extLst>
                <a:ext uri="{FF2B5EF4-FFF2-40B4-BE49-F238E27FC236}">
                  <a16:creationId xmlns:a16="http://schemas.microsoft.com/office/drawing/2014/main" id="{9FC71E87-F30E-F2B8-2D2E-AB4362788D8A}"/>
                </a:ext>
              </a:extLst>
            </p:cNvPr>
            <p:cNvSpPr txBox="1">
              <a:spLocks noChangeAspect="1" noChangeArrowheads="1"/>
            </p:cNvSpPr>
            <p:nvPr/>
          </p:nvSpPr>
          <p:spPr bwMode="auto">
            <a:xfrm>
              <a:off x="4599" y="3947"/>
              <a:ext cx="152"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7</a:t>
              </a:r>
            </a:p>
          </p:txBody>
        </p:sp>
        <p:sp>
          <p:nvSpPr>
            <p:cNvPr id="63" name="Text Box 92">
              <a:extLst>
                <a:ext uri="{FF2B5EF4-FFF2-40B4-BE49-F238E27FC236}">
                  <a16:creationId xmlns:a16="http://schemas.microsoft.com/office/drawing/2014/main" id="{EF8465F6-5FCC-ADBC-8FDC-C226965CBE22}"/>
                </a:ext>
              </a:extLst>
            </p:cNvPr>
            <p:cNvSpPr txBox="1">
              <a:spLocks noChangeAspect="1" noChangeArrowheads="1"/>
            </p:cNvSpPr>
            <p:nvPr/>
          </p:nvSpPr>
          <p:spPr bwMode="auto">
            <a:xfrm>
              <a:off x="4890" y="3947"/>
              <a:ext cx="252"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1</a:t>
              </a:r>
            </a:p>
          </p:txBody>
        </p:sp>
        <p:sp>
          <p:nvSpPr>
            <p:cNvPr id="59392" name="Text Box 93">
              <a:extLst>
                <a:ext uri="{FF2B5EF4-FFF2-40B4-BE49-F238E27FC236}">
                  <a16:creationId xmlns:a16="http://schemas.microsoft.com/office/drawing/2014/main" id="{EBF55B23-A0BD-CB6C-5F71-74F70374A37A}"/>
                </a:ext>
              </a:extLst>
            </p:cNvPr>
            <p:cNvSpPr txBox="1">
              <a:spLocks noChangeAspect="1" noChangeArrowheads="1"/>
            </p:cNvSpPr>
            <p:nvPr/>
          </p:nvSpPr>
          <p:spPr bwMode="auto">
            <a:xfrm>
              <a:off x="5375" y="3948"/>
              <a:ext cx="252"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8</a:t>
              </a:r>
            </a:p>
          </p:txBody>
        </p:sp>
        <p:sp>
          <p:nvSpPr>
            <p:cNvPr id="59396" name="Text Box 94">
              <a:extLst>
                <a:ext uri="{FF2B5EF4-FFF2-40B4-BE49-F238E27FC236}">
                  <a16:creationId xmlns:a16="http://schemas.microsoft.com/office/drawing/2014/main" id="{31DB547D-6A97-7BFF-1F45-0FF215C318A7}"/>
                </a:ext>
              </a:extLst>
            </p:cNvPr>
            <p:cNvSpPr txBox="1">
              <a:spLocks noChangeAspect="1" noChangeArrowheads="1"/>
            </p:cNvSpPr>
            <p:nvPr/>
          </p:nvSpPr>
          <p:spPr bwMode="auto">
            <a:xfrm>
              <a:off x="4080" y="3312"/>
              <a:ext cx="252"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2</a:t>
              </a:r>
            </a:p>
          </p:txBody>
        </p:sp>
        <p:sp>
          <p:nvSpPr>
            <p:cNvPr id="59397" name="Text Box 95">
              <a:extLst>
                <a:ext uri="{FF2B5EF4-FFF2-40B4-BE49-F238E27FC236}">
                  <a16:creationId xmlns:a16="http://schemas.microsoft.com/office/drawing/2014/main" id="{469BA2A6-8E44-A91E-0871-F04405FCA182}"/>
                </a:ext>
              </a:extLst>
            </p:cNvPr>
            <p:cNvSpPr txBox="1">
              <a:spLocks noChangeAspect="1" noChangeArrowheads="1"/>
            </p:cNvSpPr>
            <p:nvPr/>
          </p:nvSpPr>
          <p:spPr bwMode="auto">
            <a:xfrm>
              <a:off x="5328" y="3312"/>
              <a:ext cx="252"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1</a:t>
              </a:r>
            </a:p>
          </p:txBody>
        </p:sp>
        <p:sp>
          <p:nvSpPr>
            <p:cNvPr id="59398" name="Text Box 96">
              <a:extLst>
                <a:ext uri="{FF2B5EF4-FFF2-40B4-BE49-F238E27FC236}">
                  <a16:creationId xmlns:a16="http://schemas.microsoft.com/office/drawing/2014/main" id="{66CD84B5-1CE7-0417-E9DC-761A0F536FC0}"/>
                </a:ext>
              </a:extLst>
            </p:cNvPr>
            <p:cNvSpPr txBox="1">
              <a:spLocks noChangeAspect="1" noChangeArrowheads="1"/>
            </p:cNvSpPr>
            <p:nvPr/>
          </p:nvSpPr>
          <p:spPr bwMode="auto">
            <a:xfrm>
              <a:off x="4656" y="2688"/>
              <a:ext cx="252"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b="1"/>
                <a:t>2</a:t>
              </a:r>
            </a:p>
          </p:txBody>
        </p:sp>
      </p:grpSp>
      <p:sp>
        <p:nvSpPr>
          <p:cNvPr id="59407" name="Text Box 100">
            <a:extLst>
              <a:ext uri="{FF2B5EF4-FFF2-40B4-BE49-F238E27FC236}">
                <a16:creationId xmlns:a16="http://schemas.microsoft.com/office/drawing/2014/main" id="{2D1FEAF5-1167-1EA3-97AE-DD8435BDF3C8}"/>
              </a:ext>
            </a:extLst>
          </p:cNvPr>
          <p:cNvSpPr txBox="1">
            <a:spLocks noChangeArrowheads="1"/>
          </p:cNvSpPr>
          <p:nvPr>
            <p:custDataLst>
              <p:tags r:id="rId7"/>
            </p:custDataLst>
          </p:nvPr>
        </p:nvSpPr>
        <p:spPr bwMode="auto">
          <a:xfrm>
            <a:off x="3829051" y="3314701"/>
            <a:ext cx="1617751" cy="507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350">
                <a:solidFill>
                  <a:srgbClr val="FF0000"/>
                </a:solidFill>
              </a:rPr>
              <a:t>This is the move</a:t>
            </a:r>
          </a:p>
          <a:p>
            <a:r>
              <a:rPr lang="en-US" sz="1350">
                <a:solidFill>
                  <a:srgbClr val="FF0000"/>
                </a:solidFill>
              </a:rPr>
              <a:t>selected by minimax</a:t>
            </a:r>
          </a:p>
        </p:txBody>
      </p:sp>
      <p:sp>
        <p:nvSpPr>
          <p:cNvPr id="59408" name="Line 102">
            <a:extLst>
              <a:ext uri="{FF2B5EF4-FFF2-40B4-BE49-F238E27FC236}">
                <a16:creationId xmlns:a16="http://schemas.microsoft.com/office/drawing/2014/main" id="{0AC9D999-17E1-DDE2-D959-1B94029C734D}"/>
              </a:ext>
            </a:extLst>
          </p:cNvPr>
          <p:cNvSpPr>
            <a:spLocks noChangeShapeType="1"/>
          </p:cNvSpPr>
          <p:nvPr>
            <p:custDataLst>
              <p:tags r:id="rId8"/>
            </p:custDataLst>
          </p:nvPr>
        </p:nvSpPr>
        <p:spPr bwMode="auto">
          <a:xfrm>
            <a:off x="5314950" y="3543300"/>
            <a:ext cx="1314450" cy="400050"/>
          </a:xfrm>
          <a:prstGeom prst="line">
            <a:avLst/>
          </a:prstGeom>
          <a:noFill/>
          <a:ln w="28575">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sz="1350"/>
          </a:p>
        </p:txBody>
      </p:sp>
      <p:sp>
        <p:nvSpPr>
          <p:cNvPr id="59401" name="Oval 104"/>
          <p:cNvSpPr>
            <a:spLocks noChangeArrowheads="1"/>
          </p:cNvSpPr>
          <p:nvPr>
            <p:custDataLst>
              <p:tags r:id="rId9"/>
            </p:custDataLst>
          </p:nvPr>
        </p:nvSpPr>
        <p:spPr bwMode="auto">
          <a:xfrm>
            <a:off x="1543050" y="2686050"/>
            <a:ext cx="400050" cy="400050"/>
          </a:xfrm>
          <a:prstGeom prst="ellipse">
            <a:avLst/>
          </a:prstGeom>
          <a:noFill/>
          <a:ln w="28575">
            <a:solidFill>
              <a:schemeClr val="accent1"/>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350"/>
          </a:p>
        </p:txBody>
      </p:sp>
      <p:sp>
        <p:nvSpPr>
          <p:cNvPr id="59402" name="Text Box 105"/>
          <p:cNvSpPr txBox="1">
            <a:spLocks noChangeArrowheads="1"/>
          </p:cNvSpPr>
          <p:nvPr>
            <p:custDataLst>
              <p:tags r:id="rId10"/>
            </p:custDataLst>
          </p:nvPr>
        </p:nvSpPr>
        <p:spPr bwMode="auto">
          <a:xfrm>
            <a:off x="1371600" y="3600450"/>
            <a:ext cx="1771650" cy="3000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pPr algn="ctr"/>
            <a:r>
              <a:rPr lang="en-US" sz="1350">
                <a:solidFill>
                  <a:schemeClr val="accent1"/>
                </a:solidFill>
              </a:rPr>
              <a:t>Static evaluator value</a:t>
            </a:r>
          </a:p>
        </p:txBody>
      </p:sp>
      <p:sp>
        <p:nvSpPr>
          <p:cNvPr id="59403" name="Line 106"/>
          <p:cNvSpPr>
            <a:spLocks noChangeShapeType="1"/>
          </p:cNvSpPr>
          <p:nvPr>
            <p:custDataLst>
              <p:tags r:id="rId11"/>
            </p:custDataLst>
          </p:nvPr>
        </p:nvSpPr>
        <p:spPr bwMode="auto">
          <a:xfrm flipV="1">
            <a:off x="1657350" y="3086100"/>
            <a:ext cx="57150" cy="571500"/>
          </a:xfrm>
          <a:prstGeom prst="line">
            <a:avLst/>
          </a:prstGeom>
          <a:noFill/>
          <a:ln w="28575">
            <a:solidFill>
              <a:schemeClr val="accent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sz="1350"/>
          </a:p>
        </p:txBody>
      </p:sp>
      <p:sp>
        <p:nvSpPr>
          <p:cNvPr id="2" name="AutoShape 107">
            <a:extLst>
              <a:ext uri="{FF2B5EF4-FFF2-40B4-BE49-F238E27FC236}">
                <a16:creationId xmlns:a16="http://schemas.microsoft.com/office/drawing/2014/main" id="{87114B0B-B38A-5391-A35A-53147794FE6D}"/>
              </a:ext>
            </a:extLst>
          </p:cNvPr>
          <p:cNvSpPr>
            <a:spLocks noChangeArrowheads="1"/>
          </p:cNvSpPr>
          <p:nvPr>
            <p:custDataLst>
              <p:tags r:id="rId12"/>
            </p:custDataLst>
          </p:nvPr>
        </p:nvSpPr>
        <p:spPr bwMode="auto">
          <a:xfrm>
            <a:off x="3257550" y="1657350"/>
            <a:ext cx="400050" cy="285750"/>
          </a:xfrm>
          <a:prstGeom prst="rightArrow">
            <a:avLst>
              <a:gd name="adj1" fmla="val 50000"/>
              <a:gd name="adj2" fmla="val 35000"/>
            </a:avLst>
          </a:prstGeom>
          <a:solidFill>
            <a:schemeClr val="bg2"/>
          </a:solidFill>
          <a:ln w="9525">
            <a:solidFill>
              <a:schemeClr val="tx1"/>
            </a:solidFill>
            <a:miter lim="800000"/>
            <a:headEnd/>
            <a:tailEnd/>
          </a:ln>
        </p:spPr>
        <p:txBody>
          <a:bodyPr wrap="none" anchor="ctr"/>
          <a:lstStyle/>
          <a:p>
            <a:endParaRPr lang="en-US" sz="1350"/>
          </a:p>
        </p:txBody>
      </p:sp>
      <p:sp>
        <p:nvSpPr>
          <p:cNvPr id="25" name="AutoShape 108">
            <a:extLst>
              <a:ext uri="{FF2B5EF4-FFF2-40B4-BE49-F238E27FC236}">
                <a16:creationId xmlns:a16="http://schemas.microsoft.com/office/drawing/2014/main" id="{8C471EB9-0D86-C40D-C0F2-EE959A360EA9}"/>
              </a:ext>
            </a:extLst>
          </p:cNvPr>
          <p:cNvSpPr>
            <a:spLocks noChangeArrowheads="1"/>
          </p:cNvSpPr>
          <p:nvPr>
            <p:custDataLst>
              <p:tags r:id="rId13"/>
            </p:custDataLst>
          </p:nvPr>
        </p:nvSpPr>
        <p:spPr bwMode="auto">
          <a:xfrm>
            <a:off x="5543550" y="1600200"/>
            <a:ext cx="400050" cy="285750"/>
          </a:xfrm>
          <a:prstGeom prst="rightArrow">
            <a:avLst>
              <a:gd name="adj1" fmla="val 50000"/>
              <a:gd name="adj2" fmla="val 35000"/>
            </a:avLst>
          </a:prstGeom>
          <a:solidFill>
            <a:schemeClr val="bg2"/>
          </a:solidFill>
          <a:ln w="9525">
            <a:solidFill>
              <a:schemeClr val="tx1"/>
            </a:solidFill>
            <a:miter lim="800000"/>
            <a:headEnd/>
            <a:tailEnd/>
          </a:ln>
        </p:spPr>
        <p:txBody>
          <a:bodyPr wrap="none" anchor="ctr"/>
          <a:lstStyle/>
          <a:p>
            <a:endParaRPr lang="en-US" sz="1350"/>
          </a:p>
        </p:txBody>
      </p:sp>
      <p:sp>
        <p:nvSpPr>
          <p:cNvPr id="49" name="AutoShape 109">
            <a:extLst>
              <a:ext uri="{FF2B5EF4-FFF2-40B4-BE49-F238E27FC236}">
                <a16:creationId xmlns:a16="http://schemas.microsoft.com/office/drawing/2014/main" id="{5EC597E7-F916-CF95-5FF9-15CC18407CB4}"/>
              </a:ext>
            </a:extLst>
          </p:cNvPr>
          <p:cNvSpPr>
            <a:spLocks noChangeArrowheads="1"/>
          </p:cNvSpPr>
          <p:nvPr>
            <p:custDataLst>
              <p:tags r:id="rId14"/>
            </p:custDataLst>
          </p:nvPr>
        </p:nvSpPr>
        <p:spPr bwMode="auto">
          <a:xfrm rot="5400000" flipV="1">
            <a:off x="5886450" y="3143250"/>
            <a:ext cx="400050" cy="285750"/>
          </a:xfrm>
          <a:prstGeom prst="rightArrow">
            <a:avLst>
              <a:gd name="adj1" fmla="val 50000"/>
              <a:gd name="adj2" fmla="val 35000"/>
            </a:avLst>
          </a:prstGeom>
          <a:solidFill>
            <a:schemeClr val="bg2"/>
          </a:solidFill>
          <a:ln w="9525">
            <a:solidFill>
              <a:schemeClr val="tx1"/>
            </a:solidFill>
            <a:miter lim="800000"/>
            <a:headEnd/>
            <a:tailEnd/>
          </a:ln>
        </p:spPr>
        <p:txBody>
          <a:bodyPr wrap="none" anchor="ctr"/>
          <a:lstStyle/>
          <a:p>
            <a:endParaRPr lang="en-US" sz="1350"/>
          </a:p>
        </p:txBody>
      </p:sp>
    </p:spTree>
    <p:extLst>
      <p:ext uri="{BB962C8B-B14F-4D97-AF65-F5344CB8AC3E}">
        <p14:creationId xmlns:p14="http://schemas.microsoft.com/office/powerpoint/2010/main" val="938663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text on a white background&#10;&#10;Description automatically generated">
            <a:extLst>
              <a:ext uri="{FF2B5EF4-FFF2-40B4-BE49-F238E27FC236}">
                <a16:creationId xmlns:a16="http://schemas.microsoft.com/office/drawing/2014/main" id="{3CB18AC8-0924-E84A-B3E4-55D988ACF9AC}"/>
              </a:ext>
            </a:extLst>
          </p:cNvPr>
          <p:cNvPicPr>
            <a:picLocks noChangeAspect="1"/>
          </p:cNvPicPr>
          <p:nvPr/>
        </p:nvPicPr>
        <p:blipFill>
          <a:blip r:embed="rId3"/>
          <a:stretch>
            <a:fillRect/>
          </a:stretch>
        </p:blipFill>
        <p:spPr>
          <a:xfrm>
            <a:off x="2309648" y="1154266"/>
            <a:ext cx="4711098" cy="3360583"/>
          </a:xfrm>
          <a:prstGeom prst="rect">
            <a:avLst/>
          </a:prstGeom>
        </p:spPr>
      </p:pic>
      <p:sp>
        <p:nvSpPr>
          <p:cNvPr id="61441" name="Rectangle 2"/>
          <p:cNvSpPr>
            <a:spLocks noGrp="1" noChangeArrowheads="1"/>
          </p:cNvSpPr>
          <p:nvPr>
            <p:ph type="title"/>
          </p:nvPr>
        </p:nvSpPr>
        <p:spPr>
          <a:xfrm>
            <a:off x="1730718" y="429553"/>
            <a:ext cx="5829300" cy="857250"/>
          </a:xfrm>
        </p:spPr>
        <p:txBody>
          <a:bodyPr/>
          <a:lstStyle/>
          <a:p>
            <a:r>
              <a:rPr lang="en-US" sz="2700" dirty="0">
                <a:latin typeface="Times New Roman" charset="0"/>
                <a:ea typeface="ＭＳ Ｐゴシック" charset="0"/>
                <a:cs typeface="ＭＳ Ｐゴシック" charset="0"/>
              </a:rPr>
              <a:t>Partial Game Tree for Tic-Tac-Toe</a:t>
            </a:r>
          </a:p>
        </p:txBody>
      </p:sp>
      <p:sp>
        <p:nvSpPr>
          <p:cNvPr id="61443" name="Text Box 5"/>
          <p:cNvSpPr txBox="1">
            <a:spLocks noChangeArrowheads="1"/>
          </p:cNvSpPr>
          <p:nvPr/>
        </p:nvSpPr>
        <p:spPr bwMode="auto">
          <a:xfrm>
            <a:off x="5018769" y="2511609"/>
            <a:ext cx="2920562" cy="1246495"/>
          </a:xfrm>
          <a:prstGeom prst="rect">
            <a:avLst/>
          </a:prstGeom>
          <a:solidFill>
            <a:schemeClr val="bg1">
              <a:lumMod val="85000"/>
            </a:schemeClr>
          </a:solidFill>
          <a:ln>
            <a:noFill/>
          </a:ln>
          <a:effectLst>
            <a:outerShdw blurRad="50800" dist="38100" dir="2700000" algn="tl" rotWithShape="0">
              <a:srgbClr val="000000">
                <a:alpha val="43000"/>
              </a:srgbClr>
            </a:outerShdw>
          </a:effectLst>
        </p:spPr>
        <p:txBody>
          <a:bodyPr wrap="square">
            <a:spAutoFit/>
          </a:bodyPr>
          <a:lstStyle>
            <a:lvl1pPr marL="234950" indent="-234950">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pPr marL="0" indent="0">
              <a:spcBef>
                <a:spcPct val="50000"/>
              </a:spcBef>
            </a:pPr>
            <a:r>
              <a:rPr lang="en-US" sz="1800" dirty="0"/>
              <a:t>f(n)=+1 if position win for X</a:t>
            </a:r>
          </a:p>
          <a:p>
            <a:pPr marL="0" indent="0">
              <a:spcBef>
                <a:spcPct val="50000"/>
              </a:spcBef>
            </a:pPr>
            <a:r>
              <a:rPr lang="en-US" sz="1800" dirty="0"/>
              <a:t>f(n)=-1 if position win for O</a:t>
            </a:r>
          </a:p>
          <a:p>
            <a:pPr marL="0" indent="0">
              <a:spcBef>
                <a:spcPct val="50000"/>
              </a:spcBef>
            </a:pPr>
            <a:r>
              <a:rPr lang="en-US" sz="1800" dirty="0"/>
              <a:t>f(n)=0 if position a draw</a:t>
            </a:r>
          </a:p>
        </p:txBody>
      </p:sp>
      <p:sp>
        <p:nvSpPr>
          <p:cNvPr id="4" name="TextBox 3">
            <a:extLst>
              <a:ext uri="{FF2B5EF4-FFF2-40B4-BE49-F238E27FC236}">
                <a16:creationId xmlns:a16="http://schemas.microsoft.com/office/drawing/2014/main" id="{00928151-B2F1-2944-808A-99BBD2943B09}"/>
              </a:ext>
            </a:extLst>
          </p:cNvPr>
          <p:cNvSpPr txBox="1"/>
          <p:nvPr/>
        </p:nvSpPr>
        <p:spPr>
          <a:xfrm>
            <a:off x="1404037" y="4474645"/>
            <a:ext cx="6482663" cy="646331"/>
          </a:xfrm>
          <a:prstGeom prst="rect">
            <a:avLst/>
          </a:prstGeom>
          <a:noFill/>
        </p:spPr>
        <p:txBody>
          <a:bodyPr wrap="square" rtlCol="0">
            <a:spAutoFit/>
          </a:bodyPr>
          <a:lstStyle/>
          <a:p>
            <a:r>
              <a:rPr lang="en-US" sz="1200" dirty="0"/>
              <a:t>Partial game tree for tic-tac-toe. Top node is the initial state, and max moves first, placing an X in an empty square. Only part of the tree shown, giving alternating moves by min (O) and max (X), until we reach terminal states, which are assigned utilities {-1,0,+1} for {loose, draw, win}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clock&#10;&#10;Description automatically generated">
            <a:extLst>
              <a:ext uri="{FF2B5EF4-FFF2-40B4-BE49-F238E27FC236}">
                <a16:creationId xmlns:a16="http://schemas.microsoft.com/office/drawing/2014/main" id="{5AF6A2B6-51B2-744F-BEEF-A549E6A09AC4}"/>
              </a:ext>
            </a:extLst>
          </p:cNvPr>
          <p:cNvPicPr>
            <a:picLocks noChangeAspect="1"/>
          </p:cNvPicPr>
          <p:nvPr/>
        </p:nvPicPr>
        <p:blipFill>
          <a:blip r:embed="rId3"/>
          <a:stretch>
            <a:fillRect/>
          </a:stretch>
        </p:blipFill>
        <p:spPr>
          <a:xfrm>
            <a:off x="1146617" y="946604"/>
            <a:ext cx="6515100" cy="2964543"/>
          </a:xfrm>
          <a:prstGeom prst="rect">
            <a:avLst/>
          </a:prstGeom>
        </p:spPr>
      </p:pic>
      <p:sp>
        <p:nvSpPr>
          <p:cNvPr id="65537" name="Rectangle 2"/>
          <p:cNvSpPr>
            <a:spLocks noGrp="1" noChangeArrowheads="1"/>
          </p:cNvSpPr>
          <p:nvPr>
            <p:ph type="title"/>
          </p:nvPr>
        </p:nvSpPr>
        <p:spPr>
          <a:xfrm>
            <a:off x="-50252" y="420874"/>
            <a:ext cx="4822277" cy="758451"/>
          </a:xfrm>
        </p:spPr>
        <p:txBody>
          <a:bodyPr>
            <a:normAutofit/>
          </a:bodyPr>
          <a:lstStyle/>
          <a:p>
            <a:r>
              <a:rPr lang="en-US" sz="4000" dirty="0">
                <a:latin typeface="Times New Roman" charset="0"/>
                <a:ea typeface="ＭＳ Ｐゴシック" charset="0"/>
                <a:cs typeface="ＭＳ Ｐゴシック" charset="0"/>
              </a:rPr>
              <a:t>Minimax Tree</a:t>
            </a:r>
          </a:p>
        </p:txBody>
      </p:sp>
      <p:sp>
        <p:nvSpPr>
          <p:cNvPr id="65539" name="Oval 6"/>
          <p:cNvSpPr>
            <a:spLocks noChangeArrowheads="1"/>
          </p:cNvSpPr>
          <p:nvPr/>
        </p:nvSpPr>
        <p:spPr bwMode="auto">
          <a:xfrm>
            <a:off x="6459140" y="2000250"/>
            <a:ext cx="628650" cy="628650"/>
          </a:xfrm>
          <a:prstGeom prst="ellipse">
            <a:avLst/>
          </a:prstGeom>
          <a:noFill/>
          <a:ln w="57150">
            <a:solidFill>
              <a:srgbClr val="FF0000"/>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350"/>
          </a:p>
        </p:txBody>
      </p:sp>
      <p:sp>
        <p:nvSpPr>
          <p:cNvPr id="65540" name="Text Box 7"/>
          <p:cNvSpPr txBox="1">
            <a:spLocks noChangeArrowheads="1"/>
          </p:cNvSpPr>
          <p:nvPr/>
        </p:nvSpPr>
        <p:spPr bwMode="auto">
          <a:xfrm>
            <a:off x="5029200" y="800100"/>
            <a:ext cx="122982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a:solidFill>
                  <a:srgbClr val="FF0000"/>
                </a:solidFill>
              </a:rPr>
              <a:t>MAX node</a:t>
            </a:r>
          </a:p>
        </p:txBody>
      </p:sp>
      <p:sp>
        <p:nvSpPr>
          <p:cNvPr id="65541" name="Text Box 8"/>
          <p:cNvSpPr txBox="1">
            <a:spLocks noChangeArrowheads="1"/>
          </p:cNvSpPr>
          <p:nvPr/>
        </p:nvSpPr>
        <p:spPr bwMode="auto">
          <a:xfrm>
            <a:off x="6916340" y="1771650"/>
            <a:ext cx="114005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a:solidFill>
                  <a:srgbClr val="FF0000"/>
                </a:solidFill>
              </a:rPr>
              <a:t>MIN node</a:t>
            </a:r>
          </a:p>
        </p:txBody>
      </p:sp>
      <p:sp>
        <p:nvSpPr>
          <p:cNvPr id="65542" name="Oval 10"/>
          <p:cNvSpPr>
            <a:spLocks noChangeArrowheads="1"/>
          </p:cNvSpPr>
          <p:nvPr/>
        </p:nvSpPr>
        <p:spPr bwMode="auto">
          <a:xfrm>
            <a:off x="4514850" y="1028700"/>
            <a:ext cx="628650" cy="628650"/>
          </a:xfrm>
          <a:prstGeom prst="ellipse">
            <a:avLst/>
          </a:prstGeom>
          <a:noFill/>
          <a:ln w="57150">
            <a:solidFill>
              <a:srgbClr val="FF0000"/>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350"/>
          </a:p>
        </p:txBody>
      </p:sp>
      <p:sp>
        <p:nvSpPr>
          <p:cNvPr id="65543" name="Text Box 11"/>
          <p:cNvSpPr txBox="1">
            <a:spLocks noChangeArrowheads="1"/>
          </p:cNvSpPr>
          <p:nvPr/>
        </p:nvSpPr>
        <p:spPr bwMode="auto">
          <a:xfrm>
            <a:off x="1344112" y="3568247"/>
            <a:ext cx="97334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800" dirty="0">
                <a:solidFill>
                  <a:schemeClr val="accent2"/>
                </a:solidFill>
              </a:rPr>
              <a:t>f values:</a:t>
            </a:r>
          </a:p>
        </p:txBody>
      </p:sp>
      <p:sp>
        <p:nvSpPr>
          <p:cNvPr id="65545" name="Text Box 13"/>
          <p:cNvSpPr txBox="1">
            <a:spLocks noChangeArrowheads="1"/>
          </p:cNvSpPr>
          <p:nvPr/>
        </p:nvSpPr>
        <p:spPr bwMode="auto">
          <a:xfrm>
            <a:off x="2067026" y="1022181"/>
            <a:ext cx="1710726"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ＭＳ Ｐゴシック" charset="0"/>
                <a:cs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pPr algn="ctr"/>
            <a:r>
              <a:rPr lang="en-US" sz="1800" dirty="0">
                <a:solidFill>
                  <a:schemeClr val="accent2"/>
                </a:solidFill>
              </a:rPr>
              <a:t>value computed </a:t>
            </a:r>
          </a:p>
          <a:p>
            <a:pPr algn="ctr"/>
            <a:r>
              <a:rPr lang="en-US" sz="1800" dirty="0">
                <a:solidFill>
                  <a:schemeClr val="accent2"/>
                </a:solidFill>
              </a:rPr>
              <a:t>by minimax</a:t>
            </a:r>
          </a:p>
        </p:txBody>
      </p:sp>
      <p:sp>
        <p:nvSpPr>
          <p:cNvPr id="65546" name="Line 14"/>
          <p:cNvSpPr>
            <a:spLocks noChangeShapeType="1"/>
          </p:cNvSpPr>
          <p:nvPr/>
        </p:nvSpPr>
        <p:spPr bwMode="auto">
          <a:xfrm>
            <a:off x="2514600" y="1714501"/>
            <a:ext cx="114300" cy="514349"/>
          </a:xfrm>
          <a:prstGeom prst="line">
            <a:avLst/>
          </a:prstGeom>
          <a:noFill/>
          <a:ln w="28575">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sz="1350"/>
          </a:p>
        </p:txBody>
      </p:sp>
      <p:sp>
        <p:nvSpPr>
          <p:cNvPr id="4" name="TextBox 3">
            <a:extLst>
              <a:ext uri="{FF2B5EF4-FFF2-40B4-BE49-F238E27FC236}">
                <a16:creationId xmlns:a16="http://schemas.microsoft.com/office/drawing/2014/main" id="{BB517F30-FA00-0549-92A5-416761A88ABA}"/>
              </a:ext>
            </a:extLst>
          </p:cNvPr>
          <p:cNvSpPr txBox="1"/>
          <p:nvPr/>
        </p:nvSpPr>
        <p:spPr>
          <a:xfrm>
            <a:off x="1214980" y="4077673"/>
            <a:ext cx="6599740" cy="877163"/>
          </a:xfrm>
          <a:prstGeom prst="rect">
            <a:avLst/>
          </a:prstGeom>
          <a:noFill/>
        </p:spPr>
        <p:txBody>
          <a:bodyPr wrap="square" rtlCol="0">
            <a:spAutoFit/>
          </a:bodyPr>
          <a:lstStyle/>
          <a:p>
            <a:r>
              <a:rPr lang="en-US" sz="1275" dirty="0"/>
              <a:t>Two-ply game tree. △ nodes are “max nodes,” in which it is max’s turn to move, and ▽ nodes are “min nodes.” The terminal nodes show utility values for max; the other nodes are labeled with their minimax values. max’s best move at root is a1 because it leads to state with the highest minimax value. min’s best reply is b1 since it leads to the state with the lowest minimax value.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E646F-B60C-3A42-A350-9B003FAFD54A}"/>
              </a:ext>
            </a:extLst>
          </p:cNvPr>
          <p:cNvSpPr>
            <a:spLocks noGrp="1"/>
          </p:cNvSpPr>
          <p:nvPr>
            <p:ph type="title"/>
          </p:nvPr>
        </p:nvSpPr>
        <p:spPr/>
        <p:txBody>
          <a:bodyPr>
            <a:normAutofit fontScale="90000"/>
          </a:bodyPr>
          <a:lstStyle/>
          <a:p>
            <a:r>
              <a:rPr lang="en-US"/>
              <a:t>Classical vs. Statistical approach</a:t>
            </a:r>
          </a:p>
        </p:txBody>
      </p:sp>
      <p:sp>
        <p:nvSpPr>
          <p:cNvPr id="3" name="Content Placeholder 2">
            <a:extLst>
              <a:ext uri="{FF2B5EF4-FFF2-40B4-BE49-F238E27FC236}">
                <a16:creationId xmlns:a16="http://schemas.microsoft.com/office/drawing/2014/main" id="{2393C472-C66F-5B45-9F79-F5E493A0D721}"/>
              </a:ext>
            </a:extLst>
          </p:cNvPr>
          <p:cNvSpPr>
            <a:spLocks noGrp="1"/>
          </p:cNvSpPr>
          <p:nvPr>
            <p:ph idx="1"/>
          </p:nvPr>
        </p:nvSpPr>
        <p:spPr>
          <a:xfrm>
            <a:off x="2114550" y="1485900"/>
            <a:ext cx="4972050" cy="3086100"/>
          </a:xfrm>
        </p:spPr>
        <p:txBody>
          <a:bodyPr/>
          <a:lstStyle/>
          <a:p>
            <a:r>
              <a:rPr lang="en-US" sz="2400" dirty="0"/>
              <a:t>We’ll look first at the classical approach used from the 1940s to 2010</a:t>
            </a:r>
          </a:p>
          <a:p>
            <a:r>
              <a:rPr lang="en-US" sz="2400" dirty="0"/>
              <a:t>Then at newer statistical approaches, of which AlphaGo is an example</a:t>
            </a:r>
          </a:p>
          <a:p>
            <a:r>
              <a:rPr lang="en-US" sz="2400" dirty="0"/>
              <a:t>These share some techniques</a:t>
            </a:r>
          </a:p>
        </p:txBody>
      </p:sp>
    </p:spTree>
    <p:extLst>
      <p:ext uri="{BB962C8B-B14F-4D97-AF65-F5344CB8AC3E}">
        <p14:creationId xmlns:p14="http://schemas.microsoft.com/office/powerpoint/2010/main" val="3310397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1128220" y="512379"/>
            <a:ext cx="6887560" cy="857250"/>
          </a:xfrm>
        </p:spPr>
        <p:txBody>
          <a:bodyPr>
            <a:normAutofit fontScale="90000"/>
          </a:bodyPr>
          <a:lstStyle/>
          <a:p>
            <a:r>
              <a:rPr lang="en-US" dirty="0">
                <a:latin typeface="Times New Roman" charset="0"/>
                <a:ea typeface="ＭＳ Ｐゴシック" charset="0"/>
                <a:cs typeface="ＭＳ Ｐゴシック" charset="0"/>
              </a:rPr>
              <a:t>Typical simple case for a game</a:t>
            </a:r>
          </a:p>
        </p:txBody>
      </p:sp>
      <p:sp>
        <p:nvSpPr>
          <p:cNvPr id="37890" name="Rectangle 3"/>
          <p:cNvSpPr>
            <a:spLocks noGrp="1" noChangeArrowheads="1"/>
          </p:cNvSpPr>
          <p:nvPr>
            <p:ph type="body" idx="1"/>
          </p:nvPr>
        </p:nvSpPr>
        <p:spPr>
          <a:xfrm>
            <a:off x="1543050" y="1257300"/>
            <a:ext cx="6057900" cy="3886200"/>
          </a:xfrm>
        </p:spPr>
        <p:txBody>
          <a:bodyPr>
            <a:normAutofit lnSpcReduction="10000"/>
          </a:bodyPr>
          <a:lstStyle/>
          <a:p>
            <a:r>
              <a:rPr lang="en-US" sz="2100" b="1" dirty="0">
                <a:solidFill>
                  <a:srgbClr val="000000"/>
                </a:solidFill>
                <a:latin typeface="Times New Roman" charset="0"/>
                <a:ea typeface="ＭＳ Ｐゴシック" charset="0"/>
                <a:cs typeface="ＭＳ Ｐゴシック" charset="0"/>
              </a:rPr>
              <a:t>2-person </a:t>
            </a:r>
            <a:r>
              <a:rPr lang="en-US" sz="2100" dirty="0">
                <a:latin typeface="Times New Roman" charset="0"/>
                <a:ea typeface="ＭＳ Ｐゴシック" charset="0"/>
                <a:cs typeface="ＭＳ Ｐゴシック" charset="0"/>
              </a:rPr>
              <a:t>game</a:t>
            </a:r>
            <a:endParaRPr lang="en-US" sz="2100" dirty="0">
              <a:solidFill>
                <a:srgbClr val="000000"/>
              </a:solidFill>
              <a:latin typeface="Times New Roman" charset="0"/>
              <a:ea typeface="ＭＳ Ｐゴシック" charset="0"/>
              <a:cs typeface="ＭＳ Ｐゴシック" charset="0"/>
            </a:endParaRPr>
          </a:p>
          <a:p>
            <a:r>
              <a:rPr lang="en-US" sz="2100" dirty="0">
                <a:solidFill>
                  <a:srgbClr val="000000"/>
                </a:solidFill>
                <a:latin typeface="Times New Roman" charset="0"/>
                <a:ea typeface="ＭＳ Ｐゴシック" charset="0"/>
                <a:cs typeface="ＭＳ Ｐゴシック" charset="0"/>
              </a:rPr>
              <a:t>Players </a:t>
            </a:r>
            <a:r>
              <a:rPr lang="en-US" sz="2100" b="1" dirty="0">
                <a:solidFill>
                  <a:srgbClr val="000000"/>
                </a:solidFill>
                <a:latin typeface="Times New Roman" charset="0"/>
                <a:ea typeface="ＭＳ Ｐゴシック" charset="0"/>
                <a:cs typeface="ＭＳ Ｐゴシック" charset="0"/>
              </a:rPr>
              <a:t>alternate moves </a:t>
            </a:r>
          </a:p>
          <a:p>
            <a:r>
              <a:rPr lang="en-US" sz="2100" b="1" dirty="0">
                <a:solidFill>
                  <a:srgbClr val="000000"/>
                </a:solidFill>
                <a:latin typeface="Times New Roman" charset="0"/>
                <a:ea typeface="ＭＳ Ｐゴシック" charset="0"/>
                <a:cs typeface="ＭＳ Ｐゴシック" charset="0"/>
              </a:rPr>
              <a:t>Zero-sum</a:t>
            </a:r>
            <a:r>
              <a:rPr lang="en-US" sz="2100" dirty="0">
                <a:solidFill>
                  <a:srgbClr val="000000"/>
                </a:solidFill>
                <a:latin typeface="Times New Roman" charset="0"/>
                <a:ea typeface="ＭＳ Ｐゴシック" charset="0"/>
                <a:cs typeface="ＭＳ Ｐゴシック" charset="0"/>
              </a:rPr>
              <a:t>: </a:t>
            </a:r>
            <a:r>
              <a:rPr lang="en-US" sz="2100" dirty="0">
                <a:latin typeface="Times New Roman" charset="0"/>
                <a:ea typeface="ＭＳ Ｐゴシック" charset="0"/>
                <a:cs typeface="ＭＳ Ｐゴシック" charset="0"/>
              </a:rPr>
              <a:t>one player’s loss is the other’s gain</a:t>
            </a:r>
          </a:p>
          <a:p>
            <a:r>
              <a:rPr lang="en-US" sz="2100" b="1" dirty="0">
                <a:solidFill>
                  <a:srgbClr val="000000"/>
                </a:solidFill>
                <a:latin typeface="Times New Roman" charset="0"/>
                <a:ea typeface="ＭＳ Ｐゴシック" charset="0"/>
                <a:cs typeface="ＭＳ Ｐゴシック" charset="0"/>
              </a:rPr>
              <a:t>Perfect information</a:t>
            </a:r>
            <a:r>
              <a:rPr lang="en-US" sz="2100" dirty="0">
                <a:solidFill>
                  <a:srgbClr val="000000"/>
                </a:solidFill>
                <a:latin typeface="Times New Roman" charset="0"/>
                <a:ea typeface="ＭＳ Ｐゴシック" charset="0"/>
                <a:cs typeface="ＭＳ Ｐゴシック" charset="0"/>
              </a:rPr>
              <a:t>: </a:t>
            </a:r>
            <a:r>
              <a:rPr lang="en-US" sz="2100" dirty="0">
                <a:latin typeface="Times New Roman" charset="0"/>
                <a:ea typeface="ＭＳ Ｐゴシック" charset="0"/>
                <a:cs typeface="ＭＳ Ｐゴシック" charset="0"/>
              </a:rPr>
              <a:t>both players have access to complete information about state of game.  No information hidden from either player.</a:t>
            </a:r>
          </a:p>
          <a:p>
            <a:r>
              <a:rPr lang="en-US" sz="2100" b="1" dirty="0">
                <a:latin typeface="Times New Roman" charset="0"/>
                <a:ea typeface="ＭＳ Ｐゴシック" charset="0"/>
                <a:cs typeface="ＭＳ Ｐゴシック" charset="0"/>
              </a:rPr>
              <a:t>No chance </a:t>
            </a:r>
            <a:r>
              <a:rPr lang="en-US" sz="2100" dirty="0">
                <a:latin typeface="Times New Roman" charset="0"/>
                <a:ea typeface="ＭＳ Ｐゴシック" charset="0"/>
                <a:cs typeface="ＭＳ Ｐゴシック" charset="0"/>
              </a:rPr>
              <a:t>(e.g., using dice) involved </a:t>
            </a:r>
          </a:p>
          <a:p>
            <a:r>
              <a:rPr lang="en-US" sz="2100" dirty="0">
                <a:latin typeface="Times New Roman" charset="0"/>
                <a:ea typeface="ＭＳ Ｐゴシック" charset="0"/>
                <a:cs typeface="ＭＳ Ｐゴシック" charset="0"/>
              </a:rPr>
              <a:t>Examples: Tic-Tac-Toe, Checkers, Chess, Go, </a:t>
            </a:r>
            <a:r>
              <a:rPr lang="en-US" sz="2100" dirty="0" err="1">
                <a:latin typeface="Times New Roman" charset="0"/>
                <a:ea typeface="ＭＳ Ｐゴシック" charset="0"/>
                <a:cs typeface="ＭＳ Ｐゴシック" charset="0"/>
              </a:rPr>
              <a:t>Nim</a:t>
            </a:r>
            <a:r>
              <a:rPr lang="en-US" sz="2100" dirty="0">
                <a:latin typeface="Times New Roman" charset="0"/>
                <a:ea typeface="ＭＳ Ｐゴシック" charset="0"/>
                <a:cs typeface="ＭＳ Ｐゴシック" charset="0"/>
              </a:rPr>
              <a:t>,  Othello</a:t>
            </a:r>
          </a:p>
          <a:p>
            <a:r>
              <a:rPr lang="en-US" sz="2100" dirty="0">
                <a:latin typeface="Times New Roman" charset="0"/>
                <a:ea typeface="ＭＳ Ｐゴシック" charset="0"/>
                <a:cs typeface="ＭＳ Ｐゴシック" charset="0"/>
              </a:rPr>
              <a:t>But not: Bridge,  Solitaire, Backgammon, Poker, Rock-Paper-Scissors,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947163" y="600075"/>
            <a:ext cx="5829300" cy="857250"/>
          </a:xfrm>
        </p:spPr>
        <p:txBody>
          <a:bodyPr/>
          <a:lstStyle/>
          <a:p>
            <a:r>
              <a:rPr lang="en-US" sz="3300" dirty="0">
                <a:latin typeface="Times New Roman" charset="0"/>
                <a:ea typeface="ＭＳ Ｐゴシック" charset="0"/>
                <a:cs typeface="ＭＳ Ｐゴシック" charset="0"/>
              </a:rPr>
              <a:t>Can we use …</a:t>
            </a:r>
          </a:p>
        </p:txBody>
      </p:sp>
      <p:sp>
        <p:nvSpPr>
          <p:cNvPr id="39938" name="Rectangle 3"/>
          <p:cNvSpPr>
            <a:spLocks noGrp="1" noChangeArrowheads="1"/>
          </p:cNvSpPr>
          <p:nvPr>
            <p:ph type="body" idx="1"/>
          </p:nvPr>
        </p:nvSpPr>
        <p:spPr>
          <a:xfrm>
            <a:off x="1575074" y="1600199"/>
            <a:ext cx="4573478" cy="2861441"/>
          </a:xfrm>
        </p:spPr>
        <p:txBody>
          <a:bodyPr>
            <a:normAutofit lnSpcReduction="10000"/>
          </a:bodyPr>
          <a:lstStyle/>
          <a:p>
            <a:r>
              <a:rPr lang="en-US" sz="2400" dirty="0">
                <a:latin typeface="Times New Roman" charset="0"/>
                <a:ea typeface="ＭＳ Ｐゴシック" charset="0"/>
                <a:cs typeface="ＭＳ Ｐゴシック" charset="0"/>
              </a:rPr>
              <a:t>Uninformed search?</a:t>
            </a:r>
          </a:p>
          <a:p>
            <a:r>
              <a:rPr lang="en-US" sz="2400" dirty="0">
                <a:latin typeface="Times New Roman" charset="0"/>
                <a:ea typeface="ＭＳ Ｐゴシック" charset="0"/>
                <a:cs typeface="ＭＳ Ｐゴシック" charset="0"/>
              </a:rPr>
              <a:t>Heuristic search?</a:t>
            </a:r>
          </a:p>
          <a:p>
            <a:r>
              <a:rPr lang="en-US" sz="2400" dirty="0">
                <a:latin typeface="Times New Roman" charset="0"/>
                <a:ea typeface="ＭＳ Ｐゴシック" charset="0"/>
                <a:cs typeface="ＭＳ Ｐゴシック" charset="0"/>
              </a:rPr>
              <a:t>Local search?</a:t>
            </a:r>
          </a:p>
          <a:p>
            <a:r>
              <a:rPr lang="en-US" sz="2400" dirty="0">
                <a:latin typeface="Times New Roman" charset="0"/>
                <a:ea typeface="ＭＳ Ｐゴシック" charset="0"/>
                <a:cs typeface="ＭＳ Ｐゴシック" charset="0"/>
              </a:rPr>
              <a:t>Constraint based search?</a:t>
            </a:r>
          </a:p>
          <a:p>
            <a:endParaRPr lang="en-US" sz="2400" dirty="0">
              <a:latin typeface="Times New Roman" charset="0"/>
              <a:ea typeface="ＭＳ Ｐゴシック" charset="0"/>
              <a:cs typeface="ＭＳ Ｐゴシック" charset="0"/>
            </a:endParaRPr>
          </a:p>
          <a:p>
            <a:pPr marL="0" indent="0">
              <a:buNone/>
            </a:pPr>
            <a:r>
              <a:rPr lang="en-US" sz="2400" dirty="0">
                <a:latin typeface="Times New Roman" charset="0"/>
                <a:ea typeface="ＭＳ Ｐゴシック" charset="0"/>
                <a:cs typeface="ＭＳ Ｐゴシック" charset="0"/>
              </a:rPr>
              <a:t>None of these model the fact that we have an </a:t>
            </a:r>
            <a:r>
              <a:rPr lang="en-US" sz="2400" b="1" dirty="0">
                <a:latin typeface="Times New Roman" charset="0"/>
                <a:ea typeface="ＭＳ Ｐゴシック" charset="0"/>
                <a:cs typeface="ＭＳ Ｐゴシック" charset="0"/>
              </a:rPr>
              <a:t>adversary</a:t>
            </a:r>
            <a:r>
              <a:rPr lang="en-US" sz="2400" dirty="0">
                <a:latin typeface="Times New Roman" charset="0"/>
                <a:ea typeface="ＭＳ Ｐゴシック" charset="0"/>
                <a:cs typeface="ＭＳ Ｐゴシック" charset="0"/>
              </a:rPr>
              <a:t> …</a:t>
            </a:r>
            <a:endParaRPr lang="en-US" sz="2100" dirty="0">
              <a:latin typeface="Times New Roman" charset="0"/>
              <a:ea typeface="ＭＳ Ｐゴシック" charset="0"/>
              <a:cs typeface="ＭＳ Ｐゴシック" charset="0"/>
            </a:endParaRPr>
          </a:p>
        </p:txBody>
      </p:sp>
      <p:pic>
        <p:nvPicPr>
          <p:cNvPr id="2" name="Picture 1">
            <a:extLst>
              <a:ext uri="{FF2B5EF4-FFF2-40B4-BE49-F238E27FC236}">
                <a16:creationId xmlns:a16="http://schemas.microsoft.com/office/drawing/2014/main" id="{FC2DDA99-27C1-6046-8569-378115CEC2F6}"/>
              </a:ext>
            </a:extLst>
          </p:cNvPr>
          <p:cNvPicPr>
            <a:picLocks noChangeAspect="1"/>
          </p:cNvPicPr>
          <p:nvPr/>
        </p:nvPicPr>
        <p:blipFill>
          <a:blip r:embed="rId3"/>
          <a:stretch>
            <a:fillRect/>
          </a:stretch>
        </p:blipFill>
        <p:spPr>
          <a:xfrm>
            <a:off x="6247085" y="1457324"/>
            <a:ext cx="2100755" cy="180225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1657350" y="457200"/>
            <a:ext cx="5829300" cy="857250"/>
          </a:xfrm>
        </p:spPr>
        <p:txBody>
          <a:bodyPr/>
          <a:lstStyle/>
          <a:p>
            <a:r>
              <a:rPr lang="en-US">
                <a:latin typeface="Times New Roman" charset="0"/>
                <a:ea typeface="ＭＳ Ｐゴシック" charset="0"/>
                <a:cs typeface="ＭＳ Ｐゴシック" charset="0"/>
              </a:rPr>
              <a:t>How to play a game</a:t>
            </a:r>
          </a:p>
        </p:txBody>
      </p:sp>
      <p:sp>
        <p:nvSpPr>
          <p:cNvPr id="41986" name="Rectangle 3"/>
          <p:cNvSpPr>
            <a:spLocks noGrp="1" noChangeArrowheads="1"/>
          </p:cNvSpPr>
          <p:nvPr>
            <p:ph type="body" idx="1"/>
          </p:nvPr>
        </p:nvSpPr>
        <p:spPr>
          <a:xfrm>
            <a:off x="1571625" y="1257300"/>
            <a:ext cx="6000750" cy="3886200"/>
          </a:xfrm>
        </p:spPr>
        <p:txBody>
          <a:bodyPr>
            <a:normAutofit fontScale="92500"/>
          </a:bodyPr>
          <a:lstStyle/>
          <a:p>
            <a:r>
              <a:rPr lang="en-US" sz="2400">
                <a:latin typeface="Times New Roman" charset="0"/>
                <a:ea typeface="ＭＳ Ｐゴシック" charset="0"/>
                <a:cs typeface="ＭＳ Ｐゴシック" charset="0"/>
              </a:rPr>
              <a:t>A way to play such a game is to:</a:t>
            </a:r>
          </a:p>
          <a:p>
            <a:pPr lvl="1"/>
            <a:r>
              <a:rPr lang="en-US" sz="2100">
                <a:latin typeface="Times New Roman" charset="0"/>
                <a:ea typeface="ＭＳ Ｐゴシック" charset="0"/>
              </a:rPr>
              <a:t>Consider all the legal moves you can make</a:t>
            </a:r>
          </a:p>
          <a:p>
            <a:pPr lvl="1"/>
            <a:r>
              <a:rPr lang="en-US" sz="2100">
                <a:latin typeface="Times New Roman" charset="0"/>
                <a:ea typeface="ＭＳ Ｐゴシック" charset="0"/>
              </a:rPr>
              <a:t>Compute new position resulting from each move</a:t>
            </a:r>
          </a:p>
          <a:p>
            <a:pPr lvl="1"/>
            <a:r>
              <a:rPr lang="en-US" sz="2100">
                <a:latin typeface="Times New Roman" charset="0"/>
                <a:ea typeface="ＭＳ Ｐゴシック" charset="0"/>
              </a:rPr>
              <a:t>Evaluate each to determine which is best</a:t>
            </a:r>
          </a:p>
          <a:p>
            <a:pPr lvl="1"/>
            <a:r>
              <a:rPr lang="en-US" sz="2100">
                <a:latin typeface="Times New Roman" charset="0"/>
                <a:ea typeface="ＭＳ Ｐゴシック" charset="0"/>
              </a:rPr>
              <a:t>Make that move</a:t>
            </a:r>
          </a:p>
          <a:p>
            <a:pPr lvl="1"/>
            <a:r>
              <a:rPr lang="en-US" sz="2100">
                <a:latin typeface="Times New Roman" charset="0"/>
                <a:ea typeface="ＭＳ Ｐゴシック" charset="0"/>
              </a:rPr>
              <a:t>Wait for your opponent to move and repeat</a:t>
            </a:r>
          </a:p>
          <a:p>
            <a:r>
              <a:rPr lang="en-US" sz="2400">
                <a:latin typeface="Times New Roman" charset="0"/>
                <a:ea typeface="ＭＳ Ｐゴシック" charset="0"/>
                <a:cs typeface="ＭＳ Ｐゴシック" charset="0"/>
              </a:rPr>
              <a:t>Key problems are:</a:t>
            </a:r>
          </a:p>
          <a:p>
            <a:pPr lvl="1"/>
            <a:r>
              <a:rPr lang="en-US" sz="2100">
                <a:latin typeface="Times New Roman" charset="0"/>
                <a:ea typeface="ＭＳ Ｐゴシック" charset="0"/>
              </a:rPr>
              <a:t>Representing the </a:t>
            </a:r>
            <a:r>
              <a:rPr lang="ja-JP" altLang="en-US" sz="2100">
                <a:latin typeface="Times New Roman" charset="0"/>
                <a:ea typeface="ＭＳ Ｐゴシック" charset="0"/>
              </a:rPr>
              <a:t>“</a:t>
            </a:r>
            <a:r>
              <a:rPr lang="en-US" altLang="ja-JP" sz="2100">
                <a:latin typeface="Times New Roman" charset="0"/>
                <a:ea typeface="ＭＳ Ｐゴシック" charset="0"/>
              </a:rPr>
              <a:t>board</a:t>
            </a:r>
            <a:r>
              <a:rPr lang="ja-JP" altLang="en-US" sz="2100">
                <a:latin typeface="Times New Roman" charset="0"/>
                <a:ea typeface="ＭＳ Ｐゴシック" charset="0"/>
              </a:rPr>
              <a:t>”</a:t>
            </a:r>
            <a:r>
              <a:rPr lang="en-US" altLang="ja-JP" sz="2100">
                <a:latin typeface="Times New Roman" charset="0"/>
                <a:ea typeface="ＭＳ Ｐゴシック" charset="0"/>
              </a:rPr>
              <a:t> (i.e., game state)</a:t>
            </a:r>
          </a:p>
          <a:p>
            <a:pPr lvl="1"/>
            <a:r>
              <a:rPr lang="en-US" sz="2100">
                <a:latin typeface="Times New Roman" charset="0"/>
                <a:ea typeface="ＭＳ Ｐゴシック" charset="0"/>
              </a:rPr>
              <a:t>Generating all legal next boards</a:t>
            </a:r>
          </a:p>
          <a:p>
            <a:pPr lvl="1"/>
            <a:r>
              <a:rPr lang="en-US" sz="2100">
                <a:latin typeface="Times New Roman" charset="0"/>
                <a:ea typeface="ＭＳ Ｐゴシック" charset="0"/>
              </a:rPr>
              <a:t>Evaluating a position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1657350" y="506466"/>
            <a:ext cx="5829300" cy="857250"/>
          </a:xfrm>
        </p:spPr>
        <p:txBody>
          <a:bodyPr/>
          <a:lstStyle/>
          <a:p>
            <a:r>
              <a:rPr lang="en-US" dirty="0">
                <a:latin typeface="Times New Roman" charset="0"/>
                <a:ea typeface="ＭＳ Ｐゴシック" charset="0"/>
                <a:cs typeface="ＭＳ Ｐゴシック" charset="0"/>
              </a:rPr>
              <a:t>Evaluation function</a:t>
            </a:r>
          </a:p>
        </p:txBody>
      </p:sp>
      <p:sp>
        <p:nvSpPr>
          <p:cNvPr id="44034" name="Rectangle 3"/>
          <p:cNvSpPr>
            <a:spLocks noGrp="1" noChangeArrowheads="1"/>
          </p:cNvSpPr>
          <p:nvPr>
            <p:ph type="body" idx="1"/>
          </p:nvPr>
        </p:nvSpPr>
        <p:spPr>
          <a:xfrm>
            <a:off x="1552902" y="1363716"/>
            <a:ext cx="6390947" cy="3551183"/>
          </a:xfrm>
        </p:spPr>
        <p:txBody>
          <a:bodyPr>
            <a:normAutofit fontScale="92500"/>
          </a:bodyPr>
          <a:lstStyle/>
          <a:p>
            <a:r>
              <a:rPr lang="en-US" sz="2100" b="1" dirty="0">
                <a:latin typeface="Times New Roman" charset="0"/>
                <a:ea typeface="ＭＳ Ｐゴシック" charset="0"/>
                <a:cs typeface="ＭＳ Ｐゴシック" charset="0"/>
              </a:rPr>
              <a:t>Evaluation function</a:t>
            </a:r>
            <a:r>
              <a:rPr lang="en-US" sz="2100" dirty="0">
                <a:latin typeface="Times New Roman" charset="0"/>
                <a:ea typeface="ＭＳ Ｐゴシック" charset="0"/>
                <a:cs typeface="ＭＳ Ｐゴシック" charset="0"/>
              </a:rPr>
              <a:t> or </a:t>
            </a:r>
            <a:r>
              <a:rPr lang="en-US" sz="2100" b="1" dirty="0">
                <a:latin typeface="Times New Roman" charset="0"/>
                <a:ea typeface="ＭＳ Ｐゴシック" charset="0"/>
                <a:cs typeface="ＭＳ Ｐゴシック" charset="0"/>
              </a:rPr>
              <a:t>static evaluator</a:t>
            </a:r>
            <a:r>
              <a:rPr lang="en-US" sz="2100" dirty="0">
                <a:latin typeface="Times New Roman" charset="0"/>
                <a:ea typeface="ＭＳ Ｐゴシック" charset="0"/>
                <a:cs typeface="ＭＳ Ｐゴシック" charset="0"/>
              </a:rPr>
              <a:t> used to evaluate the </a:t>
            </a:r>
            <a:r>
              <a:rPr lang="ja-JP" altLang="en-US" sz="2100">
                <a:latin typeface="Times New Roman" charset="0"/>
                <a:ea typeface="ＭＳ Ｐゴシック" charset="0"/>
                <a:cs typeface="ＭＳ Ｐゴシック" charset="0"/>
              </a:rPr>
              <a:t>“</a:t>
            </a:r>
            <a:r>
              <a:rPr lang="en-US" altLang="ja-JP" sz="2100" dirty="0">
                <a:latin typeface="Times New Roman" charset="0"/>
                <a:ea typeface="ＭＳ Ｐゴシック" charset="0"/>
                <a:cs typeface="ＭＳ Ｐゴシック" charset="0"/>
              </a:rPr>
              <a:t>goodness</a:t>
            </a:r>
            <a:r>
              <a:rPr lang="ja-JP" altLang="en-US" sz="2100">
                <a:latin typeface="Times New Roman" charset="0"/>
                <a:ea typeface="ＭＳ Ｐゴシック" charset="0"/>
                <a:cs typeface="ＭＳ Ｐゴシック" charset="0"/>
              </a:rPr>
              <a:t>”</a:t>
            </a:r>
            <a:r>
              <a:rPr lang="en-US" altLang="ja-JP" sz="2100" dirty="0">
                <a:latin typeface="Times New Roman" charset="0"/>
                <a:ea typeface="ＭＳ Ｐゴシック" charset="0"/>
                <a:cs typeface="ＭＳ Ｐゴシック" charset="0"/>
              </a:rPr>
              <a:t> of a game position</a:t>
            </a:r>
          </a:p>
          <a:p>
            <a:pPr marL="254794" lvl="1" indent="0">
              <a:buNone/>
            </a:pPr>
            <a:r>
              <a:rPr lang="en-US" sz="1800" dirty="0">
                <a:latin typeface="Times New Roman" charset="0"/>
                <a:ea typeface="ＭＳ Ｐゴシック" charset="0"/>
              </a:rPr>
              <a:t>Contrast with heuristic search, where evaluation function  estimates </a:t>
            </a:r>
            <a:r>
              <a:rPr lang="en-US" sz="1800" b="1" dirty="0">
                <a:latin typeface="Times New Roman" charset="0"/>
                <a:ea typeface="ＭＳ Ｐゴシック" charset="0"/>
              </a:rPr>
              <a:t>cost</a:t>
            </a:r>
            <a:r>
              <a:rPr lang="en-US" sz="1800" dirty="0">
                <a:latin typeface="Times New Roman" charset="0"/>
                <a:ea typeface="ＭＳ Ｐゴシック" charset="0"/>
              </a:rPr>
              <a:t> from start node to goal passing through given node</a:t>
            </a:r>
          </a:p>
          <a:p>
            <a:r>
              <a:rPr lang="en-US" sz="2100" dirty="0">
                <a:latin typeface="Times New Roman" charset="0"/>
                <a:ea typeface="ＭＳ Ｐゴシック" charset="0"/>
                <a:cs typeface="ＭＳ Ｐゴシック" charset="0"/>
                <a:hlinkClick r:id="rId3"/>
              </a:rPr>
              <a:t>Zero-sum</a:t>
            </a:r>
            <a:r>
              <a:rPr lang="en-US" sz="2100" dirty="0">
                <a:latin typeface="Times New Roman" charset="0"/>
                <a:ea typeface="ＭＳ Ｐゴシック" charset="0"/>
                <a:cs typeface="ＭＳ Ｐゴシック" charset="0"/>
              </a:rPr>
              <a:t> assumption permits single function to describe goodness of board for both players</a:t>
            </a:r>
          </a:p>
          <a:p>
            <a:pPr lvl="1"/>
            <a:r>
              <a:rPr lang="en-US" sz="1950" b="1" dirty="0">
                <a:latin typeface="Times New Roman" charset="0"/>
                <a:ea typeface="ＭＳ Ｐゴシック" charset="0"/>
              </a:rPr>
              <a:t>f(n)  &gt;&gt; 0</a:t>
            </a:r>
            <a:r>
              <a:rPr lang="en-US" sz="1950" dirty="0">
                <a:latin typeface="Times New Roman" charset="0"/>
                <a:ea typeface="ＭＳ Ｐゴシック" charset="0"/>
              </a:rPr>
              <a:t>: position n good for me; bad for you</a:t>
            </a:r>
          </a:p>
          <a:p>
            <a:pPr lvl="1"/>
            <a:r>
              <a:rPr lang="en-US" sz="1950" b="1" dirty="0">
                <a:latin typeface="Times New Roman" charset="0"/>
                <a:ea typeface="ＭＳ Ｐゴシック" charset="0"/>
              </a:rPr>
              <a:t>f(n) &lt;&lt; 0</a:t>
            </a:r>
            <a:r>
              <a:rPr lang="en-US" sz="1950" dirty="0">
                <a:latin typeface="Times New Roman" charset="0"/>
                <a:ea typeface="ＭＳ Ｐゴシック" charset="0"/>
              </a:rPr>
              <a:t>:  position n bad for me; good for you</a:t>
            </a:r>
          </a:p>
          <a:p>
            <a:pPr lvl="1"/>
            <a:r>
              <a:rPr lang="en-US" sz="1950" b="1" dirty="0">
                <a:latin typeface="Times New Roman" charset="0"/>
                <a:ea typeface="ＭＳ Ｐゴシック" charset="0"/>
              </a:rPr>
              <a:t>f(n) near 0</a:t>
            </a:r>
            <a:r>
              <a:rPr lang="en-US" sz="1950" dirty="0">
                <a:latin typeface="Times New Roman" charset="0"/>
                <a:ea typeface="ＭＳ Ｐゴシック" charset="0"/>
              </a:rPr>
              <a:t>: position n is a neutral position</a:t>
            </a:r>
          </a:p>
          <a:p>
            <a:pPr lvl="1"/>
            <a:r>
              <a:rPr lang="en-US" sz="1950" b="1" dirty="0">
                <a:latin typeface="Times New Roman" charset="0"/>
                <a:ea typeface="ＭＳ Ｐゴシック" charset="0"/>
              </a:rPr>
              <a:t>f(n) = +infinity</a:t>
            </a:r>
            <a:r>
              <a:rPr lang="en-US" sz="1950" dirty="0">
                <a:latin typeface="Times New Roman" charset="0"/>
                <a:ea typeface="ＭＳ Ｐゴシック" charset="0"/>
              </a:rPr>
              <a:t>: win for  me</a:t>
            </a:r>
          </a:p>
          <a:p>
            <a:pPr lvl="1"/>
            <a:r>
              <a:rPr lang="en-US" sz="1950" b="1" dirty="0">
                <a:latin typeface="Times New Roman" charset="0"/>
                <a:ea typeface="ＭＳ Ｐゴシック" charset="0"/>
              </a:rPr>
              <a:t>f(n) = -infinity</a:t>
            </a:r>
            <a:r>
              <a:rPr lang="en-US" sz="1950" dirty="0">
                <a:latin typeface="Times New Roman" charset="0"/>
                <a:ea typeface="ＭＳ Ｐゴシック" charset="0"/>
              </a:rPr>
              <a:t>: win for you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a:xfrm>
            <a:off x="1302625" y="514350"/>
            <a:ext cx="7131926" cy="857250"/>
          </a:xfrm>
        </p:spPr>
        <p:txBody>
          <a:bodyPr>
            <a:normAutofit/>
          </a:bodyPr>
          <a:lstStyle/>
          <a:p>
            <a:r>
              <a:rPr lang="en-US" dirty="0">
                <a:latin typeface="Times New Roman" charset="0"/>
                <a:ea typeface="ＭＳ Ｐゴシック" charset="0"/>
                <a:cs typeface="ＭＳ Ｐゴシック" charset="0"/>
              </a:rPr>
              <a:t>Evaluation function examples</a:t>
            </a:r>
          </a:p>
        </p:txBody>
      </p:sp>
      <p:sp>
        <p:nvSpPr>
          <p:cNvPr id="46082" name="Rectangle 3"/>
          <p:cNvSpPr>
            <a:spLocks noGrp="1" noChangeArrowheads="1"/>
          </p:cNvSpPr>
          <p:nvPr>
            <p:ph type="body" idx="1"/>
          </p:nvPr>
        </p:nvSpPr>
        <p:spPr>
          <a:xfrm>
            <a:off x="1657350" y="1371600"/>
            <a:ext cx="6115050" cy="3771900"/>
          </a:xfrm>
        </p:spPr>
        <p:txBody>
          <a:bodyPr>
            <a:normAutofit fontScale="92500"/>
          </a:bodyPr>
          <a:lstStyle/>
          <a:p>
            <a:r>
              <a:rPr lang="en-US" sz="2400" b="1" dirty="0">
                <a:latin typeface="Times New Roman" charset="0"/>
                <a:ea typeface="ＭＳ Ｐゴシック" charset="0"/>
                <a:cs typeface="ＭＳ Ｐゴシック" charset="0"/>
              </a:rPr>
              <a:t>For Tic-Tac-Toe</a:t>
            </a:r>
            <a:r>
              <a:rPr lang="en-US" sz="2400" dirty="0">
                <a:latin typeface="Times New Roman" charset="0"/>
                <a:ea typeface="ＭＳ Ｐゴシック" charset="0"/>
                <a:cs typeface="ＭＳ Ｐゴシック" charset="0"/>
              </a:rPr>
              <a:t> </a:t>
            </a:r>
          </a:p>
          <a:p>
            <a:pPr lvl="1">
              <a:buFontTx/>
              <a:buNone/>
            </a:pPr>
            <a:r>
              <a:rPr lang="en-US" sz="2100" dirty="0">
                <a:latin typeface="Times New Roman" charset="0"/>
                <a:ea typeface="ＭＳ Ｐゴシック" charset="0"/>
              </a:rPr>
              <a:t>f(n) = [# my open 3lengths] - [# your open 3lengths] </a:t>
            </a:r>
          </a:p>
          <a:p>
            <a:pPr marL="260747" lvl="1" indent="-5954">
              <a:buNone/>
            </a:pPr>
            <a:r>
              <a:rPr lang="en-US" sz="2100" dirty="0">
                <a:latin typeface="Times New Roman" charset="0"/>
                <a:ea typeface="ＭＳ Ｐゴシック" charset="0"/>
              </a:rPr>
              <a:t>Where a 3length is complete row, column or diagonal that has no opponent marks </a:t>
            </a:r>
          </a:p>
          <a:p>
            <a:pPr marL="0" indent="0">
              <a:buNone/>
            </a:pPr>
            <a:endParaRPr lang="en-US" sz="2100" dirty="0">
              <a:latin typeface="Times New Roman" charset="0"/>
              <a:ea typeface="ＭＳ Ｐゴシック" charset="0"/>
              <a:cs typeface="ＭＳ Ｐゴシック" charset="0"/>
            </a:endParaRPr>
          </a:p>
          <a:p>
            <a:r>
              <a:rPr lang="en-US" sz="2400" b="1" dirty="0">
                <a:latin typeface="Times New Roman" charset="0"/>
                <a:ea typeface="ＭＳ Ｐゴシック" charset="0"/>
                <a:cs typeface="ＭＳ Ｐゴシック" charset="0"/>
              </a:rPr>
              <a:t>Alan Turing’</a:t>
            </a:r>
            <a:r>
              <a:rPr lang="en-US" altLang="ja-JP" sz="2400" b="1" dirty="0">
                <a:latin typeface="Times New Roman" charset="0"/>
                <a:ea typeface="ＭＳ Ｐゴシック" charset="0"/>
                <a:cs typeface="ＭＳ Ｐゴシック" charset="0"/>
              </a:rPr>
              <a:t>s function for chess</a:t>
            </a:r>
          </a:p>
          <a:p>
            <a:pPr lvl="1"/>
            <a:r>
              <a:rPr lang="en-US" sz="2100" b="1" dirty="0">
                <a:latin typeface="Times New Roman" charset="0"/>
                <a:ea typeface="ＭＳ Ｐゴシック" charset="0"/>
              </a:rPr>
              <a:t>f(n) = w(n)/b(n)</a:t>
            </a:r>
            <a:r>
              <a:rPr lang="en-US" sz="2100" dirty="0">
                <a:latin typeface="Times New Roman" charset="0"/>
                <a:ea typeface="ＭＳ Ｐゴシック" charset="0"/>
              </a:rPr>
              <a:t> where w(n) = sum of point value of white’</a:t>
            </a:r>
            <a:r>
              <a:rPr lang="en-US" altLang="ja-JP" sz="2100" dirty="0">
                <a:latin typeface="Times New Roman" charset="0"/>
                <a:ea typeface="ＭＳ Ｐゴシック" charset="0"/>
              </a:rPr>
              <a:t>s pieces and b(n) = sum of black’s</a:t>
            </a:r>
          </a:p>
          <a:p>
            <a:pPr lvl="1"/>
            <a:r>
              <a:rPr lang="en-US" sz="2100" dirty="0">
                <a:latin typeface="Times New Roman" charset="0"/>
                <a:ea typeface="ＭＳ Ｐゴシック" charset="0"/>
                <a:cs typeface="ＭＳ Ｐゴシック" charset="0"/>
              </a:rPr>
              <a:t>Traditional piece values: pawn:1; knight:3; bishop:3; rook:5; queen:9</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xfrm>
            <a:off x="1065158" y="608944"/>
            <a:ext cx="7013684" cy="857250"/>
          </a:xfrm>
        </p:spPr>
        <p:txBody>
          <a:bodyPr>
            <a:normAutofit/>
          </a:bodyPr>
          <a:lstStyle/>
          <a:p>
            <a:r>
              <a:rPr lang="en-US" dirty="0">
                <a:latin typeface="Times New Roman" charset="0"/>
                <a:ea typeface="ＭＳ Ｐゴシック" charset="0"/>
                <a:cs typeface="ＭＳ Ｐゴシック" charset="0"/>
              </a:rPr>
              <a:t>Evaluation function examples</a:t>
            </a:r>
          </a:p>
        </p:txBody>
      </p:sp>
      <p:sp>
        <p:nvSpPr>
          <p:cNvPr id="48130" name="Rectangle 3"/>
          <p:cNvSpPr>
            <a:spLocks noGrp="1" noChangeArrowheads="1"/>
          </p:cNvSpPr>
          <p:nvPr>
            <p:ph type="body" idx="1"/>
          </p:nvPr>
        </p:nvSpPr>
        <p:spPr>
          <a:xfrm>
            <a:off x="1024759" y="1466194"/>
            <a:ext cx="6747641" cy="3448706"/>
          </a:xfrm>
        </p:spPr>
        <p:txBody>
          <a:bodyPr/>
          <a:lstStyle/>
          <a:p>
            <a:pPr>
              <a:lnSpc>
                <a:spcPct val="110000"/>
              </a:lnSpc>
            </a:pPr>
            <a:r>
              <a:rPr lang="en-US" sz="2400" dirty="0">
                <a:latin typeface="Times New Roman" charset="0"/>
                <a:ea typeface="ＭＳ Ｐゴシック" charset="0"/>
                <a:cs typeface="ＭＳ Ｐゴシック" charset="0"/>
              </a:rPr>
              <a:t>Most evaluation functions specified as a weighted sum of positive features</a:t>
            </a:r>
          </a:p>
          <a:p>
            <a:pPr lvl="1">
              <a:lnSpc>
                <a:spcPct val="110000"/>
              </a:lnSpc>
              <a:buFontTx/>
              <a:buNone/>
            </a:pPr>
            <a:r>
              <a:rPr lang="en-US" sz="2100" dirty="0">
                <a:latin typeface="Times New Roman" charset="0"/>
                <a:ea typeface="ＭＳ Ｐゴシック" charset="0"/>
              </a:rPr>
              <a:t>f(n) = w</a:t>
            </a:r>
            <a:r>
              <a:rPr lang="en-US" sz="2100" baseline="-25000" dirty="0">
                <a:latin typeface="Times New Roman" charset="0"/>
                <a:ea typeface="ＭＳ Ｐゴシック" charset="0"/>
              </a:rPr>
              <a:t>1</a:t>
            </a:r>
            <a:r>
              <a:rPr lang="en-US" sz="2100" dirty="0">
                <a:latin typeface="Times New Roman" charset="0"/>
                <a:ea typeface="ＭＳ Ｐゴシック" charset="0"/>
              </a:rPr>
              <a:t>*feat</a:t>
            </a:r>
            <a:r>
              <a:rPr lang="en-US" sz="2100" baseline="-25000" dirty="0">
                <a:latin typeface="Times New Roman" charset="0"/>
                <a:ea typeface="ＭＳ Ｐゴシック" charset="0"/>
              </a:rPr>
              <a:t>1</a:t>
            </a:r>
            <a:r>
              <a:rPr lang="en-US" sz="2100" dirty="0">
                <a:latin typeface="Times New Roman" charset="0"/>
                <a:ea typeface="ＭＳ Ｐゴシック" charset="0"/>
              </a:rPr>
              <a:t>(n) + w</a:t>
            </a:r>
            <a:r>
              <a:rPr lang="en-US" sz="2100" baseline="-25000" dirty="0">
                <a:latin typeface="Times New Roman" charset="0"/>
                <a:ea typeface="ＭＳ Ｐゴシック" charset="0"/>
              </a:rPr>
              <a:t>2</a:t>
            </a:r>
            <a:r>
              <a:rPr lang="en-US" sz="2100" dirty="0">
                <a:latin typeface="Times New Roman" charset="0"/>
                <a:ea typeface="ＭＳ Ｐゴシック" charset="0"/>
              </a:rPr>
              <a:t>*feat</a:t>
            </a:r>
            <a:r>
              <a:rPr lang="en-US" sz="2100" baseline="-25000" dirty="0">
                <a:latin typeface="Times New Roman" charset="0"/>
                <a:ea typeface="ＭＳ Ｐゴシック" charset="0"/>
              </a:rPr>
              <a:t>2</a:t>
            </a:r>
            <a:r>
              <a:rPr lang="en-US" sz="2100" dirty="0">
                <a:latin typeface="Times New Roman" charset="0"/>
                <a:ea typeface="ＭＳ Ｐゴシック" charset="0"/>
              </a:rPr>
              <a:t>(n) + ... + </a:t>
            </a:r>
            <a:r>
              <a:rPr lang="en-US" sz="2100" dirty="0" err="1">
                <a:latin typeface="Times New Roman" charset="0"/>
                <a:ea typeface="ＭＳ Ｐゴシック" charset="0"/>
              </a:rPr>
              <a:t>w</a:t>
            </a:r>
            <a:r>
              <a:rPr lang="en-US" sz="2100" baseline="-25000" dirty="0" err="1">
                <a:latin typeface="Times New Roman" charset="0"/>
                <a:ea typeface="ＭＳ Ｐゴシック" charset="0"/>
              </a:rPr>
              <a:t>n</a:t>
            </a:r>
            <a:r>
              <a:rPr lang="en-US" sz="2100" dirty="0">
                <a:latin typeface="Times New Roman" charset="0"/>
                <a:ea typeface="ＭＳ Ｐゴシック" charset="0"/>
              </a:rPr>
              <a:t>*</a:t>
            </a:r>
            <a:r>
              <a:rPr lang="en-US" sz="2100" dirty="0" err="1">
                <a:latin typeface="Times New Roman" charset="0"/>
                <a:ea typeface="ＭＳ Ｐゴシック" charset="0"/>
              </a:rPr>
              <a:t>feat</a:t>
            </a:r>
            <a:r>
              <a:rPr lang="en-US" sz="2100" baseline="-25000" dirty="0" err="1">
                <a:latin typeface="Times New Roman" charset="0"/>
                <a:ea typeface="ＭＳ Ｐゴシック" charset="0"/>
              </a:rPr>
              <a:t>k</a:t>
            </a:r>
            <a:r>
              <a:rPr lang="en-US" sz="2100" dirty="0">
                <a:latin typeface="Times New Roman" charset="0"/>
                <a:ea typeface="ＭＳ Ｐゴシック" charset="0"/>
              </a:rPr>
              <a:t>(n) </a:t>
            </a:r>
          </a:p>
          <a:p>
            <a:pPr>
              <a:lnSpc>
                <a:spcPct val="110000"/>
              </a:lnSpc>
            </a:pPr>
            <a:r>
              <a:rPr lang="en-US" sz="2400" dirty="0">
                <a:latin typeface="Times New Roman" charset="0"/>
                <a:ea typeface="ＭＳ Ｐゴシック" charset="0"/>
                <a:cs typeface="ＭＳ Ｐゴシック" charset="0"/>
              </a:rPr>
              <a:t>Typical chess features are piece count, piece values, piece placement, squares controlled, etc. </a:t>
            </a:r>
          </a:p>
          <a:p>
            <a:pPr>
              <a:lnSpc>
                <a:spcPct val="110000"/>
              </a:lnSpc>
            </a:pPr>
            <a:r>
              <a:rPr lang="en-US" sz="2400" dirty="0">
                <a:latin typeface="Times New Roman" charset="0"/>
                <a:ea typeface="ＭＳ Ｐゴシック" charset="0"/>
                <a:cs typeface="ＭＳ Ｐゴシック" charset="0"/>
              </a:rPr>
              <a:t>IBM’s chess program </a:t>
            </a:r>
            <a:r>
              <a:rPr lang="en-US" sz="2400" dirty="0">
                <a:latin typeface="Times New Roman" charset="0"/>
                <a:ea typeface="ＭＳ Ｐゴシック" charset="0"/>
                <a:cs typeface="ＭＳ Ｐゴシック" charset="0"/>
                <a:hlinkClick r:id="rId3"/>
              </a:rPr>
              <a:t>Deep Blue</a:t>
            </a:r>
            <a:r>
              <a:rPr lang="en-US" sz="2400" dirty="0">
                <a:latin typeface="Times New Roman" charset="0"/>
                <a:ea typeface="ＭＳ Ｐゴシック" charset="0"/>
                <a:cs typeface="ＭＳ Ｐゴシック" charset="0"/>
              </a:rPr>
              <a:t> (circa 1996) had &gt;8K features in its evaluation function</a:t>
            </a:r>
          </a:p>
          <a:p>
            <a:pPr>
              <a:lnSpc>
                <a:spcPct val="110000"/>
              </a:lnSpc>
            </a:pPr>
            <a:endParaRPr lang="en-US" sz="2400" dirty="0">
              <a:latin typeface="Times New Roman" charset="0"/>
              <a:ea typeface="ＭＳ Ｐゴシック" charset="0"/>
              <a:cs typeface="ＭＳ Ｐゴシック"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HAPEID" val=" 59393"/>
</p:tagLst>
</file>

<file path=ppt/tags/tag10.xml><?xml version="1.0" encoding="utf-8"?>
<p:tagLst xmlns:a="http://schemas.openxmlformats.org/drawingml/2006/main" xmlns:r="http://schemas.openxmlformats.org/officeDocument/2006/relationships" xmlns:p="http://schemas.openxmlformats.org/presentationml/2006/main">
  <p:tag name="SHAPEID" val=" 7"/>
</p:tagLst>
</file>

<file path=ppt/tags/tag11.xml><?xml version="1.0" encoding="utf-8"?>
<p:tagLst xmlns:a="http://schemas.openxmlformats.org/drawingml/2006/main" xmlns:r="http://schemas.openxmlformats.org/officeDocument/2006/relationships" xmlns:p="http://schemas.openxmlformats.org/presentationml/2006/main">
  <p:tag name="SHAPEID" val=" 59401"/>
</p:tagLst>
</file>

<file path=ppt/tags/tag12.xml><?xml version="1.0" encoding="utf-8"?>
<p:tagLst xmlns:a="http://schemas.openxmlformats.org/drawingml/2006/main" xmlns:r="http://schemas.openxmlformats.org/officeDocument/2006/relationships" xmlns:p="http://schemas.openxmlformats.org/presentationml/2006/main">
  <p:tag name="SHAPEID" val=" 59402"/>
</p:tagLst>
</file>

<file path=ppt/tags/tag13.xml><?xml version="1.0" encoding="utf-8"?>
<p:tagLst xmlns:a="http://schemas.openxmlformats.org/drawingml/2006/main" xmlns:r="http://schemas.openxmlformats.org/officeDocument/2006/relationships" xmlns:p="http://schemas.openxmlformats.org/presentationml/2006/main">
  <p:tag name="SHAPEID" val=" 59403"/>
</p:tagLst>
</file>

<file path=ppt/tags/tag14.xml><?xml version="1.0" encoding="utf-8"?>
<p:tagLst xmlns:a="http://schemas.openxmlformats.org/drawingml/2006/main" xmlns:r="http://schemas.openxmlformats.org/officeDocument/2006/relationships" xmlns:p="http://schemas.openxmlformats.org/presentationml/2006/main">
  <p:tag name="SHAPEID" val=" 54379"/>
</p:tagLst>
</file>

<file path=ppt/tags/tag15.xml><?xml version="1.0" encoding="utf-8"?>
<p:tagLst xmlns:a="http://schemas.openxmlformats.org/drawingml/2006/main" xmlns:r="http://schemas.openxmlformats.org/officeDocument/2006/relationships" xmlns:p="http://schemas.openxmlformats.org/presentationml/2006/main">
  <p:tag name="SHAPEID" val=" 59393"/>
</p:tagLst>
</file>

<file path=ppt/tags/tag16.xml><?xml version="1.0" encoding="utf-8"?>
<p:tagLst xmlns:a="http://schemas.openxmlformats.org/drawingml/2006/main" xmlns:r="http://schemas.openxmlformats.org/officeDocument/2006/relationships" xmlns:p="http://schemas.openxmlformats.org/presentationml/2006/main">
  <p:tag name="SHAPEID" val=" 59394"/>
</p:tagLst>
</file>

<file path=ppt/tags/tag17.xml><?xml version="1.0" encoding="utf-8"?>
<p:tagLst xmlns:a="http://schemas.openxmlformats.org/drawingml/2006/main" xmlns:r="http://schemas.openxmlformats.org/officeDocument/2006/relationships" xmlns:p="http://schemas.openxmlformats.org/presentationml/2006/main">
  <p:tag name="SHAPEID" val=" 59395"/>
</p:tagLst>
</file>

<file path=ppt/tags/tag18.xml><?xml version="1.0" encoding="utf-8"?>
<p:tagLst xmlns:a="http://schemas.openxmlformats.org/drawingml/2006/main" xmlns:r="http://schemas.openxmlformats.org/officeDocument/2006/relationships" xmlns:p="http://schemas.openxmlformats.org/presentationml/2006/main">
  <p:tag name="SHAPEID" val=" 7"/>
</p:tagLst>
</file>

<file path=ppt/tags/tag19.xml><?xml version="1.0" encoding="utf-8"?>
<p:tagLst xmlns:a="http://schemas.openxmlformats.org/drawingml/2006/main" xmlns:r="http://schemas.openxmlformats.org/officeDocument/2006/relationships" xmlns:p="http://schemas.openxmlformats.org/presentationml/2006/main">
  <p:tag name="SHAPEID" val=" 10"/>
</p:tagLst>
</file>

<file path=ppt/tags/tag2.xml><?xml version="1.0" encoding="utf-8"?>
<p:tagLst xmlns:a="http://schemas.openxmlformats.org/drawingml/2006/main" xmlns:r="http://schemas.openxmlformats.org/officeDocument/2006/relationships" xmlns:p="http://schemas.openxmlformats.org/presentationml/2006/main">
  <p:tag name="SHAPEID" val=" 59394"/>
</p:tagLst>
</file>

<file path=ppt/tags/tag20.xml><?xml version="1.0" encoding="utf-8"?>
<p:tagLst xmlns:a="http://schemas.openxmlformats.org/drawingml/2006/main" xmlns:r="http://schemas.openxmlformats.org/officeDocument/2006/relationships" xmlns:p="http://schemas.openxmlformats.org/presentationml/2006/main">
  <p:tag name="SHAPEID" val=" 59401"/>
</p:tagLst>
</file>

<file path=ppt/tags/tag21.xml><?xml version="1.0" encoding="utf-8"?>
<p:tagLst xmlns:a="http://schemas.openxmlformats.org/drawingml/2006/main" xmlns:r="http://schemas.openxmlformats.org/officeDocument/2006/relationships" xmlns:p="http://schemas.openxmlformats.org/presentationml/2006/main">
  <p:tag name="SHAPEID" val=" 59402"/>
</p:tagLst>
</file>

<file path=ppt/tags/tag22.xml><?xml version="1.0" encoding="utf-8"?>
<p:tagLst xmlns:a="http://schemas.openxmlformats.org/drawingml/2006/main" xmlns:r="http://schemas.openxmlformats.org/officeDocument/2006/relationships" xmlns:p="http://schemas.openxmlformats.org/presentationml/2006/main">
  <p:tag name="SHAPEID" val=" 59403"/>
</p:tagLst>
</file>

<file path=ppt/tags/tag23.xml><?xml version="1.0" encoding="utf-8"?>
<p:tagLst xmlns:a="http://schemas.openxmlformats.org/drawingml/2006/main" xmlns:r="http://schemas.openxmlformats.org/officeDocument/2006/relationships" xmlns:p="http://schemas.openxmlformats.org/presentationml/2006/main">
  <p:tag name="SHAPEID" val=" 54379"/>
</p:tagLst>
</file>

<file path=ppt/tags/tag24.xml><?xml version="1.0" encoding="utf-8"?>
<p:tagLst xmlns:a="http://schemas.openxmlformats.org/drawingml/2006/main" xmlns:r="http://schemas.openxmlformats.org/officeDocument/2006/relationships" xmlns:p="http://schemas.openxmlformats.org/presentationml/2006/main">
  <p:tag name="SHAPEID" val=" 54380"/>
</p:tagLst>
</file>

<file path=ppt/tags/tag25.xml><?xml version="1.0" encoding="utf-8"?>
<p:tagLst xmlns:a="http://schemas.openxmlformats.org/drawingml/2006/main" xmlns:r="http://schemas.openxmlformats.org/officeDocument/2006/relationships" xmlns:p="http://schemas.openxmlformats.org/presentationml/2006/main">
  <p:tag name="SHAPEID" val=" 59393"/>
</p:tagLst>
</file>

<file path=ppt/tags/tag26.xml><?xml version="1.0" encoding="utf-8"?>
<p:tagLst xmlns:a="http://schemas.openxmlformats.org/drawingml/2006/main" xmlns:r="http://schemas.openxmlformats.org/officeDocument/2006/relationships" xmlns:p="http://schemas.openxmlformats.org/presentationml/2006/main">
  <p:tag name="SHAPEID" val=" 59394"/>
</p:tagLst>
</file>

<file path=ppt/tags/tag27.xml><?xml version="1.0" encoding="utf-8"?>
<p:tagLst xmlns:a="http://schemas.openxmlformats.org/drawingml/2006/main" xmlns:r="http://schemas.openxmlformats.org/officeDocument/2006/relationships" xmlns:p="http://schemas.openxmlformats.org/presentationml/2006/main">
  <p:tag name="SHAPEID" val=" 59395"/>
</p:tagLst>
</file>

<file path=ppt/tags/tag28.xml><?xml version="1.0" encoding="utf-8"?>
<p:tagLst xmlns:a="http://schemas.openxmlformats.org/drawingml/2006/main" xmlns:r="http://schemas.openxmlformats.org/officeDocument/2006/relationships" xmlns:p="http://schemas.openxmlformats.org/presentationml/2006/main">
  <p:tag name="SHAPEID" val=" 7"/>
</p:tagLst>
</file>

<file path=ppt/tags/tag29.xml><?xml version="1.0" encoding="utf-8"?>
<p:tagLst xmlns:a="http://schemas.openxmlformats.org/drawingml/2006/main" xmlns:r="http://schemas.openxmlformats.org/officeDocument/2006/relationships" xmlns:p="http://schemas.openxmlformats.org/presentationml/2006/main">
  <p:tag name="SHAPEID" val=" 10"/>
</p:tagLst>
</file>

<file path=ppt/tags/tag3.xml><?xml version="1.0" encoding="utf-8"?>
<p:tagLst xmlns:a="http://schemas.openxmlformats.org/drawingml/2006/main" xmlns:r="http://schemas.openxmlformats.org/officeDocument/2006/relationships" xmlns:p="http://schemas.openxmlformats.org/presentationml/2006/main">
  <p:tag name="SHAPEID" val=" 59395"/>
</p:tagLst>
</file>

<file path=ppt/tags/tag30.xml><?xml version="1.0" encoding="utf-8"?>
<p:tagLst xmlns:a="http://schemas.openxmlformats.org/drawingml/2006/main" xmlns:r="http://schemas.openxmlformats.org/officeDocument/2006/relationships" xmlns:p="http://schemas.openxmlformats.org/presentationml/2006/main">
  <p:tag name="SHAPEID" val=" 13"/>
</p:tagLst>
</file>

<file path=ppt/tags/tag31.xml><?xml version="1.0" encoding="utf-8"?>
<p:tagLst xmlns:a="http://schemas.openxmlformats.org/drawingml/2006/main" xmlns:r="http://schemas.openxmlformats.org/officeDocument/2006/relationships" xmlns:p="http://schemas.openxmlformats.org/presentationml/2006/main">
  <p:tag name="SHAPEID" val=" 59401"/>
</p:tagLst>
</file>

<file path=ppt/tags/tag32.xml><?xml version="1.0" encoding="utf-8"?>
<p:tagLst xmlns:a="http://schemas.openxmlformats.org/drawingml/2006/main" xmlns:r="http://schemas.openxmlformats.org/officeDocument/2006/relationships" xmlns:p="http://schemas.openxmlformats.org/presentationml/2006/main">
  <p:tag name="SHAPEID" val=" 59402"/>
</p:tagLst>
</file>

<file path=ppt/tags/tag33.xml><?xml version="1.0" encoding="utf-8"?>
<p:tagLst xmlns:a="http://schemas.openxmlformats.org/drawingml/2006/main" xmlns:r="http://schemas.openxmlformats.org/officeDocument/2006/relationships" xmlns:p="http://schemas.openxmlformats.org/presentationml/2006/main">
  <p:tag name="SHAPEID" val=" 59403"/>
</p:tagLst>
</file>

<file path=ppt/tags/tag34.xml><?xml version="1.0" encoding="utf-8"?>
<p:tagLst xmlns:a="http://schemas.openxmlformats.org/drawingml/2006/main" xmlns:r="http://schemas.openxmlformats.org/officeDocument/2006/relationships" xmlns:p="http://schemas.openxmlformats.org/presentationml/2006/main">
  <p:tag name="SHAPEID" val=" 54379"/>
</p:tagLst>
</file>

<file path=ppt/tags/tag35.xml><?xml version="1.0" encoding="utf-8"?>
<p:tagLst xmlns:a="http://schemas.openxmlformats.org/drawingml/2006/main" xmlns:r="http://schemas.openxmlformats.org/officeDocument/2006/relationships" xmlns:p="http://schemas.openxmlformats.org/presentationml/2006/main">
  <p:tag name="SHAPEID" val=" 54380"/>
</p:tagLst>
</file>

<file path=ppt/tags/tag36.xml><?xml version="1.0" encoding="utf-8"?>
<p:tagLst xmlns:a="http://schemas.openxmlformats.org/drawingml/2006/main" xmlns:r="http://schemas.openxmlformats.org/officeDocument/2006/relationships" xmlns:p="http://schemas.openxmlformats.org/presentationml/2006/main">
  <p:tag name="SHAPEID" val=" 54381"/>
</p:tagLst>
</file>

<file path=ppt/tags/tag37.xml><?xml version="1.0" encoding="utf-8"?>
<p:tagLst xmlns:a="http://schemas.openxmlformats.org/drawingml/2006/main" xmlns:r="http://schemas.openxmlformats.org/officeDocument/2006/relationships" xmlns:p="http://schemas.openxmlformats.org/presentationml/2006/main">
  <p:tag name="SHAPEID" val=" 59393"/>
</p:tagLst>
</file>

<file path=ppt/tags/tag38.xml><?xml version="1.0" encoding="utf-8"?>
<p:tagLst xmlns:a="http://schemas.openxmlformats.org/drawingml/2006/main" xmlns:r="http://schemas.openxmlformats.org/officeDocument/2006/relationships" xmlns:p="http://schemas.openxmlformats.org/presentationml/2006/main">
  <p:tag name="SHAPEID" val=" 59394"/>
</p:tagLst>
</file>

<file path=ppt/tags/tag39.xml><?xml version="1.0" encoding="utf-8"?>
<p:tagLst xmlns:a="http://schemas.openxmlformats.org/drawingml/2006/main" xmlns:r="http://schemas.openxmlformats.org/officeDocument/2006/relationships" xmlns:p="http://schemas.openxmlformats.org/presentationml/2006/main">
  <p:tag name="SHAPEID" val=" 59395"/>
</p:tagLst>
</file>

<file path=ppt/tags/tag4.xml><?xml version="1.0" encoding="utf-8"?>
<p:tagLst xmlns:a="http://schemas.openxmlformats.org/drawingml/2006/main" xmlns:r="http://schemas.openxmlformats.org/officeDocument/2006/relationships" xmlns:p="http://schemas.openxmlformats.org/presentationml/2006/main">
  <p:tag name="SHAPEID" val=" 59401"/>
</p:tagLst>
</file>

<file path=ppt/tags/tag40.xml><?xml version="1.0" encoding="utf-8"?>
<p:tagLst xmlns:a="http://schemas.openxmlformats.org/drawingml/2006/main" xmlns:r="http://schemas.openxmlformats.org/officeDocument/2006/relationships" xmlns:p="http://schemas.openxmlformats.org/presentationml/2006/main">
  <p:tag name="SHAPEID" val=" 7"/>
</p:tagLst>
</file>

<file path=ppt/tags/tag41.xml><?xml version="1.0" encoding="utf-8"?>
<p:tagLst xmlns:a="http://schemas.openxmlformats.org/drawingml/2006/main" xmlns:r="http://schemas.openxmlformats.org/officeDocument/2006/relationships" xmlns:p="http://schemas.openxmlformats.org/presentationml/2006/main">
  <p:tag name="SHAPEID" val=" 10"/>
</p:tagLst>
</file>

<file path=ppt/tags/tag42.xml><?xml version="1.0" encoding="utf-8"?>
<p:tagLst xmlns:a="http://schemas.openxmlformats.org/drawingml/2006/main" xmlns:r="http://schemas.openxmlformats.org/officeDocument/2006/relationships" xmlns:p="http://schemas.openxmlformats.org/presentationml/2006/main">
  <p:tag name="SHAPEID" val=" 13"/>
</p:tagLst>
</file>

<file path=ppt/tags/tag43.xml><?xml version="1.0" encoding="utf-8"?>
<p:tagLst xmlns:a="http://schemas.openxmlformats.org/drawingml/2006/main" xmlns:r="http://schemas.openxmlformats.org/officeDocument/2006/relationships" xmlns:p="http://schemas.openxmlformats.org/presentationml/2006/main">
  <p:tag name="SHAPEID" val=" 54372"/>
</p:tagLst>
</file>

<file path=ppt/tags/tag44.xml><?xml version="1.0" encoding="utf-8"?>
<p:tagLst xmlns:a="http://schemas.openxmlformats.org/drawingml/2006/main" xmlns:r="http://schemas.openxmlformats.org/officeDocument/2006/relationships" xmlns:p="http://schemas.openxmlformats.org/presentationml/2006/main">
  <p:tag name="SHAPEID" val=" 54374"/>
</p:tagLst>
</file>

<file path=ppt/tags/tag45.xml><?xml version="1.0" encoding="utf-8"?>
<p:tagLst xmlns:a="http://schemas.openxmlformats.org/drawingml/2006/main" xmlns:r="http://schemas.openxmlformats.org/officeDocument/2006/relationships" xmlns:p="http://schemas.openxmlformats.org/presentationml/2006/main">
  <p:tag name="SHAPEID" val=" 59401"/>
</p:tagLst>
</file>

<file path=ppt/tags/tag46.xml><?xml version="1.0" encoding="utf-8"?>
<p:tagLst xmlns:a="http://schemas.openxmlformats.org/drawingml/2006/main" xmlns:r="http://schemas.openxmlformats.org/officeDocument/2006/relationships" xmlns:p="http://schemas.openxmlformats.org/presentationml/2006/main">
  <p:tag name="SHAPEID" val=" 59402"/>
</p:tagLst>
</file>

<file path=ppt/tags/tag47.xml><?xml version="1.0" encoding="utf-8"?>
<p:tagLst xmlns:a="http://schemas.openxmlformats.org/drawingml/2006/main" xmlns:r="http://schemas.openxmlformats.org/officeDocument/2006/relationships" xmlns:p="http://schemas.openxmlformats.org/presentationml/2006/main">
  <p:tag name="SHAPEID" val=" 59403"/>
</p:tagLst>
</file>

<file path=ppt/tags/tag48.xml><?xml version="1.0" encoding="utf-8"?>
<p:tagLst xmlns:a="http://schemas.openxmlformats.org/drawingml/2006/main" xmlns:r="http://schemas.openxmlformats.org/officeDocument/2006/relationships" xmlns:p="http://schemas.openxmlformats.org/presentationml/2006/main">
  <p:tag name="SHAPEID" val=" 54379"/>
</p:tagLst>
</file>

<file path=ppt/tags/tag49.xml><?xml version="1.0" encoding="utf-8"?>
<p:tagLst xmlns:a="http://schemas.openxmlformats.org/drawingml/2006/main" xmlns:r="http://schemas.openxmlformats.org/officeDocument/2006/relationships" xmlns:p="http://schemas.openxmlformats.org/presentationml/2006/main">
  <p:tag name="SHAPEID" val=" 54380"/>
</p:tagLst>
</file>

<file path=ppt/tags/tag5.xml><?xml version="1.0" encoding="utf-8"?>
<p:tagLst xmlns:a="http://schemas.openxmlformats.org/drawingml/2006/main" xmlns:r="http://schemas.openxmlformats.org/officeDocument/2006/relationships" xmlns:p="http://schemas.openxmlformats.org/presentationml/2006/main">
  <p:tag name="SHAPEID" val=" 59402"/>
</p:tagLst>
</file>

<file path=ppt/tags/tag50.xml><?xml version="1.0" encoding="utf-8"?>
<p:tagLst xmlns:a="http://schemas.openxmlformats.org/drawingml/2006/main" xmlns:r="http://schemas.openxmlformats.org/officeDocument/2006/relationships" xmlns:p="http://schemas.openxmlformats.org/presentationml/2006/main">
  <p:tag name="SHAPEID" val=" 54381"/>
</p:tagLst>
</file>

<file path=ppt/tags/tag6.xml><?xml version="1.0" encoding="utf-8"?>
<p:tagLst xmlns:a="http://schemas.openxmlformats.org/drawingml/2006/main" xmlns:r="http://schemas.openxmlformats.org/officeDocument/2006/relationships" xmlns:p="http://schemas.openxmlformats.org/presentationml/2006/main">
  <p:tag name="SHAPEID" val=" 59403"/>
</p:tagLst>
</file>

<file path=ppt/tags/tag7.xml><?xml version="1.0" encoding="utf-8"?>
<p:tagLst xmlns:a="http://schemas.openxmlformats.org/drawingml/2006/main" xmlns:r="http://schemas.openxmlformats.org/officeDocument/2006/relationships" xmlns:p="http://schemas.openxmlformats.org/presentationml/2006/main">
  <p:tag name="SHAPEID" val=" 59393"/>
</p:tagLst>
</file>

<file path=ppt/tags/tag8.xml><?xml version="1.0" encoding="utf-8"?>
<p:tagLst xmlns:a="http://schemas.openxmlformats.org/drawingml/2006/main" xmlns:r="http://schemas.openxmlformats.org/officeDocument/2006/relationships" xmlns:p="http://schemas.openxmlformats.org/presentationml/2006/main">
  <p:tag name="SHAPEID" val=" 59394"/>
</p:tagLst>
</file>

<file path=ppt/tags/tag9.xml><?xml version="1.0" encoding="utf-8"?>
<p:tagLst xmlns:a="http://schemas.openxmlformats.org/drawingml/2006/main" xmlns:r="http://schemas.openxmlformats.org/officeDocument/2006/relationships" xmlns:p="http://schemas.openxmlformats.org/presentationml/2006/main">
  <p:tag name="SHAPEID" val=" 5939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UMBC-powerpoint-presentation-16-9 (1)" id="{56CE7328-5122-FF49-9D1A-B2575E5E25B6}" vid="{0D00BCDD-6C86-CE42-81B5-D7F30E55E75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TotalTime>
  <Words>1222</Words>
  <Application>Microsoft Macintosh PowerPoint</Application>
  <PresentationFormat>On-screen Show (16:9)</PresentationFormat>
  <Paragraphs>220</Paragraphs>
  <Slides>22</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Times New Roman</vt:lpstr>
      <vt:lpstr>Office Theme</vt:lpstr>
      <vt:lpstr>CMSC 471</vt:lpstr>
      <vt:lpstr>Why study games?</vt:lpstr>
      <vt:lpstr>Classical vs. Statistical approach</vt:lpstr>
      <vt:lpstr>Typical simple case for a game</vt:lpstr>
      <vt:lpstr>Can we use …</vt:lpstr>
      <vt:lpstr>How to play a game</vt:lpstr>
      <vt:lpstr>Evaluation function</vt:lpstr>
      <vt:lpstr>Evaluation function examples</vt:lpstr>
      <vt:lpstr>Evaluation function examples</vt:lpstr>
      <vt:lpstr>But, that’s not how people play</vt:lpstr>
      <vt:lpstr>PowerPoint Presentation</vt:lpstr>
      <vt:lpstr>Minimax theorem</vt:lpstr>
      <vt:lpstr>Minimax Algorithm</vt:lpstr>
      <vt:lpstr>Minimax Algorithm</vt:lpstr>
      <vt:lpstr>Minimax procedure</vt:lpstr>
      <vt:lpstr>Minimax Algorithm</vt:lpstr>
      <vt:lpstr>Minimax Algorithm</vt:lpstr>
      <vt:lpstr>Minimax Algorithm</vt:lpstr>
      <vt:lpstr>Minimax Algorithm</vt:lpstr>
      <vt:lpstr>Minimax Algorithm</vt:lpstr>
      <vt:lpstr>Partial Game Tree for Tic-Tac-Toe</vt:lpstr>
      <vt:lpstr>Minimax Tree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CMSC 471</dc:title>
  <dc:creator>Anantaa Kotal</dc:creator>
  <cp:lastModifiedBy>Anantaa Kotal</cp:lastModifiedBy>
  <cp:revision>2</cp:revision>
  <dcterms:created xsi:type="dcterms:W3CDTF">2022-11-12T02:52:10Z</dcterms:created>
  <dcterms:modified xsi:type="dcterms:W3CDTF">2022-11-30T16:42:42Z</dcterms:modified>
</cp:coreProperties>
</file>