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9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0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1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3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7" r:id="rId3"/>
    <p:sldId id="278" r:id="rId4"/>
    <p:sldId id="26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80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16FE-CFF7-0C47-9CB8-3A964088640C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61786-AC0B-0D4E-9B7D-CFDC207F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92732C9-9CDC-FB40-8867-C05AD1EED233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186431-D6C6-D24C-BC5A-748B9943960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054F81-94EE-E845-ACA1-A649E182CBF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E0FCBC-AE15-6742-96F5-C657777CEDB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B034B1-0B37-694A-BCB8-F334D29BB52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403181-E0F0-1940-B8EB-D58E778BEE3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A2441AE-F3E0-1A45-AF12-9505D894EA2F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60E752-DCFB-1846-993D-7962574A56FF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A14F26-5009-EE46-882C-C36166E84A0F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8AD93D-6928-144E-A10C-DFABA8CD4EC9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E10C4D2-1EC4-DC40-ABEC-F6C8538FF32E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44AE3E-DF1F-F448-9468-CDFBCC3DF6DB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8EB934-CE7C-DD42-905D-596CB3525825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90156F-3F47-B248-B603-1C0159A6BFB2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34D9A5-A1BD-A447-B0B3-0BB4744CACFC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029CF7-7EAB-914F-BCCB-590580846C29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C01F42-8FFC-194B-ABAB-31898DA191F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E08122-8310-2343-A75A-95CD6B2BD494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1BA167-BB72-1E43-9A4C-F5CA58ABE9E9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F71EE3-168D-0747-BCE2-351E4768BCF1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81674D-1CC3-4243-BBB0-E12D5CA7472C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B83982-03E6-F74B-9509-6CBE30CA1C56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D8FA7F-B5FB-1A41-98E1-1872C5467497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AAF591-F19A-D741-BD15-D3E1E89A75C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314B35-D575-474C-AD1F-D6B167E06238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0D2AA7-FC47-0A45-AF51-CA2CE122AA11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E59C83-C845-AF4B-A0BC-368DBD6E5377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81C57C-E4F6-954E-B0EF-0B7186029AA4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A3F3D7-BCBF-614A-9DE4-D1FE3A249859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A898420-91A2-EA4B-B9A0-172D228E8812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BCA491-3DCE-DF46-9ECE-7AA5934D854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tags" Target="../tags/tag153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32" Type="http://schemas.openxmlformats.org/officeDocument/2006/relationships/notesSlide" Target="../notesSlides/notesSlide12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30" Type="http://schemas.openxmlformats.org/officeDocument/2006/relationships/tags" Target="../tags/tag15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34" Type="http://schemas.openxmlformats.org/officeDocument/2006/relationships/slideLayout" Target="../slideLayouts/slideLayout6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33" Type="http://schemas.openxmlformats.org/officeDocument/2006/relationships/tags" Target="../tags/tag187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tags" Target="../tags/tag183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32" Type="http://schemas.openxmlformats.org/officeDocument/2006/relationships/tags" Target="../tags/tag186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tags" Target="../tags/tag182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31" Type="http://schemas.openxmlformats.org/officeDocument/2006/relationships/tags" Target="../tags/tag185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Relationship Id="rId30" Type="http://schemas.openxmlformats.org/officeDocument/2006/relationships/tags" Target="../tags/tag184.xml"/><Relationship Id="rId35" Type="http://schemas.openxmlformats.org/officeDocument/2006/relationships/notesSlide" Target="../notesSlides/notesSlide13.xml"/><Relationship Id="rId8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" Type="http://schemas.openxmlformats.org/officeDocument/2006/relationships/tags" Target="../tags/tag190.xml"/><Relationship Id="rId21" Type="http://schemas.openxmlformats.org/officeDocument/2006/relationships/tags" Target="../tags/tag208.xml"/><Relationship Id="rId34" Type="http://schemas.openxmlformats.org/officeDocument/2006/relationships/tags" Target="../tags/tag221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tags" Target="../tags/tag220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0" Type="http://schemas.openxmlformats.org/officeDocument/2006/relationships/tags" Target="../tags/tag207.xml"/><Relationship Id="rId29" Type="http://schemas.openxmlformats.org/officeDocument/2006/relationships/tags" Target="../tags/tag216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tags" Target="../tags/tag219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notesSlide" Target="../notesSlides/notesSlide14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tags" Target="../tags/tag218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tags" Target="../tags/tag217.xml"/><Relationship Id="rId35" Type="http://schemas.openxmlformats.org/officeDocument/2006/relationships/slideLayout" Target="../slideLayouts/slideLayout6.xml"/><Relationship Id="rId8" Type="http://schemas.openxmlformats.org/officeDocument/2006/relationships/tags" Target="../tags/tag19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tags" Target="../tags/tag247.xml"/><Relationship Id="rId21" Type="http://schemas.openxmlformats.org/officeDocument/2006/relationships/tags" Target="../tags/tag242.xml"/><Relationship Id="rId34" Type="http://schemas.openxmlformats.org/officeDocument/2006/relationships/tags" Target="../tags/tag255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tags" Target="../tags/tag246.xml"/><Relationship Id="rId33" Type="http://schemas.openxmlformats.org/officeDocument/2006/relationships/tags" Target="../tags/tag254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29" Type="http://schemas.openxmlformats.org/officeDocument/2006/relationships/tags" Target="../tags/tag250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tags" Target="../tags/tag245.xml"/><Relationship Id="rId32" Type="http://schemas.openxmlformats.org/officeDocument/2006/relationships/tags" Target="../tags/tag253.xml"/><Relationship Id="rId37" Type="http://schemas.openxmlformats.org/officeDocument/2006/relationships/notesSlide" Target="../notesSlides/notesSlide15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28" Type="http://schemas.openxmlformats.org/officeDocument/2006/relationships/tags" Target="../tags/tag249.xml"/><Relationship Id="rId36" Type="http://schemas.openxmlformats.org/officeDocument/2006/relationships/slideLayout" Target="../slideLayouts/slideLayout6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tags" Target="../tags/tag252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Relationship Id="rId27" Type="http://schemas.openxmlformats.org/officeDocument/2006/relationships/tags" Target="../tags/tag248.xml"/><Relationship Id="rId30" Type="http://schemas.openxmlformats.org/officeDocument/2006/relationships/tags" Target="../tags/tag251.xml"/><Relationship Id="rId35" Type="http://schemas.openxmlformats.org/officeDocument/2006/relationships/tags" Target="../tags/tag256.xml"/><Relationship Id="rId8" Type="http://schemas.openxmlformats.org/officeDocument/2006/relationships/tags" Target="../tags/tag229.xml"/><Relationship Id="rId3" Type="http://schemas.openxmlformats.org/officeDocument/2006/relationships/tags" Target="../tags/tag22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34" Type="http://schemas.openxmlformats.org/officeDocument/2006/relationships/tags" Target="../tags/tag290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33" Type="http://schemas.openxmlformats.org/officeDocument/2006/relationships/tags" Target="../tags/tag289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tags" Target="../tags/tag285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32" Type="http://schemas.openxmlformats.org/officeDocument/2006/relationships/tags" Target="../tags/tag288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tags" Target="../tags/tag284.xml"/><Relationship Id="rId36" Type="http://schemas.openxmlformats.org/officeDocument/2006/relationships/notesSlide" Target="../notesSlides/notesSlide16.xml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31" Type="http://schemas.openxmlformats.org/officeDocument/2006/relationships/tags" Target="../tags/tag287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tags" Target="../tags/tag283.xml"/><Relationship Id="rId30" Type="http://schemas.openxmlformats.org/officeDocument/2006/relationships/tags" Target="../tags/tag286.xml"/><Relationship Id="rId35" Type="http://schemas.openxmlformats.org/officeDocument/2006/relationships/slideLayout" Target="../slideLayouts/slideLayout6.xml"/><Relationship Id="rId8" Type="http://schemas.openxmlformats.org/officeDocument/2006/relationships/tags" Target="../tags/tag2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%E2%80%93beta_pru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Blue_(chess_computer)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Games : Part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48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34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</p:spTree>
    <p:extLst>
      <p:ext uri="{BB962C8B-B14F-4D97-AF65-F5344CB8AC3E}">
        <p14:creationId xmlns:p14="http://schemas.microsoft.com/office/powerpoint/2010/main" val="147220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51B188F-EA23-3F95-8167-7F6E13BE57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605790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3C107A24-BA57-FBC5-BB84-F9329357B14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721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B5484EF-65B8-2A27-C773-5504C6A4FD2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187465"/>
            <a:ext cx="1600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BCA5D5-3293-8BF9-5914-EB98761A38DC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5943600" y="3159015"/>
            <a:ext cx="1714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7A5273F3-FA80-4124-28CC-8FADA6DB393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29300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14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</p:spTree>
    <p:extLst>
      <p:ext uri="{BB962C8B-B14F-4D97-AF65-F5344CB8AC3E}">
        <p14:creationId xmlns:p14="http://schemas.microsoft.com/office/powerpoint/2010/main" val="4097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51B188F-EA23-3F95-8167-7F6E13BE57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605790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32607A81-A803-6293-E6B0-19D79F6CA6D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7222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3C107A24-BA57-FBC5-BB84-F9329357B14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721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B5484EF-65B8-2A27-C773-5504C6A4FD2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2187465"/>
            <a:ext cx="1600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BCA5D5-3293-8BF9-5914-EB98761A38DC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5943600" y="3159015"/>
            <a:ext cx="1714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C670C31-D938-4194-E263-7D5E07EA4F4F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229350" y="3159015"/>
            <a:ext cx="2857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7A5273F3-FA80-4124-28CC-8FADA6DB39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829300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14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F6F2C91E-CE84-BA01-EFA9-D80BB88935AC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53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</p:spTree>
    <p:extLst>
      <p:ext uri="{BB962C8B-B14F-4D97-AF65-F5344CB8AC3E}">
        <p14:creationId xmlns:p14="http://schemas.microsoft.com/office/powerpoint/2010/main" val="269275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51B188F-EA23-3F95-8167-7F6E13BE57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605790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32607A81-A803-6293-E6B0-19D79F6CA6D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7222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3C107A24-BA57-FBC5-BB84-F9329357B14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721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B5484EF-65B8-2A27-C773-5504C6A4FD2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2187465"/>
            <a:ext cx="1600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BCA5D5-3293-8BF9-5914-EB98761A38DC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5943600" y="3159015"/>
            <a:ext cx="1714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C670C31-D938-4194-E263-7D5E07EA4F4F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229350" y="3159015"/>
            <a:ext cx="2857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7A5273F3-FA80-4124-28CC-8FADA6DB39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829300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14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F6F2C91E-CE84-BA01-EFA9-D80BB88935AC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53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9EEF57A9-CBDA-D5A7-93C5-C5CE3A89BE2D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389796" y="2707873"/>
            <a:ext cx="9825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dirty="0">
                <a:latin typeface="Symbol" charset="0"/>
              </a:rPr>
              <a:t>b=</a:t>
            </a:r>
            <a:r>
              <a:rPr lang="en-US" sz="1500" dirty="0"/>
              <a:t>1</a:t>
            </a:r>
            <a:br>
              <a:rPr lang="en-US" sz="1500" dirty="0"/>
            </a:br>
            <a:r>
              <a:rPr lang="en-US" sz="1500" i="1" dirty="0"/>
              <a:t>prune!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4654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51B188F-EA23-3F95-8167-7F6E13BE57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605790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32607A81-A803-6293-E6B0-19D79F6CA6D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7222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3C107A24-BA57-FBC5-BB84-F9329357B14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721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B5484EF-65B8-2A27-C773-5504C6A4FD2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2187465"/>
            <a:ext cx="1600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BCA5D5-3293-8BF9-5914-EB98761A38DC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5943600" y="3159015"/>
            <a:ext cx="1714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C670C31-D938-4194-E263-7D5E07EA4F4F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229350" y="3159015"/>
            <a:ext cx="2857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FA946681-934D-EC4C-8647-418D95287323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3436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7A5273F3-FA80-4124-28CC-8FADA6DB393E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829300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14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F6F2C91E-CE84-BA01-EFA9-D80BB88935A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53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9EEF57A9-CBDA-D5A7-93C5-C5CE3A89BE2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389796" y="2707873"/>
            <a:ext cx="9825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dirty="0">
                <a:latin typeface="Symbol" charset="0"/>
              </a:rPr>
              <a:t>b=</a:t>
            </a:r>
            <a:r>
              <a:rPr lang="en-US" sz="1500" dirty="0"/>
              <a:t>1</a:t>
            </a:r>
            <a:br>
              <a:rPr lang="en-US" sz="1500" dirty="0"/>
            </a:br>
            <a:r>
              <a:rPr lang="en-US" sz="1500" i="1" dirty="0"/>
              <a:t>prune!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61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D7CF0F7E-49BB-673E-528C-D42ED6A44B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42862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51B188F-EA23-3F95-8167-7F6E13BE57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605790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32607A81-A803-6293-E6B0-19D79F6CA6D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7222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28FB60D5-251B-77E0-1135-F3E8EF2B6AD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19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3C107A24-BA57-FBC5-BB84-F9329357B14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721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33B9ACE-5950-DA0B-3AF0-9648850C6D9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457700" y="218746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4B5484EF-65B8-2A27-C773-5504C6A4FD2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2187465"/>
            <a:ext cx="1600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A9CD2A4-9F86-AE46-86F0-42F418F4862D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943350" y="3216165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66DAF5FF-726A-ED58-B829-EBF8A979F58A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457700" y="3216165"/>
            <a:ext cx="571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7E2AD2E0-815F-F236-B3FF-5F3E8133E647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72000" y="3216165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BCA5D5-3293-8BF9-5914-EB98761A38DC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5943600" y="3159015"/>
            <a:ext cx="1714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C670C31-D938-4194-E263-7D5E07EA4F4F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229350" y="3159015"/>
            <a:ext cx="28575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FA946681-934D-EC4C-8647-418D95287323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3436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6E234A6-E196-8A7E-54C0-1674EFEABB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242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2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7A5273F3-FA80-4124-28CC-8FADA6DB393E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829300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14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F6F2C91E-CE84-BA01-EFA9-D80BB88935A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53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D91E0422-CEDA-209C-9FC7-182EDB37AD4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674394" y="1832659"/>
            <a:ext cx="50847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a=</a:t>
            </a:r>
            <a:r>
              <a:rPr lang="en-US" sz="1500"/>
              <a:t>3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590C83D9-CA72-CA80-CF36-F7ECD7E31CB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674394" y="2883981"/>
            <a:ext cx="6976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2</a:t>
            </a:r>
            <a:br>
              <a:rPr lang="en-US" sz="1500"/>
            </a:br>
            <a:r>
              <a:rPr lang="en-US" sz="1500" i="1"/>
              <a:t>prune!</a:t>
            </a:r>
          </a:p>
        </p:txBody>
      </p:sp>
    </p:spTree>
    <p:extLst>
      <p:ext uri="{BB962C8B-B14F-4D97-AF65-F5344CB8AC3E}">
        <p14:creationId xmlns:p14="http://schemas.microsoft.com/office/powerpoint/2010/main" val="236792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857250"/>
          </a:xfrm>
        </p:spPr>
        <p:txBody>
          <a:bodyPr/>
          <a:lstStyle/>
          <a:p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Alpha-Beta Tic-Tac-Toe Example 2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2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3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4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5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6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7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8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29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0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1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2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3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4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5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6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7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8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0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1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2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3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4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6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7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8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49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0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1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2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3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4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5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6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7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8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59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0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1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2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3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4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5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6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7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8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69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70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71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72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073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4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5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6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7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8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79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0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1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2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3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4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5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6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7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8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89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0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1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2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3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4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5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6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7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8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099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0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1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2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3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4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5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6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7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8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09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0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1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2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3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4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5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6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7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8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19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120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121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122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123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4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5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6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7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8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29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0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1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2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3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4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6135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6136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6137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6138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6139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6140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86141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6142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6143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6144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6145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6146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6147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86148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6149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86150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6151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6152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6153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86154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86155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6156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6157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6158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6159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8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0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1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2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2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3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4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5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6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6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6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6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17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3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4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5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6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7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8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79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80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81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8182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8183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8184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8185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8186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8187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88188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8189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8190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8191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8192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8193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8194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88195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8196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88197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8198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8199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88200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88201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88202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8203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88204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88205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88206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88207" name="Text Box 145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216" y="379062"/>
            <a:ext cx="5829300" cy="85725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Alpha-beta pruning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058467"/>
            <a:ext cx="5734683" cy="2811064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Improve performance of the minimax algorithm through </a:t>
            </a:r>
            <a:r>
              <a:rPr lang="en-US" sz="2400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alpha-beta pruning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ja-JP" altLang="en-US" sz="2100" i="1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100" i="1" dirty="0">
                <a:latin typeface="Times New Roman" charset="0"/>
                <a:ea typeface="ＭＳ Ｐゴシック" charset="0"/>
                <a:cs typeface="ＭＳ Ｐゴシック" charset="0"/>
              </a:rPr>
              <a:t>If you have an idea that is surely bad, don't take the time to see how truly awful it is</a:t>
            </a:r>
            <a:r>
              <a:rPr lang="ja-JP" altLang="en-US" sz="2100" i="1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1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ja-JP" sz="1500" dirty="0">
                <a:latin typeface="Times New Roman" charset="0"/>
                <a:ea typeface="ＭＳ Ｐゴシック" charset="0"/>
                <a:cs typeface="ＭＳ Ｐゴシック" charset="0"/>
              </a:rPr>
              <a:t>Pat Winston (MIT) </a:t>
            </a:r>
            <a:endParaRPr lang="en-US" sz="21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6649B-C899-0C43-8C10-63AA64EDECA3}"/>
              </a:ext>
            </a:extLst>
          </p:cNvPr>
          <p:cNvGrpSpPr/>
          <p:nvPr/>
        </p:nvGrpSpPr>
        <p:grpSpPr>
          <a:xfrm>
            <a:off x="1751967" y="2834879"/>
            <a:ext cx="2221818" cy="2049572"/>
            <a:chOff x="811955" y="3779837"/>
            <a:chExt cx="2962425" cy="2732762"/>
          </a:xfrm>
        </p:grpSpPr>
        <p:sp>
          <p:nvSpPr>
            <p:cNvPr id="67587" name="AutoShape 6"/>
            <p:cNvSpPr>
              <a:spLocks noChangeArrowheads="1"/>
            </p:cNvSpPr>
            <p:nvPr/>
          </p:nvSpPr>
          <p:spPr bwMode="auto">
            <a:xfrm>
              <a:off x="2057400" y="3795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88" name="AutoShape 7"/>
            <p:cNvSpPr>
              <a:spLocks noChangeArrowheads="1"/>
            </p:cNvSpPr>
            <p:nvPr/>
          </p:nvSpPr>
          <p:spPr bwMode="auto">
            <a:xfrm flipV="1">
              <a:off x="2743200" y="46339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89" name="AutoShape 8"/>
            <p:cNvSpPr>
              <a:spLocks noChangeArrowheads="1"/>
            </p:cNvSpPr>
            <p:nvPr/>
          </p:nvSpPr>
          <p:spPr bwMode="auto">
            <a:xfrm flipV="1">
              <a:off x="1447800" y="46339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0" name="AutoShape 9"/>
            <p:cNvSpPr>
              <a:spLocks noChangeArrowheads="1"/>
            </p:cNvSpPr>
            <p:nvPr/>
          </p:nvSpPr>
          <p:spPr bwMode="auto">
            <a:xfrm>
              <a:off x="17526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1" name="AutoShape 10"/>
            <p:cNvSpPr>
              <a:spLocks noChangeArrowheads="1"/>
            </p:cNvSpPr>
            <p:nvPr/>
          </p:nvSpPr>
          <p:spPr bwMode="auto">
            <a:xfrm>
              <a:off x="11430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2" name="AutoShape 11"/>
            <p:cNvSpPr>
              <a:spLocks noChangeArrowheads="1"/>
            </p:cNvSpPr>
            <p:nvPr/>
          </p:nvSpPr>
          <p:spPr bwMode="auto">
            <a:xfrm>
              <a:off x="31242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3" name="AutoShape 12"/>
            <p:cNvSpPr>
              <a:spLocks noChangeArrowheads="1"/>
            </p:cNvSpPr>
            <p:nvPr/>
          </p:nvSpPr>
          <p:spPr bwMode="auto">
            <a:xfrm>
              <a:off x="25146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4" name="Line 13"/>
            <p:cNvSpPr>
              <a:spLocks noChangeShapeType="1"/>
            </p:cNvSpPr>
            <p:nvPr/>
          </p:nvSpPr>
          <p:spPr bwMode="auto">
            <a:xfrm flipV="1">
              <a:off x="1600200" y="4176712"/>
              <a:ext cx="6096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5" name="Line 14"/>
            <p:cNvSpPr>
              <a:spLocks noChangeShapeType="1"/>
            </p:cNvSpPr>
            <p:nvPr/>
          </p:nvSpPr>
          <p:spPr bwMode="auto">
            <a:xfrm flipH="1" flipV="1">
              <a:off x="2209800" y="4176712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6" name="Line 15"/>
            <p:cNvSpPr>
              <a:spLocks noChangeShapeType="1"/>
            </p:cNvSpPr>
            <p:nvPr/>
          </p:nvSpPr>
          <p:spPr bwMode="auto">
            <a:xfrm flipV="1">
              <a:off x="1295400" y="5014912"/>
              <a:ext cx="304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7" name="Line 16"/>
            <p:cNvSpPr>
              <a:spLocks noChangeShapeType="1"/>
            </p:cNvSpPr>
            <p:nvPr/>
          </p:nvSpPr>
          <p:spPr bwMode="auto">
            <a:xfrm flipH="1" flipV="1">
              <a:off x="1600200" y="5014912"/>
              <a:ext cx="304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8" name="Line 17"/>
            <p:cNvSpPr>
              <a:spLocks noChangeShapeType="1"/>
            </p:cNvSpPr>
            <p:nvPr/>
          </p:nvSpPr>
          <p:spPr bwMode="auto">
            <a:xfrm flipV="1">
              <a:off x="2667000" y="5014912"/>
              <a:ext cx="2286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99" name="Line 18"/>
            <p:cNvSpPr>
              <a:spLocks noChangeShapeType="1"/>
            </p:cNvSpPr>
            <p:nvPr/>
          </p:nvSpPr>
          <p:spPr bwMode="auto">
            <a:xfrm flipH="1" flipV="1">
              <a:off x="2895600" y="5014912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600" name="Text Box 19"/>
            <p:cNvSpPr txBox="1">
              <a:spLocks noChangeArrowheads="1"/>
            </p:cNvSpPr>
            <p:nvPr/>
          </p:nvSpPr>
          <p:spPr bwMode="auto">
            <a:xfrm>
              <a:off x="11430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2</a:t>
              </a:r>
            </a:p>
          </p:txBody>
        </p:sp>
        <p:sp>
          <p:nvSpPr>
            <p:cNvPr id="67601" name="Text Box 21"/>
            <p:cNvSpPr txBox="1">
              <a:spLocks noChangeArrowheads="1"/>
            </p:cNvSpPr>
            <p:nvPr/>
          </p:nvSpPr>
          <p:spPr bwMode="auto">
            <a:xfrm>
              <a:off x="17526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7</a:t>
              </a:r>
            </a:p>
          </p:txBody>
        </p:sp>
        <p:sp>
          <p:nvSpPr>
            <p:cNvPr id="67602" name="Text Box 22"/>
            <p:cNvSpPr txBox="1">
              <a:spLocks noChangeArrowheads="1"/>
            </p:cNvSpPr>
            <p:nvPr/>
          </p:nvSpPr>
          <p:spPr bwMode="auto">
            <a:xfrm>
              <a:off x="2514601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1</a:t>
              </a:r>
            </a:p>
          </p:txBody>
        </p:sp>
        <p:sp>
          <p:nvSpPr>
            <p:cNvPr id="67603" name="Text Box 23"/>
            <p:cNvSpPr txBox="1">
              <a:spLocks noChangeArrowheads="1"/>
            </p:cNvSpPr>
            <p:nvPr/>
          </p:nvSpPr>
          <p:spPr bwMode="auto">
            <a:xfrm>
              <a:off x="811955" y="4667287"/>
              <a:ext cx="5860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>
                  <a:latin typeface="Symbol" charset="0"/>
                </a:rPr>
                <a:t>b:</a:t>
              </a:r>
              <a:r>
                <a:rPr lang="en-US" sz="1500" b="1" dirty="0"/>
                <a:t>2</a:t>
              </a:r>
            </a:p>
          </p:txBody>
        </p:sp>
        <p:sp>
          <p:nvSpPr>
            <p:cNvPr id="67604" name="Text Box 24"/>
            <p:cNvSpPr txBox="1">
              <a:spLocks noChangeArrowheads="1"/>
            </p:cNvSpPr>
            <p:nvPr/>
          </p:nvSpPr>
          <p:spPr bwMode="auto">
            <a:xfrm>
              <a:off x="2397702" y="3779837"/>
              <a:ext cx="7356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/>
                <a:t> </a:t>
              </a:r>
              <a:r>
                <a:rPr lang="en-US" sz="1500" b="1" dirty="0">
                  <a:latin typeface="Symbol" charset="0"/>
                </a:rPr>
                <a:t>a:</a:t>
              </a:r>
              <a:r>
                <a:rPr lang="en-US" sz="1500" b="1" dirty="0"/>
                <a:t>2 </a:t>
              </a:r>
            </a:p>
          </p:txBody>
        </p:sp>
        <p:sp>
          <p:nvSpPr>
            <p:cNvPr id="67605" name="Text Box 25"/>
            <p:cNvSpPr txBox="1">
              <a:spLocks noChangeArrowheads="1"/>
            </p:cNvSpPr>
            <p:nvPr/>
          </p:nvSpPr>
          <p:spPr bwMode="auto">
            <a:xfrm>
              <a:off x="3124201" y="4633911"/>
              <a:ext cx="6501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>
                  <a:latin typeface="Symbol" charset="0"/>
                </a:rPr>
                <a:t> b:</a:t>
              </a:r>
              <a:r>
                <a:rPr lang="en-US" sz="1500" b="1" dirty="0"/>
                <a:t>1</a:t>
              </a:r>
            </a:p>
          </p:txBody>
        </p:sp>
        <p:sp>
          <p:nvSpPr>
            <p:cNvPr id="67606" name="Text Box 26"/>
            <p:cNvSpPr txBox="1">
              <a:spLocks noChangeArrowheads="1"/>
            </p:cNvSpPr>
            <p:nvPr/>
          </p:nvSpPr>
          <p:spPr bwMode="auto">
            <a:xfrm>
              <a:off x="31242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?</a:t>
              </a:r>
            </a:p>
          </p:txBody>
        </p:sp>
      </p:grpSp>
      <p:sp>
        <p:nvSpPr>
          <p:cNvPr id="67607" name="Text Box 27"/>
          <p:cNvSpPr txBox="1">
            <a:spLocks noChangeArrowheads="1"/>
          </p:cNvSpPr>
          <p:nvPr/>
        </p:nvSpPr>
        <p:spPr bwMode="auto">
          <a:xfrm>
            <a:off x="4743450" y="3245644"/>
            <a:ext cx="30289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We don’</a:t>
            </a:r>
            <a:r>
              <a:rPr lang="en-US" altLang="ja-JP" sz="1800" dirty="0">
                <a:solidFill>
                  <a:srgbClr val="FF0000"/>
                </a:solidFill>
              </a:rPr>
              <a:t>t need to compute the value at this node</a:t>
            </a:r>
            <a:endParaRPr lang="en-US" altLang="ja-JP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No matter what it is, it can’</a:t>
            </a:r>
            <a:r>
              <a:rPr lang="en-US" altLang="ja-JP" sz="1800" dirty="0"/>
              <a:t>t affect value of the root node</a:t>
            </a:r>
            <a:endParaRPr lang="en-US" sz="1800" dirty="0"/>
          </a:p>
        </p:txBody>
      </p:sp>
      <p:sp>
        <p:nvSpPr>
          <p:cNvPr id="67608" name="Line 28"/>
          <p:cNvSpPr>
            <a:spLocks noChangeShapeType="1"/>
          </p:cNvSpPr>
          <p:nvPr/>
        </p:nvSpPr>
        <p:spPr bwMode="auto">
          <a:xfrm flipH="1">
            <a:off x="3731419" y="3531394"/>
            <a:ext cx="1069181" cy="81200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7609" name="Text Box 29"/>
          <p:cNvSpPr txBox="1">
            <a:spLocks noChangeArrowheads="1"/>
          </p:cNvSpPr>
          <p:nvPr/>
        </p:nvSpPr>
        <p:spPr bwMode="auto">
          <a:xfrm>
            <a:off x="1304201" y="2847899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dirty="0"/>
              <a:t>MAX</a:t>
            </a:r>
          </a:p>
        </p:txBody>
      </p:sp>
      <p:sp>
        <p:nvSpPr>
          <p:cNvPr id="67610" name="Text Box 30"/>
          <p:cNvSpPr txBox="1">
            <a:spLocks noChangeArrowheads="1"/>
          </p:cNvSpPr>
          <p:nvPr/>
        </p:nvSpPr>
        <p:spPr bwMode="auto">
          <a:xfrm>
            <a:off x="1276945" y="426958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dirty="0"/>
              <a:t>MAX</a:t>
            </a:r>
          </a:p>
        </p:txBody>
      </p:sp>
      <p:sp>
        <p:nvSpPr>
          <p:cNvPr id="67611" name="Text Box 31"/>
          <p:cNvSpPr txBox="1">
            <a:spLocks noChangeArrowheads="1"/>
          </p:cNvSpPr>
          <p:nvPr/>
        </p:nvSpPr>
        <p:spPr bwMode="auto">
          <a:xfrm>
            <a:off x="1314450" y="3475434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dirty="0"/>
              <a:t>MIN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8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19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0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1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2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4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5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6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7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8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29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0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1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2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3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4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5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6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7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8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39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0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1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2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3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4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5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6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7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8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49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0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1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2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3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4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5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6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7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8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59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0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1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2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3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4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5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6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7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168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69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0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1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2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3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4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5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6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7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8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79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0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1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2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3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4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5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6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7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8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89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0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1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2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3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4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5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6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7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8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199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0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1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2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3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4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5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6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7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8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09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0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1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2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3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4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215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216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217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218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19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0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1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2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3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4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5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6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7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8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29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230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0231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0232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0233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0234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0235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90236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0237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0238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0239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0240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0241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0242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0243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0244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0245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0246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0247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0248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0249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0250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0251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0252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0253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0254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0255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0256" name="Text Box 146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7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5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6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7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8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89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0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1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2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3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4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5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6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7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8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9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0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1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2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3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4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5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6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7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8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9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0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1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2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3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4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5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16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17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18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19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0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1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2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3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4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5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6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7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8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29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0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1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2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3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4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5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6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7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8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39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0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1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2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3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4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5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6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7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8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49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0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1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2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3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4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5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6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7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8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59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0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1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2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63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64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65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66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7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8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69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0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1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2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3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4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5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6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7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278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2279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2280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2281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2282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2283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92284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2285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2286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2287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2288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2289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2290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2291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2292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2293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2294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2295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2296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2297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2298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2299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2300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2301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2302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2303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2304" name="Text Box 146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92305" name="Text Box 147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2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4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5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6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19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0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1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2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3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4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5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6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7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8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29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0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1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2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3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4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5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6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7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8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39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0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1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2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3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4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5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6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7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8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49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0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1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2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3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4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5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6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7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8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59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60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61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62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63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264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65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66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67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68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69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0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1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2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3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4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5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6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7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8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79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0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1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2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3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4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5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6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7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8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89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0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1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2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3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4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5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6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7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8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299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0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1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2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3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4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5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6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7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8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09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0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311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312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313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4314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5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6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7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8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19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0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1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2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3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4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5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326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4327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4328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4329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4330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4331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94332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4333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4334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4335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4336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4337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4338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4339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4340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4341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4342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4343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4344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4345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4346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4347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4348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4349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4350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4351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4352" name="Text Box 146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94353" name="Text Box 147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1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3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4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5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6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7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8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69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0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1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2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3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4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5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6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7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8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79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0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1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2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3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4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5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6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7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8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89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0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1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2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3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4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5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6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7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8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299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0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1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2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3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4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5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6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7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8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09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10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11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12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3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4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5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6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7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8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19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0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1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2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3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4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5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6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7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8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29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0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1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2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3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4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5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6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7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8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39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0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1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2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3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4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5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6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7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8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49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0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1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2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3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4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5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6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7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58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59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60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61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6362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3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4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5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6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7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8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69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70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71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72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73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374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6375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6376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6377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6378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6379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96380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6381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6382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6383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6384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6385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6386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6387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6388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6389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6390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6391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6392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6393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6394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6395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6396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6397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6398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6399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6400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6401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96402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0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0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1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2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3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4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5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36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6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7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8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39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0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40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40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40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41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3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4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5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6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7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8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19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20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21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422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8423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8424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8425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8426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8427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98428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8429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8430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8431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8432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8433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8434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8435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8436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8437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8438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8439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98440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98441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98442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8443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98444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98445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98446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98447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8448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98449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98450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98451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98452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5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6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7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8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59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0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1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2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3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4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6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7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8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69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2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3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0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2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5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6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7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8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89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0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1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2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3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4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5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6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7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8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399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0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1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2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3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4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5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6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7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08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09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0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1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2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3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4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5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6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7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8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19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0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1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2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3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4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5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6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7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8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29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0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1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2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3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4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5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6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7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8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39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0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1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2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3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4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5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6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7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8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49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0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1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2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3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4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55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56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57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458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59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0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1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2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3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4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5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6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7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8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69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0470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0471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0472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0473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0474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0475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00476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0477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0478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0479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0480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0481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0482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0483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0484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0485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0486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0487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0488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0489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0490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0491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0492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0493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0494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0495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0496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0497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00498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00499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00500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3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5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6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7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8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09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0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1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2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3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4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5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6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7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8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19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0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1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2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3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4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5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6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7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8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29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0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1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2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3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4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5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6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7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8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39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0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1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2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3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4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5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6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7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8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49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0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1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2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3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4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5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456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57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58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59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0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1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2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3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4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5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6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7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8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69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0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1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2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3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4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5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6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7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8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79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0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1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2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3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4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5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6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7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8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89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0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1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2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3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4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5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6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7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8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499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0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1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2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503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504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505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506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7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8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09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0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1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2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3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4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5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6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7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2518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2519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2520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2521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2522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2523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02524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2525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2526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2527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2528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2529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2530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2531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2532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2533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2534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2535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2536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2537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2538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2539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2540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2541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2542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2543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2544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2545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2546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02547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02548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02549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02550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3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4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5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6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7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8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59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0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1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2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3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4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5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6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7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8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69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0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1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2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3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4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5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6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7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8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79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0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1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2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3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4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5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6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7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8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89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0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1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2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3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4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5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6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7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8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499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00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01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02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03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04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05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06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07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08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09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0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1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2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3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4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5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6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7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8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19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0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1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2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3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4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5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6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7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8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29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0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1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2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3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4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5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6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7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8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39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0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1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2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3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4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5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6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7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8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49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0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51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52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53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554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5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6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7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8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59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0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1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2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3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4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5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4566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4567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4568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4569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4570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4571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04572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4573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4574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4575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4576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4577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4578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4579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4580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4581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4582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4583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4584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4585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4586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4587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4588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4589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4590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4591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4592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4593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4594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04595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04596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04597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04598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4599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499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4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6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7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8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09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0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1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2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3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4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5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6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7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8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19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0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1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2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3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4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5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6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7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8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29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0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1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2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3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4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5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6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7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8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39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0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1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2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3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4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5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6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7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8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49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50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51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52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3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4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5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6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7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8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59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0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1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2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3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4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5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6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7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8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69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0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1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2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3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4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5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6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7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8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79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0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1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2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3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4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5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6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7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8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89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0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1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2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3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4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5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6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7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598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599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600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601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602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3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4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5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6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7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8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09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10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11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12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13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6614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6615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6616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6617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6618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6619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06620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6621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6622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6623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6624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6625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6626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6627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6628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6629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6630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6631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6632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6633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6634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6635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6636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6637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6638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6639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6640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6641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6642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06643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06644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06645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06646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6647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06648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4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5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6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7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8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59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60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0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1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2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3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4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64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64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64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65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3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4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5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6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7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8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59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60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61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08662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8663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8664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8665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8666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8667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08668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8669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8670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8671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8672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8673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8674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8675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8676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8677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8678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8679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08680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08681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08682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8683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08684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08685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08686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08687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8688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8689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8690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08691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08692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08693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08694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08695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08696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49" y="407881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Alpha-beta pruning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28" y="1176340"/>
            <a:ext cx="8757744" cy="3586927"/>
          </a:xfrm>
        </p:spPr>
        <p:txBody>
          <a:bodyPr>
            <a:normAutofit lnSpcReduction="10000"/>
          </a:bodyPr>
          <a:lstStyle/>
          <a:p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Traverse tree in depth-first order </a:t>
            </a:r>
          </a:p>
          <a:p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At </a:t>
            </a:r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 node n, </a:t>
            </a:r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alpha(n) 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= max </a:t>
            </a:r>
            <a:b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value found so far</a:t>
            </a:r>
          </a:p>
          <a:p>
            <a:pPr marL="254794" lvl="1" indent="0">
              <a:buNone/>
            </a:pPr>
            <a:r>
              <a:rPr lang="en-US" sz="1950" dirty="0">
                <a:latin typeface="Times New Roman" charset="0"/>
                <a:ea typeface="ＭＳ Ｐゴシック" charset="0"/>
              </a:rPr>
              <a:t>Alpha values start at -∞ and only increase</a:t>
            </a:r>
            <a:endParaRPr lang="en-US" sz="195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At </a:t>
            </a:r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 node n, </a:t>
            </a:r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beta(n)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 = min value found so far</a:t>
            </a:r>
          </a:p>
          <a:p>
            <a:pPr marL="254794" lvl="1" indent="0">
              <a:buNone/>
            </a:pPr>
            <a:r>
              <a:rPr lang="en-US" sz="1950" dirty="0">
                <a:latin typeface="Times New Roman" charset="0"/>
                <a:ea typeface="ＭＳ Ｐゴシック" charset="0"/>
              </a:rPr>
              <a:t>Beta values start at +∞ and only decrease</a:t>
            </a:r>
          </a:p>
          <a:p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Beta cutoff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: stop search below MAX node N (i.e., don’</a:t>
            </a:r>
            <a:r>
              <a:rPr lang="en-US" altLang="ja-JP" sz="2250" dirty="0">
                <a:latin typeface="Times New Roman" charset="0"/>
                <a:ea typeface="ＭＳ Ｐゴシック" charset="0"/>
                <a:cs typeface="ＭＳ Ｐゴシック" charset="0"/>
              </a:rPr>
              <a:t>t examine more descendants) if alpha(N) &gt;= beta(</a:t>
            </a:r>
            <a:r>
              <a:rPr lang="en-US" altLang="ja-JP" sz="225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250" dirty="0">
                <a:latin typeface="Times New Roman" charset="0"/>
                <a:ea typeface="ＭＳ Ｐゴシック" charset="0"/>
                <a:cs typeface="ＭＳ Ｐゴシック" charset="0"/>
              </a:rPr>
              <a:t>) for some MIN node ancestor </a:t>
            </a:r>
            <a:r>
              <a:rPr lang="en-US" altLang="ja-JP" sz="225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250" dirty="0">
                <a:latin typeface="Times New Roman" charset="0"/>
                <a:ea typeface="ＭＳ Ｐゴシック" charset="0"/>
                <a:cs typeface="ＭＳ Ｐゴシック" charset="0"/>
              </a:rPr>
              <a:t> of N</a:t>
            </a:r>
          </a:p>
          <a:p>
            <a:r>
              <a:rPr lang="en-US" sz="2250" b="1" dirty="0">
                <a:latin typeface="Times New Roman" charset="0"/>
                <a:ea typeface="ＭＳ Ｐゴシック" charset="0"/>
                <a:cs typeface="ＭＳ Ｐゴシック" charset="0"/>
              </a:rPr>
              <a:t>Alpha cutoff: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 stop search below MIN node N if beta(N)&lt;=alpha(</a:t>
            </a:r>
            <a:r>
              <a:rPr lang="en-US" sz="225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) for a MAX node ancestor </a:t>
            </a:r>
            <a:r>
              <a:rPr lang="en-US" sz="225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50" dirty="0">
                <a:latin typeface="Times New Roman" charset="0"/>
                <a:ea typeface="ＭＳ Ｐゴシック" charset="0"/>
                <a:cs typeface="ＭＳ Ｐゴシック" charset="0"/>
              </a:rPr>
              <a:t> of 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434224-240E-2944-87A3-747F03570477}"/>
              </a:ext>
            </a:extLst>
          </p:cNvPr>
          <p:cNvGrpSpPr/>
          <p:nvPr/>
        </p:nvGrpSpPr>
        <p:grpSpPr>
          <a:xfrm>
            <a:off x="6390049" y="836506"/>
            <a:ext cx="2221818" cy="2049572"/>
            <a:chOff x="811955" y="3779837"/>
            <a:chExt cx="2962425" cy="2732762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F851C26D-EF91-2A46-9386-001ECA79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795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86F83DCD-D7F2-4B4B-A840-0753AF7F66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43200" y="46339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FDD0C0DA-BE6F-9E41-9C47-031713C905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47800" y="46339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D4ECD5C0-89BD-FD49-95D7-987D5CB1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78BFBD7E-ACFA-0741-BF98-C635EFF2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AABCB424-BF1E-8F4D-8786-FA56FD0D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491BCA30-7DB5-7848-B834-F6D2A0D3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700712"/>
              <a:ext cx="327025" cy="38100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FCB1E891-DE2F-2448-9439-56EBB8CD5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4176712"/>
              <a:ext cx="6096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28ADC8B-9850-F143-9DA1-03EFB7FE3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800" y="4176712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22491457-B66C-5F43-A48E-402F87EAD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5014912"/>
              <a:ext cx="304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4A2948C8-3578-4541-BF6D-BD798CA7C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0200" y="5014912"/>
              <a:ext cx="304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C5BDB9A-7656-374F-A4E8-1401642F6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5014912"/>
              <a:ext cx="2286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0223815-2A1E-EE4E-973A-1F73CDD22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5014912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EEB6C32-74EE-EB4A-922C-85BA6A627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2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B11B29B5-516F-CE4F-9C08-17CC68C99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7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4DF14855-02B6-C041-B98E-FE43417D7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1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3854858-BD72-6B40-94E8-570B12E5E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955" y="4667287"/>
              <a:ext cx="5860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>
                  <a:latin typeface="Symbol" charset="0"/>
                </a:rPr>
                <a:t>b:</a:t>
              </a:r>
              <a:r>
                <a:rPr lang="en-US" sz="1500" b="1" dirty="0"/>
                <a:t>2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0523904-BFC2-1B4A-99D1-EC8F0B339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702" y="3779837"/>
              <a:ext cx="7356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/>
                <a:t> </a:t>
              </a:r>
              <a:r>
                <a:rPr lang="en-US" sz="1500" b="1" dirty="0">
                  <a:latin typeface="Symbol" charset="0"/>
                </a:rPr>
                <a:t>a:</a:t>
              </a:r>
              <a:r>
                <a:rPr lang="en-US" sz="1500" b="1" dirty="0"/>
                <a:t>2 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BE275F4A-CA43-744C-BCD0-AE2F92E96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1" y="4633911"/>
              <a:ext cx="6501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 dirty="0">
                  <a:latin typeface="Symbol" charset="0"/>
                </a:rPr>
                <a:t> b:</a:t>
              </a:r>
              <a:r>
                <a:rPr lang="en-US" sz="1500" b="1" dirty="0"/>
                <a:t>1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56FF0482-3B15-CC40-AC82-C33510527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6081712"/>
              <a:ext cx="3744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500" b="1"/>
                <a:t>?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7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8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599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0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1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2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3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4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5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6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7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8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09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0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1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2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3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4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5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6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7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8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19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0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1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2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3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4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5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6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7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8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29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0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1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2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3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4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5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6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7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8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39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0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1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2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3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4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5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6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7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48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49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0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1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2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3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4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5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6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7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8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59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0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1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2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3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4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5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6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7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8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69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0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1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2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3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4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5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6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7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8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79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0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1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2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3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4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5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6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7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8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89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0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1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2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3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4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95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96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97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698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699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0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1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2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3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4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5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6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7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8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09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0710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0711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0712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0713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0714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0715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10716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0717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0718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0719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0720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0721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0722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0723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0724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0725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0726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0727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0728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0729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0730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0731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0732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0733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0734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0735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0736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0737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0738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10739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10740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10741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10742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0743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0744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0745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0746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3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4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5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6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7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8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49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0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1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2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3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4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5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6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7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8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59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0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1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2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3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4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5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6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7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8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9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0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1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2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3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4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5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6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7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8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79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0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1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2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3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4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5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6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7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8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89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0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1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2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3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4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5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96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697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698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699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0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1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2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3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4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5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6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7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8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09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0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1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2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3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4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5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6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7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8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19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0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1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2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3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4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5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6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7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8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29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0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1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2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3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4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5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6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7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8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39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0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1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2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743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744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745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746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7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8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49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0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1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2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3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4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5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6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7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2758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2759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2760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2761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2762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2763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12764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2765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2766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2767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2768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2769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2770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2771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2772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2773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2774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2775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2776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2777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2778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2779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2780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2781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2782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2783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2784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2785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2786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12787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12788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12789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12790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2791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2792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2793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2794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3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4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5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6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7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8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699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0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1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2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4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5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6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7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8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09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0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1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2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3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4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5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6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7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8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19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0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1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2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3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4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5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6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7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8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29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0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1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2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3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4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5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6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7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8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39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40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41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42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43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44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45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46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47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48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49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0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1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2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3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4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5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6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7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8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59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0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1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2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3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4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5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6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7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8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69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0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1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2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3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4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5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6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7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8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79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0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1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2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3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4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5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6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7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8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89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0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91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92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93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4794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5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6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7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8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799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0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1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2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3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4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5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4806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4807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4808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4809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4810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4811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14812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4813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4814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4815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4816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4817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4818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4819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4820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4821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4822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4823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4824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4825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4826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4827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4828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4829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4830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4831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4832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4833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4834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14835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14836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14837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14838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4839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4840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4841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4842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4843" name="Text Box 157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38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39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0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1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2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3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4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5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6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7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8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49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0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1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2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3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4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5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6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7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8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59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0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1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2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3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4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5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6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7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8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69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0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1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2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3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4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5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6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7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8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79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0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1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2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3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4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5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6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7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8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89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90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91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792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3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4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5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6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7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8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799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0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1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2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3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4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5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6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7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8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09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0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1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2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3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4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5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6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7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8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19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0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1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2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3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4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5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6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7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8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29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0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1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2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3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4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5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6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7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38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839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840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841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6842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3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4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5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6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7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8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49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50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51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52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53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6854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6855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6856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6857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6858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6859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16860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6861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6862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6863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6864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6865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6866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6867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6868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6869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6870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6871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6872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6873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6874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6875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6876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6877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6878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6879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6880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6881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6882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16883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16884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16885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16886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6887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6888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6889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6890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6891" name="Text Box 157"/>
          <p:cNvSpPr txBox="1">
            <a:spLocks noChangeArrowheads="1"/>
          </p:cNvSpPr>
          <p:nvPr/>
        </p:nvSpPr>
        <p:spPr bwMode="auto">
          <a:xfrm>
            <a:off x="51435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5</a:t>
            </a:r>
          </a:p>
        </p:txBody>
      </p:sp>
      <p:sp>
        <p:nvSpPr>
          <p:cNvPr id="116892" name="Text Box 158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8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8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8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8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79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0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1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2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3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4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4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5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6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7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8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8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8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8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89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3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4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5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6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7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8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899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900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901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8902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8903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8904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8905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8906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8907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18908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8909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8910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8911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8912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8913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8914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8915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8916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8917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8918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8919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18920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18921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18922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8923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18924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18925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18926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18927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8928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8929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8930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18931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18932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18933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18934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18935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8936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8937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18938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18939" name="Text Box 157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18940" name="Text Box 158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18941" name="Text Box 159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4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5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6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7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8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39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0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1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2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3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4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5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6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7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8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49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0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1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2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3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4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5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6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7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8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59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0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1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2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3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4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5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6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7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8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69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0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1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2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3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4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5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6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7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8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79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0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1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2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3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4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5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6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7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888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89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0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1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2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3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4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5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6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7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8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899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0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1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2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3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4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5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6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7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8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09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0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1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2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3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4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5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6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7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8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19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0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1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2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3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4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5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6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7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8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29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0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1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2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3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4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935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936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937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0938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39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0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1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2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3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4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5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6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7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8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49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50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0951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0952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0953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0954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0955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20956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0957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0958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0959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0960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0961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0962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0963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0964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0965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0966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0967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0968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0969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0970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0971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0972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0973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0974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0975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0976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0977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0978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20979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0980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20981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20982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0983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0984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0985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0986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0987" name="Text Box 157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0988" name="Text Box 158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0989" name="Text Box 159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0990" name="Line 160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0991" name="Text Box 161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2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3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5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6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7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8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89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0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1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2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3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4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5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6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7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8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899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0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1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2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3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4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5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6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7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8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09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0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1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2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3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4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5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6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7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8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19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0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1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2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3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4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5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6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7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8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29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0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1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2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3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4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5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36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37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38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39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0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1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2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3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4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5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6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7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8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49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0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1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2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3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4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5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6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7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8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59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0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1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2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3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4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5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6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7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8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69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0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1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2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3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4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5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6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7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8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79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0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1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2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3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4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5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6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7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8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89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0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1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2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3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4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5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6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7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2998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2999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3000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3001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3002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3003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23004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3005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3006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3007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3008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3009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3010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3011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3012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3013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3014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3015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3016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3017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3018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3019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3020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3021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3022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3023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3024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3025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3026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23027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3028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23029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23030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3031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3032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3033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3034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3035" name="Text Box 157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3036" name="Text Box 158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3037" name="Text Box 159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3038" name="Line 160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3039" name="Text Box 161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0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1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2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4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5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6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7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8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39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0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1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2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3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4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5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6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7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8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49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0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1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2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3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4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5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6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7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8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59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0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1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2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3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4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5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6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7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8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69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0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1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2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3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4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5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6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7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8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79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80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81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82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83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4984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85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86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87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88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89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0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1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2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3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4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5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6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7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8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4999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0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1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2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3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4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5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6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7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8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09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0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1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2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3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4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5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6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7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8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19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0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1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2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3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4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5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6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7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8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29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0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5031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5032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5033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5034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5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6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7" name="Line 111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8" name="Line 112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39" name="Line 113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0" name="Line 114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1" name="Line 115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2" name="Line 116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3" name="Line 117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4" name="Line 118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5" name="Line 119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46" name="Text Box 120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5047" name="Text Box 121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5048" name="Text Box 122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5049" name="Text Box 123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5050" name="Text Box 124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5051" name="Text Box 125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25052" name="Text Box 126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5053" name="Text Box 127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5054" name="Text Box 128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5055" name="Text Box 129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5056" name="Text Box 130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5057" name="Text Box 131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5058" name="Text Box 132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5059" name="Text Box 133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5060" name="Text Box 134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5061" name="Text Box 135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5062" name="Text Box 136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5063" name="Text Box 137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5064" name="Text Box 138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5065" name="Text Box 139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5066" name="Text Box 140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5067" name="Text Box 141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5068" name="Text Box 142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5069" name="Text Box 143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5070" name="Text Box 144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5071" name="Text Box 145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5072" name="Text Box 146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5073" name="Text Box 147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5074" name="Text Box 148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25075" name="Text Box 149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5076" name="Text Box 150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25077" name="Text Box 151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25078" name="Text Box 152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5079" name="Text Box 153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5080" name="Text Box 154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5081" name="Text Box 155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5082" name="Text Box 156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5083" name="Text Box 157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5084" name="Text Box 158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5085" name="Text Box 159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5086" name="Line 160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5087" name="Text Box 161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5088" name="Text Box 162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5089" name="Text Box 163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78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79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0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1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2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3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4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5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6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7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8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89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0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1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2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3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4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5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6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7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8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6999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0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1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2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3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4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5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6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7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8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09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0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1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2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3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4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5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6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7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8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19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0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1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2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3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4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5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6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7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8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29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30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31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32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3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4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5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6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7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8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39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0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1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2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3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4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5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6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7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8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49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0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1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2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3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4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5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6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7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8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59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0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1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2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3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4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5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6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7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8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69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0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1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2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3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4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5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6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7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78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79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80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81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7082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3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4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5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6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7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8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89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90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91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92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093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7094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7095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7096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7097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7098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27099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7100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7101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7102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7103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7104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7105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7106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7107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7108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7109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7110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7111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7112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7113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7114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7115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7116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7117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7118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7119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7120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7121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27122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7123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27124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27125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7126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7127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7128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7129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7130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7131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7132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7133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7134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7135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7136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27137" name="Text Box 163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2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2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2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2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3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4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5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6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7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08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8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09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0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1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2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12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12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12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913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3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4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5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6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7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8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39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40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41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9142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9143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9144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9145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9146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29147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9148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9149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9150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9151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9152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9153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9154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9155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9156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9157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9158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29159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29160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29161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9162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29163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29164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29165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29166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9167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9168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9169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29170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9171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29172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29173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29174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9175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9176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29177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29178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9179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9180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29181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9182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29183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29184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29185" name="Text Box 163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4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5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6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7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8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79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0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1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2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3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4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5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6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7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8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89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0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1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2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3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4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5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6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7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8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099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0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1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2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3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4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5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6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7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8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09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0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1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2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3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4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5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6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7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8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19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0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1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2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3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4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5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6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7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28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29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0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1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2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3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4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5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6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7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8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39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0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1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2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3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4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5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6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7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8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49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0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1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2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3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4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5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6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7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8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59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0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1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2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3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4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5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6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7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8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69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0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1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2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3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4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75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76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77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1178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79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0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1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2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3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4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5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6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7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8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189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1190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1191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1192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1193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1194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31195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1196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1197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1198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1199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1200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1201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1202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1203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1204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1205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1206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1207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1208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1209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1210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1211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1212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1213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1214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1215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1216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1217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31218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1219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31220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31221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1222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1223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1224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1225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1226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1227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1228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1229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230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1231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1232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1233" name="Text Box 163"/>
          <p:cNvSpPr txBox="1">
            <a:spLocks noChangeArrowheads="1"/>
          </p:cNvSpPr>
          <p:nvPr/>
        </p:nvSpPr>
        <p:spPr bwMode="auto">
          <a:xfrm>
            <a:off x="5772150" y="326350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-5</a:t>
            </a:r>
          </a:p>
        </p:txBody>
      </p:sp>
      <p:sp>
        <p:nvSpPr>
          <p:cNvPr id="131234" name="Text Box 164"/>
          <p:cNvSpPr txBox="1">
            <a:spLocks noChangeArrowheads="1"/>
          </p:cNvSpPr>
          <p:nvPr/>
        </p:nvSpPr>
        <p:spPr bwMode="auto">
          <a:xfrm>
            <a:off x="5772150" y="26348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1235" name="Text Box 165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2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3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4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5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6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7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8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29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0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1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2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3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4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5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6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7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8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39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0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1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2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3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4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5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6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7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8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9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0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1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2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3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4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5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6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7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8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59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0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1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2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3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4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5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6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7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8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69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0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1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2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3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4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5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76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77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78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79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0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1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2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3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4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5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6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7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8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89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0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1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2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3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4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5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6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7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8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199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0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1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2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3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4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5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6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7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8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09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0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1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2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3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4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5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6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7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8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19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0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1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2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3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4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5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6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7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8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29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0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1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2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3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4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5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6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37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3238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3239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3240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3241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3242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33243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3244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3245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3246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3247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3248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3249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3250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3251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3252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3253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3254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3255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3256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3257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3258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3259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3260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3261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3262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3263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3264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3265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33266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3267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33268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33269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3270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3271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3272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3273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3274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3275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3276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3277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3278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3279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3280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3281" name="Text Box 163"/>
          <p:cNvSpPr txBox="1">
            <a:spLocks noChangeArrowheads="1"/>
          </p:cNvSpPr>
          <p:nvPr/>
        </p:nvSpPr>
        <p:spPr bwMode="auto">
          <a:xfrm>
            <a:off x="5772150" y="326350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-5</a:t>
            </a:r>
          </a:p>
        </p:txBody>
      </p:sp>
      <p:sp>
        <p:nvSpPr>
          <p:cNvPr id="133282" name="Text Box 164"/>
          <p:cNvSpPr txBox="1">
            <a:spLocks noChangeArrowheads="1"/>
          </p:cNvSpPr>
          <p:nvPr/>
        </p:nvSpPr>
        <p:spPr bwMode="auto">
          <a:xfrm>
            <a:off x="5772150" y="26348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3283" name="Text Box 165"/>
          <p:cNvSpPr txBox="1">
            <a:spLocks noChangeArrowheads="1"/>
          </p:cNvSpPr>
          <p:nvPr/>
        </p:nvSpPr>
        <p:spPr bwMode="auto">
          <a:xfrm>
            <a:off x="4743450" y="1206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0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1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2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3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4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5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6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7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8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79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0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1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2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3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4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5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6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7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8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89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0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1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2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3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4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5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6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7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8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199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0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1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2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3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4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5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6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7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8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09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0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1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2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3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4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5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6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7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8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19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20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21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22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23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24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25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26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27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28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29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0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1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2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3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4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5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6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7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8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39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0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1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2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3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4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5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6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7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8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49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0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1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2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3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4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5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6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7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8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59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0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1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2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3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4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5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6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7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8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69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0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71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72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73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5274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5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6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7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8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79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0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1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2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3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4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285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5286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5287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5288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5289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5290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35291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5292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5293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5294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5295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5296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5297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5298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5299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5300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5301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5302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5303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5304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5305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5306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5307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5308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5309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5310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5311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5312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5313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35314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5315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35316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35317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5318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5319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5320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5321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5322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5323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5324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5325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5326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5327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5328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5329" name="Text Box 163"/>
          <p:cNvSpPr txBox="1">
            <a:spLocks noChangeArrowheads="1"/>
          </p:cNvSpPr>
          <p:nvPr/>
        </p:nvSpPr>
        <p:spPr bwMode="auto">
          <a:xfrm>
            <a:off x="5772150" y="326350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-5</a:t>
            </a:r>
          </a:p>
        </p:txBody>
      </p:sp>
      <p:sp>
        <p:nvSpPr>
          <p:cNvPr id="135330" name="Text Box 164"/>
          <p:cNvSpPr txBox="1">
            <a:spLocks noChangeArrowheads="1"/>
          </p:cNvSpPr>
          <p:nvPr/>
        </p:nvSpPr>
        <p:spPr bwMode="auto">
          <a:xfrm>
            <a:off x="5772150" y="26348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5331" name="Text Box 165"/>
          <p:cNvSpPr txBox="1">
            <a:spLocks noChangeArrowheads="1"/>
          </p:cNvSpPr>
          <p:nvPr/>
        </p:nvSpPr>
        <p:spPr bwMode="auto">
          <a:xfrm>
            <a:off x="4743450" y="12061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135332" name="Text Box 166"/>
          <p:cNvSpPr txBox="1">
            <a:spLocks noChangeArrowheads="1"/>
          </p:cNvSpPr>
          <p:nvPr/>
        </p:nvSpPr>
        <p:spPr bwMode="auto">
          <a:xfrm>
            <a:off x="5543550" y="16633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18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19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0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1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2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3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4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5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6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7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8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29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0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1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2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3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4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5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6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7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8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39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0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1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2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3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4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5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6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7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8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49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0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1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2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3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4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5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6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7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8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59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0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1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2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3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4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5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6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7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8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69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70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71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79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0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1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2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3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4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5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6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7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8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89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0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1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2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3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4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5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6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7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8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299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0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1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2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3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4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5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6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7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8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09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0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1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2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3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4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5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6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7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18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319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320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321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7322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3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4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5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6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7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8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29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30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31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32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33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7334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7335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7336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7337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7338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37339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7340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7341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7342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7343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7344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7345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7346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7347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7348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7349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7350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7351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7352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7353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7354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7355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7356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7357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7358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7359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7360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7361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37362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7363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37364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37365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7366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67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68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69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70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7371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7372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7373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7374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7375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7376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7377" name="Text Box 163"/>
          <p:cNvSpPr txBox="1">
            <a:spLocks noChangeArrowheads="1"/>
          </p:cNvSpPr>
          <p:nvPr/>
        </p:nvSpPr>
        <p:spPr bwMode="auto">
          <a:xfrm>
            <a:off x="5772150" y="326350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-5</a:t>
            </a:r>
          </a:p>
        </p:txBody>
      </p:sp>
      <p:sp>
        <p:nvSpPr>
          <p:cNvPr id="137378" name="Text Box 164"/>
          <p:cNvSpPr txBox="1">
            <a:spLocks noChangeArrowheads="1"/>
          </p:cNvSpPr>
          <p:nvPr/>
        </p:nvSpPr>
        <p:spPr bwMode="auto">
          <a:xfrm>
            <a:off x="5772150" y="26348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7379" name="Text Box 165"/>
          <p:cNvSpPr txBox="1">
            <a:spLocks noChangeArrowheads="1"/>
          </p:cNvSpPr>
          <p:nvPr/>
        </p:nvSpPr>
        <p:spPr bwMode="auto">
          <a:xfrm>
            <a:off x="6515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80" name="Text Box 166"/>
          <p:cNvSpPr txBox="1">
            <a:spLocks noChangeArrowheads="1"/>
          </p:cNvSpPr>
          <p:nvPr/>
        </p:nvSpPr>
        <p:spPr bwMode="auto">
          <a:xfrm>
            <a:off x="63436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81" name="Text Box 167"/>
          <p:cNvSpPr txBox="1">
            <a:spLocks noChangeArrowheads="1"/>
          </p:cNvSpPr>
          <p:nvPr/>
        </p:nvSpPr>
        <p:spPr bwMode="auto">
          <a:xfrm>
            <a:off x="59436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82" name="Text Box 168"/>
          <p:cNvSpPr txBox="1">
            <a:spLocks noChangeArrowheads="1"/>
          </p:cNvSpPr>
          <p:nvPr/>
        </p:nvSpPr>
        <p:spPr bwMode="auto">
          <a:xfrm>
            <a:off x="65151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7383" name="Text Box 169"/>
          <p:cNvSpPr txBox="1">
            <a:spLocks noChangeArrowheads="1"/>
          </p:cNvSpPr>
          <p:nvPr/>
        </p:nvSpPr>
        <p:spPr bwMode="auto">
          <a:xfrm>
            <a:off x="4743450" y="12061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137384" name="Text Box 170"/>
          <p:cNvSpPr txBox="1">
            <a:spLocks noChangeArrowheads="1"/>
          </p:cNvSpPr>
          <p:nvPr/>
        </p:nvSpPr>
        <p:spPr bwMode="auto">
          <a:xfrm>
            <a:off x="5543550" y="16633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3"/>
          <p:cNvSpPr>
            <a:spLocks noChangeArrowheads="1"/>
          </p:cNvSpPr>
          <p:nvPr/>
        </p:nvSpPr>
        <p:spPr bwMode="auto">
          <a:xfrm>
            <a:off x="29146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66" name="Rectangle 4"/>
          <p:cNvSpPr>
            <a:spLocks noChangeArrowheads="1"/>
          </p:cNvSpPr>
          <p:nvPr/>
        </p:nvSpPr>
        <p:spPr bwMode="auto">
          <a:xfrm>
            <a:off x="66865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67" name="Rectangle 5"/>
          <p:cNvSpPr>
            <a:spLocks noChangeArrowheads="1"/>
          </p:cNvSpPr>
          <p:nvPr/>
        </p:nvSpPr>
        <p:spPr bwMode="auto">
          <a:xfrm>
            <a:off x="33718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68" name="Rectangle 6"/>
          <p:cNvSpPr>
            <a:spLocks noChangeArrowheads="1"/>
          </p:cNvSpPr>
          <p:nvPr/>
        </p:nvSpPr>
        <p:spPr bwMode="auto">
          <a:xfrm>
            <a:off x="36004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69" name="Rectangle 7"/>
          <p:cNvSpPr>
            <a:spLocks noChangeArrowheads="1"/>
          </p:cNvSpPr>
          <p:nvPr/>
        </p:nvSpPr>
        <p:spPr bwMode="auto">
          <a:xfrm>
            <a:off x="46291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0" name="Rectangle 8"/>
          <p:cNvSpPr>
            <a:spLocks noChangeArrowheads="1"/>
          </p:cNvSpPr>
          <p:nvPr/>
        </p:nvSpPr>
        <p:spPr bwMode="auto">
          <a:xfrm>
            <a:off x="40576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1" name="Rectangle 9"/>
          <p:cNvSpPr>
            <a:spLocks noChangeArrowheads="1"/>
          </p:cNvSpPr>
          <p:nvPr/>
        </p:nvSpPr>
        <p:spPr bwMode="auto">
          <a:xfrm>
            <a:off x="53149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2" name="Rectangle 10"/>
          <p:cNvSpPr>
            <a:spLocks noChangeArrowheads="1"/>
          </p:cNvSpPr>
          <p:nvPr/>
        </p:nvSpPr>
        <p:spPr bwMode="auto">
          <a:xfrm>
            <a:off x="49720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3" name="Rectangle 11"/>
          <p:cNvSpPr>
            <a:spLocks noChangeArrowheads="1"/>
          </p:cNvSpPr>
          <p:nvPr/>
        </p:nvSpPr>
        <p:spPr bwMode="auto">
          <a:xfrm>
            <a:off x="6343650" y="331470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4" name="Rectangle 12"/>
          <p:cNvSpPr>
            <a:spLocks noChangeArrowheads="1"/>
          </p:cNvSpPr>
          <p:nvPr/>
        </p:nvSpPr>
        <p:spPr bwMode="auto">
          <a:xfrm>
            <a:off x="4743450" y="26860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5" name="Rectangle 13"/>
          <p:cNvSpPr>
            <a:spLocks noChangeArrowheads="1"/>
          </p:cNvSpPr>
          <p:nvPr/>
        </p:nvSpPr>
        <p:spPr bwMode="auto">
          <a:xfrm>
            <a:off x="600075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6" name="Rectangle 14"/>
          <p:cNvSpPr>
            <a:spLocks noChangeArrowheads="1"/>
          </p:cNvSpPr>
          <p:nvPr/>
        </p:nvSpPr>
        <p:spPr bwMode="auto">
          <a:xfrm>
            <a:off x="45148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7" name="Rectangle 15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8" name="Rectangle 16"/>
          <p:cNvSpPr>
            <a:spLocks noChangeArrowheads="1"/>
          </p:cNvSpPr>
          <p:nvPr/>
        </p:nvSpPr>
        <p:spPr bwMode="auto">
          <a:xfrm>
            <a:off x="6000750" y="3314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79" name="Rectangle 17"/>
          <p:cNvSpPr>
            <a:spLocks noChangeArrowheads="1"/>
          </p:cNvSpPr>
          <p:nvPr/>
        </p:nvSpPr>
        <p:spPr bwMode="auto">
          <a:xfrm>
            <a:off x="6515100" y="26860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0" name="Rectangle 18"/>
          <p:cNvSpPr>
            <a:spLocks noChangeArrowheads="1"/>
          </p:cNvSpPr>
          <p:nvPr/>
        </p:nvSpPr>
        <p:spPr bwMode="auto">
          <a:xfrm>
            <a:off x="53149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1" name="Rectangle 19"/>
          <p:cNvSpPr>
            <a:spLocks noChangeArrowheads="1"/>
          </p:cNvSpPr>
          <p:nvPr/>
        </p:nvSpPr>
        <p:spPr bwMode="auto">
          <a:xfrm>
            <a:off x="61150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2" name="Rectangle 20"/>
          <p:cNvSpPr>
            <a:spLocks noChangeArrowheads="1"/>
          </p:cNvSpPr>
          <p:nvPr/>
        </p:nvSpPr>
        <p:spPr bwMode="auto">
          <a:xfrm>
            <a:off x="2571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3" name="Rectangle 21"/>
          <p:cNvSpPr>
            <a:spLocks noChangeArrowheads="1"/>
          </p:cNvSpPr>
          <p:nvPr/>
        </p:nvSpPr>
        <p:spPr bwMode="auto">
          <a:xfrm>
            <a:off x="27432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4" name="Rectangle 22"/>
          <p:cNvSpPr>
            <a:spLocks noChangeArrowheads="1"/>
          </p:cNvSpPr>
          <p:nvPr/>
        </p:nvSpPr>
        <p:spPr bwMode="auto">
          <a:xfrm>
            <a:off x="29146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5" name="Rectangle 23"/>
          <p:cNvSpPr>
            <a:spLocks noChangeArrowheads="1"/>
          </p:cNvSpPr>
          <p:nvPr/>
        </p:nvSpPr>
        <p:spPr bwMode="auto">
          <a:xfrm>
            <a:off x="41148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6" name="Rectangle 24"/>
          <p:cNvSpPr>
            <a:spLocks noChangeArrowheads="1"/>
          </p:cNvSpPr>
          <p:nvPr/>
        </p:nvSpPr>
        <p:spPr bwMode="auto">
          <a:xfrm>
            <a:off x="3086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7" name="Rectangle 25"/>
          <p:cNvSpPr>
            <a:spLocks noChangeArrowheads="1"/>
          </p:cNvSpPr>
          <p:nvPr/>
        </p:nvSpPr>
        <p:spPr bwMode="auto">
          <a:xfrm>
            <a:off x="37719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8" name="Rectangle 26"/>
          <p:cNvSpPr>
            <a:spLocks noChangeArrowheads="1"/>
          </p:cNvSpPr>
          <p:nvPr/>
        </p:nvSpPr>
        <p:spPr bwMode="auto">
          <a:xfrm>
            <a:off x="39433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89" name="Rectangle 27"/>
          <p:cNvSpPr>
            <a:spLocks noChangeArrowheads="1"/>
          </p:cNvSpPr>
          <p:nvPr/>
        </p:nvSpPr>
        <p:spPr bwMode="auto">
          <a:xfrm>
            <a:off x="3257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0" name="Rectangle 28"/>
          <p:cNvSpPr>
            <a:spLocks noChangeArrowheads="1"/>
          </p:cNvSpPr>
          <p:nvPr/>
        </p:nvSpPr>
        <p:spPr bwMode="auto">
          <a:xfrm>
            <a:off x="34290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1" name="Rectangle 29"/>
          <p:cNvSpPr>
            <a:spLocks noChangeArrowheads="1"/>
          </p:cNvSpPr>
          <p:nvPr/>
        </p:nvSpPr>
        <p:spPr bwMode="auto">
          <a:xfrm>
            <a:off x="36004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2" name="Rectangle 30"/>
          <p:cNvSpPr>
            <a:spLocks noChangeArrowheads="1"/>
          </p:cNvSpPr>
          <p:nvPr/>
        </p:nvSpPr>
        <p:spPr bwMode="auto">
          <a:xfrm>
            <a:off x="42862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3" name="Rectangle 31"/>
          <p:cNvSpPr>
            <a:spLocks noChangeArrowheads="1"/>
          </p:cNvSpPr>
          <p:nvPr/>
        </p:nvSpPr>
        <p:spPr bwMode="auto">
          <a:xfrm>
            <a:off x="44577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4" name="Rectangle 32"/>
          <p:cNvSpPr>
            <a:spLocks noChangeArrowheads="1"/>
          </p:cNvSpPr>
          <p:nvPr/>
        </p:nvSpPr>
        <p:spPr bwMode="auto">
          <a:xfrm>
            <a:off x="46291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5" name="Rectangle 33"/>
          <p:cNvSpPr>
            <a:spLocks noChangeArrowheads="1"/>
          </p:cNvSpPr>
          <p:nvPr/>
        </p:nvSpPr>
        <p:spPr bwMode="auto">
          <a:xfrm>
            <a:off x="58293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6" name="Rectangle 34"/>
          <p:cNvSpPr>
            <a:spLocks noChangeArrowheads="1"/>
          </p:cNvSpPr>
          <p:nvPr/>
        </p:nvSpPr>
        <p:spPr bwMode="auto">
          <a:xfrm>
            <a:off x="48006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7" name="Rectangle 35"/>
          <p:cNvSpPr>
            <a:spLocks noChangeArrowheads="1"/>
          </p:cNvSpPr>
          <p:nvPr/>
        </p:nvSpPr>
        <p:spPr bwMode="auto">
          <a:xfrm>
            <a:off x="548640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8" name="Rectangle 36"/>
          <p:cNvSpPr>
            <a:spLocks noChangeArrowheads="1"/>
          </p:cNvSpPr>
          <p:nvPr/>
        </p:nvSpPr>
        <p:spPr bwMode="auto">
          <a:xfrm>
            <a:off x="56578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299" name="Rectangle 37"/>
          <p:cNvSpPr>
            <a:spLocks noChangeArrowheads="1"/>
          </p:cNvSpPr>
          <p:nvPr/>
        </p:nvSpPr>
        <p:spPr bwMode="auto">
          <a:xfrm>
            <a:off x="49720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0" name="Rectangle 38"/>
          <p:cNvSpPr>
            <a:spLocks noChangeArrowheads="1"/>
          </p:cNvSpPr>
          <p:nvPr/>
        </p:nvSpPr>
        <p:spPr bwMode="auto">
          <a:xfrm>
            <a:off x="51435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1" name="Rectangle 39"/>
          <p:cNvSpPr>
            <a:spLocks noChangeArrowheads="1"/>
          </p:cNvSpPr>
          <p:nvPr/>
        </p:nvSpPr>
        <p:spPr bwMode="auto">
          <a:xfrm>
            <a:off x="53149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2" name="Rectangle 40"/>
          <p:cNvSpPr>
            <a:spLocks noChangeArrowheads="1"/>
          </p:cNvSpPr>
          <p:nvPr/>
        </p:nvSpPr>
        <p:spPr bwMode="auto">
          <a:xfrm>
            <a:off x="60007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3" name="Rectangle 41"/>
          <p:cNvSpPr>
            <a:spLocks noChangeArrowheads="1"/>
          </p:cNvSpPr>
          <p:nvPr/>
        </p:nvSpPr>
        <p:spPr bwMode="auto">
          <a:xfrm>
            <a:off x="61722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4" name="Rectangle 42"/>
          <p:cNvSpPr>
            <a:spLocks noChangeArrowheads="1"/>
          </p:cNvSpPr>
          <p:nvPr/>
        </p:nvSpPr>
        <p:spPr bwMode="auto">
          <a:xfrm>
            <a:off x="634365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5" name="Rectangle 43"/>
          <p:cNvSpPr>
            <a:spLocks noChangeArrowheads="1"/>
          </p:cNvSpPr>
          <p:nvPr/>
        </p:nvSpPr>
        <p:spPr bwMode="auto">
          <a:xfrm>
            <a:off x="6515100" y="45148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6" name="Rectangle 44"/>
          <p:cNvSpPr>
            <a:spLocks noChangeArrowheads="1"/>
          </p:cNvSpPr>
          <p:nvPr/>
        </p:nvSpPr>
        <p:spPr bwMode="auto">
          <a:xfrm>
            <a:off x="6686550" y="451485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7" name="Rectangle 45"/>
          <p:cNvSpPr>
            <a:spLocks noChangeArrowheads="1"/>
          </p:cNvSpPr>
          <p:nvPr/>
        </p:nvSpPr>
        <p:spPr bwMode="auto">
          <a:xfrm>
            <a:off x="63436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8" name="Rectangle 46"/>
          <p:cNvSpPr>
            <a:spLocks noChangeArrowheads="1"/>
          </p:cNvSpPr>
          <p:nvPr/>
        </p:nvSpPr>
        <p:spPr bwMode="auto">
          <a:xfrm>
            <a:off x="6686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09" name="Rectangle 47"/>
          <p:cNvSpPr>
            <a:spLocks noChangeArrowheads="1"/>
          </p:cNvSpPr>
          <p:nvPr/>
        </p:nvSpPr>
        <p:spPr bwMode="auto">
          <a:xfrm>
            <a:off x="56578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0" name="Rectangle 48"/>
          <p:cNvSpPr>
            <a:spLocks noChangeArrowheads="1"/>
          </p:cNvSpPr>
          <p:nvPr/>
        </p:nvSpPr>
        <p:spPr bwMode="auto">
          <a:xfrm>
            <a:off x="2571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1" name="Rectangle 49"/>
          <p:cNvSpPr>
            <a:spLocks noChangeArrowheads="1"/>
          </p:cNvSpPr>
          <p:nvPr/>
        </p:nvSpPr>
        <p:spPr bwMode="auto">
          <a:xfrm>
            <a:off x="29146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2" name="Rectangle 50"/>
          <p:cNvSpPr>
            <a:spLocks noChangeArrowheads="1"/>
          </p:cNvSpPr>
          <p:nvPr/>
        </p:nvSpPr>
        <p:spPr bwMode="auto">
          <a:xfrm>
            <a:off x="32575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3" name="Rectangle 51"/>
          <p:cNvSpPr>
            <a:spLocks noChangeArrowheads="1"/>
          </p:cNvSpPr>
          <p:nvPr/>
        </p:nvSpPr>
        <p:spPr bwMode="auto">
          <a:xfrm>
            <a:off x="60007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4" name="Rectangle 52"/>
          <p:cNvSpPr>
            <a:spLocks noChangeArrowheads="1"/>
          </p:cNvSpPr>
          <p:nvPr/>
        </p:nvSpPr>
        <p:spPr bwMode="auto">
          <a:xfrm>
            <a:off x="36004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5" name="Rectangle 53"/>
          <p:cNvSpPr>
            <a:spLocks noChangeArrowheads="1"/>
          </p:cNvSpPr>
          <p:nvPr/>
        </p:nvSpPr>
        <p:spPr bwMode="auto">
          <a:xfrm>
            <a:off x="49720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6" name="Rectangle 54"/>
          <p:cNvSpPr>
            <a:spLocks noChangeArrowheads="1"/>
          </p:cNvSpPr>
          <p:nvPr/>
        </p:nvSpPr>
        <p:spPr bwMode="auto">
          <a:xfrm>
            <a:off x="53149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7" name="Rectangle 55"/>
          <p:cNvSpPr>
            <a:spLocks noChangeArrowheads="1"/>
          </p:cNvSpPr>
          <p:nvPr/>
        </p:nvSpPr>
        <p:spPr bwMode="auto">
          <a:xfrm>
            <a:off x="39433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8" name="Rectangle 56"/>
          <p:cNvSpPr>
            <a:spLocks noChangeArrowheads="1"/>
          </p:cNvSpPr>
          <p:nvPr/>
        </p:nvSpPr>
        <p:spPr bwMode="auto">
          <a:xfrm>
            <a:off x="4286250" y="394335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19" name="Rectangle 57"/>
          <p:cNvSpPr>
            <a:spLocks noChangeArrowheads="1"/>
          </p:cNvSpPr>
          <p:nvPr/>
        </p:nvSpPr>
        <p:spPr bwMode="auto">
          <a:xfrm>
            <a:off x="4629150" y="3943350"/>
            <a:ext cx="114300" cy="114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20" name="Line 58"/>
          <p:cNvSpPr>
            <a:spLocks noChangeShapeType="1"/>
          </p:cNvSpPr>
          <p:nvPr/>
        </p:nvSpPr>
        <p:spPr bwMode="auto">
          <a:xfrm>
            <a:off x="2628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1" name="Line 59"/>
          <p:cNvSpPr>
            <a:spLocks noChangeShapeType="1"/>
          </p:cNvSpPr>
          <p:nvPr/>
        </p:nvSpPr>
        <p:spPr bwMode="auto">
          <a:xfrm>
            <a:off x="26289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2" name="Line 60"/>
          <p:cNvSpPr>
            <a:spLocks noChangeShapeType="1"/>
          </p:cNvSpPr>
          <p:nvPr/>
        </p:nvSpPr>
        <p:spPr bwMode="auto">
          <a:xfrm>
            <a:off x="50292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3" name="Line 61"/>
          <p:cNvSpPr>
            <a:spLocks noChangeShapeType="1"/>
          </p:cNvSpPr>
          <p:nvPr/>
        </p:nvSpPr>
        <p:spPr bwMode="auto">
          <a:xfrm>
            <a:off x="50292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4" name="Line 62"/>
          <p:cNvSpPr>
            <a:spLocks noChangeShapeType="1"/>
          </p:cNvSpPr>
          <p:nvPr/>
        </p:nvSpPr>
        <p:spPr bwMode="auto">
          <a:xfrm>
            <a:off x="53721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5" name="Line 63"/>
          <p:cNvSpPr>
            <a:spLocks noChangeShapeType="1"/>
          </p:cNvSpPr>
          <p:nvPr/>
        </p:nvSpPr>
        <p:spPr bwMode="auto">
          <a:xfrm>
            <a:off x="5372100" y="4057650"/>
            <a:ext cx="1714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6" name="Line 64"/>
          <p:cNvSpPr>
            <a:spLocks noChangeShapeType="1"/>
          </p:cNvSpPr>
          <p:nvPr/>
        </p:nvSpPr>
        <p:spPr bwMode="auto">
          <a:xfrm>
            <a:off x="57150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7" name="Line 65"/>
          <p:cNvSpPr>
            <a:spLocks noChangeShapeType="1"/>
          </p:cNvSpPr>
          <p:nvPr/>
        </p:nvSpPr>
        <p:spPr bwMode="auto">
          <a:xfrm>
            <a:off x="57150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8" name="Line 66"/>
          <p:cNvSpPr>
            <a:spLocks noChangeShapeType="1"/>
          </p:cNvSpPr>
          <p:nvPr/>
        </p:nvSpPr>
        <p:spPr bwMode="auto">
          <a:xfrm>
            <a:off x="60579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29" name="Line 67"/>
          <p:cNvSpPr>
            <a:spLocks noChangeShapeType="1"/>
          </p:cNvSpPr>
          <p:nvPr/>
        </p:nvSpPr>
        <p:spPr bwMode="auto">
          <a:xfrm>
            <a:off x="60579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0" name="Line 68"/>
          <p:cNvSpPr>
            <a:spLocks noChangeShapeType="1"/>
          </p:cNvSpPr>
          <p:nvPr/>
        </p:nvSpPr>
        <p:spPr bwMode="auto">
          <a:xfrm>
            <a:off x="64008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1" name="Line 69"/>
          <p:cNvSpPr>
            <a:spLocks noChangeShapeType="1"/>
          </p:cNvSpPr>
          <p:nvPr/>
        </p:nvSpPr>
        <p:spPr bwMode="auto">
          <a:xfrm>
            <a:off x="6400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2" name="Line 70"/>
          <p:cNvSpPr>
            <a:spLocks noChangeShapeType="1"/>
          </p:cNvSpPr>
          <p:nvPr/>
        </p:nvSpPr>
        <p:spPr bwMode="auto">
          <a:xfrm>
            <a:off x="40005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3" name="Line 71"/>
          <p:cNvSpPr>
            <a:spLocks noChangeShapeType="1"/>
          </p:cNvSpPr>
          <p:nvPr/>
        </p:nvSpPr>
        <p:spPr bwMode="auto">
          <a:xfrm>
            <a:off x="40005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4" name="Line 72"/>
          <p:cNvSpPr>
            <a:spLocks noChangeShapeType="1"/>
          </p:cNvSpPr>
          <p:nvPr/>
        </p:nvSpPr>
        <p:spPr bwMode="auto">
          <a:xfrm>
            <a:off x="29718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5" name="Line 73"/>
          <p:cNvSpPr>
            <a:spLocks noChangeShapeType="1"/>
          </p:cNvSpPr>
          <p:nvPr/>
        </p:nvSpPr>
        <p:spPr bwMode="auto">
          <a:xfrm>
            <a:off x="29718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6" name="Line 74"/>
          <p:cNvSpPr>
            <a:spLocks noChangeShapeType="1"/>
          </p:cNvSpPr>
          <p:nvPr/>
        </p:nvSpPr>
        <p:spPr bwMode="auto">
          <a:xfrm>
            <a:off x="46863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7" name="Line 75"/>
          <p:cNvSpPr>
            <a:spLocks noChangeShapeType="1"/>
          </p:cNvSpPr>
          <p:nvPr/>
        </p:nvSpPr>
        <p:spPr bwMode="auto">
          <a:xfrm>
            <a:off x="46863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8" name="Line 76"/>
          <p:cNvSpPr>
            <a:spLocks noChangeShapeType="1"/>
          </p:cNvSpPr>
          <p:nvPr/>
        </p:nvSpPr>
        <p:spPr bwMode="auto">
          <a:xfrm>
            <a:off x="43434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39" name="Line 77"/>
          <p:cNvSpPr>
            <a:spLocks noChangeShapeType="1"/>
          </p:cNvSpPr>
          <p:nvPr/>
        </p:nvSpPr>
        <p:spPr bwMode="auto">
          <a:xfrm>
            <a:off x="4343400" y="4057650"/>
            <a:ext cx="1714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0" name="Line 78"/>
          <p:cNvSpPr>
            <a:spLocks noChangeShapeType="1"/>
          </p:cNvSpPr>
          <p:nvPr/>
        </p:nvSpPr>
        <p:spPr bwMode="auto">
          <a:xfrm>
            <a:off x="3314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1" name="Line 79"/>
          <p:cNvSpPr>
            <a:spLocks noChangeShapeType="1"/>
          </p:cNvSpPr>
          <p:nvPr/>
        </p:nvSpPr>
        <p:spPr bwMode="auto">
          <a:xfrm flipH="1">
            <a:off x="348615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2" name="Line 80"/>
          <p:cNvSpPr>
            <a:spLocks noChangeShapeType="1"/>
          </p:cNvSpPr>
          <p:nvPr/>
        </p:nvSpPr>
        <p:spPr bwMode="auto">
          <a:xfrm>
            <a:off x="3657600" y="4057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3" name="Line 81"/>
          <p:cNvSpPr>
            <a:spLocks noChangeShapeType="1"/>
          </p:cNvSpPr>
          <p:nvPr/>
        </p:nvSpPr>
        <p:spPr bwMode="auto">
          <a:xfrm>
            <a:off x="3657600" y="4057650"/>
            <a:ext cx="17145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4" name="Line 82"/>
          <p:cNvSpPr>
            <a:spLocks noChangeShapeType="1"/>
          </p:cNvSpPr>
          <p:nvPr/>
        </p:nvSpPr>
        <p:spPr bwMode="auto">
          <a:xfrm>
            <a:off x="6743700" y="4057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5" name="Line 83"/>
          <p:cNvSpPr>
            <a:spLocks noChangeShapeType="1"/>
          </p:cNvSpPr>
          <p:nvPr/>
        </p:nvSpPr>
        <p:spPr bwMode="auto">
          <a:xfrm>
            <a:off x="29718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6" name="Line 84"/>
          <p:cNvSpPr>
            <a:spLocks noChangeShapeType="1"/>
          </p:cNvSpPr>
          <p:nvPr/>
        </p:nvSpPr>
        <p:spPr bwMode="auto">
          <a:xfrm flipH="1">
            <a:off x="2628900" y="3429000"/>
            <a:ext cx="3429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7" name="Line 85"/>
          <p:cNvSpPr>
            <a:spLocks noChangeShapeType="1"/>
          </p:cNvSpPr>
          <p:nvPr/>
        </p:nvSpPr>
        <p:spPr bwMode="auto">
          <a:xfrm>
            <a:off x="46863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8" name="Line 86"/>
          <p:cNvSpPr>
            <a:spLocks noChangeShapeType="1"/>
          </p:cNvSpPr>
          <p:nvPr/>
        </p:nvSpPr>
        <p:spPr bwMode="auto">
          <a:xfrm flipH="1">
            <a:off x="43434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49" name="Line 87"/>
          <p:cNvSpPr>
            <a:spLocks noChangeShapeType="1"/>
          </p:cNvSpPr>
          <p:nvPr/>
        </p:nvSpPr>
        <p:spPr bwMode="auto">
          <a:xfrm>
            <a:off x="57150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0" name="Line 88"/>
          <p:cNvSpPr>
            <a:spLocks noChangeShapeType="1"/>
          </p:cNvSpPr>
          <p:nvPr/>
        </p:nvSpPr>
        <p:spPr bwMode="auto">
          <a:xfrm flipH="1">
            <a:off x="5372100" y="342900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1" name="Line 89"/>
          <p:cNvSpPr>
            <a:spLocks noChangeShapeType="1"/>
          </p:cNvSpPr>
          <p:nvPr/>
        </p:nvSpPr>
        <p:spPr bwMode="auto">
          <a:xfrm>
            <a:off x="36576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2" name="Line 90"/>
          <p:cNvSpPr>
            <a:spLocks noChangeShapeType="1"/>
          </p:cNvSpPr>
          <p:nvPr/>
        </p:nvSpPr>
        <p:spPr bwMode="auto">
          <a:xfrm flipH="1">
            <a:off x="3314700" y="3429000"/>
            <a:ext cx="3429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3" name="Line 91"/>
          <p:cNvSpPr>
            <a:spLocks noChangeShapeType="1"/>
          </p:cNvSpPr>
          <p:nvPr/>
        </p:nvSpPr>
        <p:spPr bwMode="auto">
          <a:xfrm>
            <a:off x="3657600" y="342900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4" name="Line 92"/>
          <p:cNvSpPr>
            <a:spLocks noChangeShapeType="1"/>
          </p:cNvSpPr>
          <p:nvPr/>
        </p:nvSpPr>
        <p:spPr bwMode="auto">
          <a:xfrm>
            <a:off x="50292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5" name="Line 93"/>
          <p:cNvSpPr>
            <a:spLocks noChangeShapeType="1"/>
          </p:cNvSpPr>
          <p:nvPr/>
        </p:nvSpPr>
        <p:spPr bwMode="auto">
          <a:xfrm>
            <a:off x="60579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6" name="Line 94"/>
          <p:cNvSpPr>
            <a:spLocks noChangeShapeType="1"/>
          </p:cNvSpPr>
          <p:nvPr/>
        </p:nvSpPr>
        <p:spPr bwMode="auto">
          <a:xfrm>
            <a:off x="6400800" y="3429000"/>
            <a:ext cx="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7" name="Line 95"/>
          <p:cNvSpPr>
            <a:spLocks noChangeShapeType="1"/>
          </p:cNvSpPr>
          <p:nvPr/>
        </p:nvSpPr>
        <p:spPr bwMode="auto">
          <a:xfrm>
            <a:off x="6743700" y="342900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8" name="Line 96"/>
          <p:cNvSpPr>
            <a:spLocks noChangeShapeType="1"/>
          </p:cNvSpPr>
          <p:nvPr/>
        </p:nvSpPr>
        <p:spPr bwMode="auto">
          <a:xfrm flipH="1">
            <a:off x="2971800" y="2800350"/>
            <a:ext cx="457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59" name="Line 97"/>
          <p:cNvSpPr>
            <a:spLocks noChangeShapeType="1"/>
          </p:cNvSpPr>
          <p:nvPr/>
        </p:nvSpPr>
        <p:spPr bwMode="auto">
          <a:xfrm>
            <a:off x="3429000" y="2800350"/>
            <a:ext cx="2286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0" name="Line 98"/>
          <p:cNvSpPr>
            <a:spLocks noChangeShapeType="1"/>
          </p:cNvSpPr>
          <p:nvPr/>
        </p:nvSpPr>
        <p:spPr bwMode="auto">
          <a:xfrm>
            <a:off x="4114800" y="2800350"/>
            <a:ext cx="571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1" name="Line 99"/>
          <p:cNvSpPr>
            <a:spLocks noChangeShapeType="1"/>
          </p:cNvSpPr>
          <p:nvPr/>
        </p:nvSpPr>
        <p:spPr bwMode="auto">
          <a:xfrm>
            <a:off x="4800600" y="2800350"/>
            <a:ext cx="2286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2" name="Line 100"/>
          <p:cNvSpPr>
            <a:spLocks noChangeShapeType="1"/>
          </p:cNvSpPr>
          <p:nvPr/>
        </p:nvSpPr>
        <p:spPr bwMode="auto">
          <a:xfrm>
            <a:off x="5372100" y="2800350"/>
            <a:ext cx="3429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3" name="Line 101"/>
          <p:cNvSpPr>
            <a:spLocks noChangeShapeType="1"/>
          </p:cNvSpPr>
          <p:nvPr/>
        </p:nvSpPr>
        <p:spPr bwMode="auto">
          <a:xfrm>
            <a:off x="6057900" y="2800350"/>
            <a:ext cx="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4" name="Line 102"/>
          <p:cNvSpPr>
            <a:spLocks noChangeShapeType="1"/>
          </p:cNvSpPr>
          <p:nvPr/>
        </p:nvSpPr>
        <p:spPr bwMode="auto">
          <a:xfrm>
            <a:off x="6057900" y="2800350"/>
            <a:ext cx="342900" cy="51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5" name="Line 103"/>
          <p:cNvSpPr>
            <a:spLocks noChangeShapeType="1"/>
          </p:cNvSpPr>
          <p:nvPr/>
        </p:nvSpPr>
        <p:spPr bwMode="auto">
          <a:xfrm>
            <a:off x="6572250" y="2800350"/>
            <a:ext cx="17145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66" name="Rectangle 104"/>
          <p:cNvSpPr>
            <a:spLocks noChangeArrowheads="1"/>
          </p:cNvSpPr>
          <p:nvPr/>
        </p:nvSpPr>
        <p:spPr bwMode="auto">
          <a:xfrm>
            <a:off x="41148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67" name="Rectangle 105"/>
          <p:cNvSpPr>
            <a:spLocks noChangeArrowheads="1"/>
          </p:cNvSpPr>
          <p:nvPr/>
        </p:nvSpPr>
        <p:spPr bwMode="auto">
          <a:xfrm>
            <a:off x="5715000" y="1714500"/>
            <a:ext cx="114300" cy="114300"/>
          </a:xfrm>
          <a:prstGeom prst="rect">
            <a:avLst/>
          </a:prstGeom>
          <a:solidFill>
            <a:srgbClr val="F0E09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68" name="Rectangle 106"/>
          <p:cNvSpPr>
            <a:spLocks noChangeArrowheads="1"/>
          </p:cNvSpPr>
          <p:nvPr/>
        </p:nvSpPr>
        <p:spPr bwMode="auto">
          <a:xfrm>
            <a:off x="3714750" y="21717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69" name="Rectangle 107"/>
          <p:cNvSpPr>
            <a:spLocks noChangeArrowheads="1"/>
          </p:cNvSpPr>
          <p:nvPr/>
        </p:nvSpPr>
        <p:spPr bwMode="auto">
          <a:xfrm>
            <a:off x="4914900" y="1257300"/>
            <a:ext cx="114300" cy="114300"/>
          </a:xfrm>
          <a:prstGeom prst="rect">
            <a:avLst/>
          </a:prstGeom>
          <a:solidFill>
            <a:srgbClr val="DCFF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9370" name="Line 108"/>
          <p:cNvSpPr>
            <a:spLocks noChangeShapeType="1"/>
          </p:cNvSpPr>
          <p:nvPr/>
        </p:nvSpPr>
        <p:spPr bwMode="auto">
          <a:xfrm flipH="1">
            <a:off x="3429000" y="2286000"/>
            <a:ext cx="3429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1" name="Line 109"/>
          <p:cNvSpPr>
            <a:spLocks noChangeShapeType="1"/>
          </p:cNvSpPr>
          <p:nvPr/>
        </p:nvSpPr>
        <p:spPr bwMode="auto">
          <a:xfrm flipH="1">
            <a:off x="4114800" y="2286000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2" name="Line 110"/>
          <p:cNvSpPr>
            <a:spLocks noChangeShapeType="1"/>
          </p:cNvSpPr>
          <p:nvPr/>
        </p:nvSpPr>
        <p:spPr bwMode="auto">
          <a:xfrm>
            <a:off x="4572000" y="2286000"/>
            <a:ext cx="22860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3" name="Line 111"/>
          <p:cNvSpPr>
            <a:spLocks noChangeShapeType="1"/>
          </p:cNvSpPr>
          <p:nvPr/>
        </p:nvSpPr>
        <p:spPr bwMode="auto">
          <a:xfrm>
            <a:off x="5372100" y="2286000"/>
            <a:ext cx="6858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4" name="Line 112"/>
          <p:cNvSpPr>
            <a:spLocks noChangeShapeType="1"/>
          </p:cNvSpPr>
          <p:nvPr/>
        </p:nvSpPr>
        <p:spPr bwMode="auto">
          <a:xfrm>
            <a:off x="6172200" y="2286000"/>
            <a:ext cx="40005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5" name="Line 113"/>
          <p:cNvSpPr>
            <a:spLocks noChangeShapeType="1"/>
          </p:cNvSpPr>
          <p:nvPr/>
        </p:nvSpPr>
        <p:spPr bwMode="auto">
          <a:xfrm flipH="1">
            <a:off x="377190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6" name="Line 114"/>
          <p:cNvSpPr>
            <a:spLocks noChangeShapeType="1"/>
          </p:cNvSpPr>
          <p:nvPr/>
        </p:nvSpPr>
        <p:spPr bwMode="auto">
          <a:xfrm>
            <a:off x="41719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7" name="Line 115"/>
          <p:cNvSpPr>
            <a:spLocks noChangeShapeType="1"/>
          </p:cNvSpPr>
          <p:nvPr/>
        </p:nvSpPr>
        <p:spPr bwMode="auto">
          <a:xfrm flipH="1">
            <a:off x="5372100" y="1828800"/>
            <a:ext cx="40005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8" name="Line 116"/>
          <p:cNvSpPr>
            <a:spLocks noChangeShapeType="1"/>
          </p:cNvSpPr>
          <p:nvPr/>
        </p:nvSpPr>
        <p:spPr bwMode="auto">
          <a:xfrm>
            <a:off x="5772150" y="1828800"/>
            <a:ext cx="4000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79" name="Line 117"/>
          <p:cNvSpPr>
            <a:spLocks noChangeShapeType="1"/>
          </p:cNvSpPr>
          <p:nvPr/>
        </p:nvSpPr>
        <p:spPr bwMode="auto">
          <a:xfrm flipH="1">
            <a:off x="4171950" y="1371600"/>
            <a:ext cx="8001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80" name="Line 118"/>
          <p:cNvSpPr>
            <a:spLocks noChangeShapeType="1"/>
          </p:cNvSpPr>
          <p:nvPr/>
        </p:nvSpPr>
        <p:spPr bwMode="auto">
          <a:xfrm>
            <a:off x="4972050" y="1371600"/>
            <a:ext cx="8001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381" name="Text Box 119"/>
          <p:cNvSpPr txBox="1">
            <a:spLocks noChangeArrowheads="1"/>
          </p:cNvSpPr>
          <p:nvPr/>
        </p:nvSpPr>
        <p:spPr bwMode="auto">
          <a:xfrm>
            <a:off x="25146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9382" name="Text Box 120"/>
          <p:cNvSpPr txBox="1">
            <a:spLocks noChangeArrowheads="1"/>
          </p:cNvSpPr>
          <p:nvPr/>
        </p:nvSpPr>
        <p:spPr bwMode="auto">
          <a:xfrm>
            <a:off x="2686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9383" name="Text Box 121"/>
          <p:cNvSpPr txBox="1">
            <a:spLocks noChangeArrowheads="1"/>
          </p:cNvSpPr>
          <p:nvPr/>
        </p:nvSpPr>
        <p:spPr bwMode="auto">
          <a:xfrm>
            <a:off x="2857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9384" name="Text Box 122"/>
          <p:cNvSpPr txBox="1">
            <a:spLocks noChangeArrowheads="1"/>
          </p:cNvSpPr>
          <p:nvPr/>
        </p:nvSpPr>
        <p:spPr bwMode="auto">
          <a:xfrm>
            <a:off x="44005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9385" name="Text Box 123"/>
          <p:cNvSpPr txBox="1">
            <a:spLocks noChangeArrowheads="1"/>
          </p:cNvSpPr>
          <p:nvPr/>
        </p:nvSpPr>
        <p:spPr bwMode="auto">
          <a:xfrm>
            <a:off x="42291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9386" name="Text Box 124"/>
          <p:cNvSpPr txBox="1">
            <a:spLocks noChangeArrowheads="1"/>
          </p:cNvSpPr>
          <p:nvPr/>
        </p:nvSpPr>
        <p:spPr bwMode="auto">
          <a:xfrm>
            <a:off x="38862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-2</a:t>
            </a:r>
          </a:p>
        </p:txBody>
      </p:sp>
      <p:sp>
        <p:nvSpPr>
          <p:cNvPr id="139387" name="Text Box 125"/>
          <p:cNvSpPr txBox="1">
            <a:spLocks noChangeArrowheads="1"/>
          </p:cNvSpPr>
          <p:nvPr/>
        </p:nvSpPr>
        <p:spPr bwMode="auto">
          <a:xfrm>
            <a:off x="40576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9388" name="Text Box 126"/>
          <p:cNvSpPr txBox="1">
            <a:spLocks noChangeArrowheads="1"/>
          </p:cNvSpPr>
          <p:nvPr/>
        </p:nvSpPr>
        <p:spPr bwMode="auto">
          <a:xfrm>
            <a:off x="37147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9389" name="Text Box 127"/>
          <p:cNvSpPr txBox="1">
            <a:spLocks noChangeArrowheads="1"/>
          </p:cNvSpPr>
          <p:nvPr/>
        </p:nvSpPr>
        <p:spPr bwMode="auto">
          <a:xfrm>
            <a:off x="33718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9390" name="Text Box 128"/>
          <p:cNvSpPr txBox="1">
            <a:spLocks noChangeArrowheads="1"/>
          </p:cNvSpPr>
          <p:nvPr/>
        </p:nvSpPr>
        <p:spPr bwMode="auto">
          <a:xfrm>
            <a:off x="35433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9391" name="Text Box 129"/>
          <p:cNvSpPr txBox="1">
            <a:spLocks noChangeArrowheads="1"/>
          </p:cNvSpPr>
          <p:nvPr/>
        </p:nvSpPr>
        <p:spPr bwMode="auto">
          <a:xfrm>
            <a:off x="3200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9392" name="Text Box 130"/>
          <p:cNvSpPr txBox="1">
            <a:spLocks noChangeArrowheads="1"/>
          </p:cNvSpPr>
          <p:nvPr/>
        </p:nvSpPr>
        <p:spPr bwMode="auto">
          <a:xfrm>
            <a:off x="3028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9393" name="Text Box 131"/>
          <p:cNvSpPr txBox="1">
            <a:spLocks noChangeArrowheads="1"/>
          </p:cNvSpPr>
          <p:nvPr/>
        </p:nvSpPr>
        <p:spPr bwMode="auto">
          <a:xfrm>
            <a:off x="59436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9394" name="Text Box 132"/>
          <p:cNvSpPr txBox="1">
            <a:spLocks noChangeArrowheads="1"/>
          </p:cNvSpPr>
          <p:nvPr/>
        </p:nvSpPr>
        <p:spPr bwMode="auto">
          <a:xfrm>
            <a:off x="57721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9395" name="Text Box 133"/>
          <p:cNvSpPr txBox="1">
            <a:spLocks noChangeArrowheads="1"/>
          </p:cNvSpPr>
          <p:nvPr/>
        </p:nvSpPr>
        <p:spPr bwMode="auto">
          <a:xfrm>
            <a:off x="54292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9396" name="Text Box 134"/>
          <p:cNvSpPr txBox="1">
            <a:spLocks noChangeArrowheads="1"/>
          </p:cNvSpPr>
          <p:nvPr/>
        </p:nvSpPr>
        <p:spPr bwMode="auto">
          <a:xfrm>
            <a:off x="56007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9397" name="Text Box 135"/>
          <p:cNvSpPr txBox="1">
            <a:spLocks noChangeArrowheads="1"/>
          </p:cNvSpPr>
          <p:nvPr/>
        </p:nvSpPr>
        <p:spPr bwMode="auto">
          <a:xfrm>
            <a:off x="52578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9398" name="Text Box 136"/>
          <p:cNvSpPr txBox="1">
            <a:spLocks noChangeArrowheads="1"/>
          </p:cNvSpPr>
          <p:nvPr/>
        </p:nvSpPr>
        <p:spPr bwMode="auto">
          <a:xfrm>
            <a:off x="49149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0</a:t>
            </a:r>
          </a:p>
        </p:txBody>
      </p:sp>
      <p:sp>
        <p:nvSpPr>
          <p:cNvPr id="139399" name="Text Box 137"/>
          <p:cNvSpPr txBox="1">
            <a:spLocks noChangeArrowheads="1"/>
          </p:cNvSpPr>
          <p:nvPr/>
        </p:nvSpPr>
        <p:spPr bwMode="auto">
          <a:xfrm>
            <a:off x="5086350" y="4652963"/>
            <a:ext cx="2359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1</a:t>
            </a:r>
          </a:p>
        </p:txBody>
      </p:sp>
      <p:sp>
        <p:nvSpPr>
          <p:cNvPr id="139400" name="Text Box 138"/>
          <p:cNvSpPr txBox="1">
            <a:spLocks noChangeArrowheads="1"/>
          </p:cNvSpPr>
          <p:nvPr/>
        </p:nvSpPr>
        <p:spPr bwMode="auto">
          <a:xfrm>
            <a:off x="474345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-5</a:t>
            </a:r>
          </a:p>
        </p:txBody>
      </p:sp>
      <p:sp>
        <p:nvSpPr>
          <p:cNvPr id="139401" name="Text Box 139"/>
          <p:cNvSpPr txBox="1">
            <a:spLocks noChangeArrowheads="1"/>
          </p:cNvSpPr>
          <p:nvPr/>
        </p:nvSpPr>
        <p:spPr bwMode="auto">
          <a:xfrm>
            <a:off x="45720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9402" name="Text Box 140"/>
          <p:cNvSpPr txBox="1">
            <a:spLocks noChangeArrowheads="1"/>
          </p:cNvSpPr>
          <p:nvPr/>
        </p:nvSpPr>
        <p:spPr bwMode="auto">
          <a:xfrm>
            <a:off x="64579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3</a:t>
            </a:r>
          </a:p>
        </p:txBody>
      </p:sp>
      <p:sp>
        <p:nvSpPr>
          <p:cNvPr id="139403" name="Text Box 141"/>
          <p:cNvSpPr txBox="1">
            <a:spLocks noChangeArrowheads="1"/>
          </p:cNvSpPr>
          <p:nvPr/>
        </p:nvSpPr>
        <p:spPr bwMode="auto">
          <a:xfrm>
            <a:off x="662940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2</a:t>
            </a:r>
          </a:p>
        </p:txBody>
      </p:sp>
      <p:sp>
        <p:nvSpPr>
          <p:cNvPr id="139404" name="Text Box 142"/>
          <p:cNvSpPr txBox="1">
            <a:spLocks noChangeArrowheads="1"/>
          </p:cNvSpPr>
          <p:nvPr/>
        </p:nvSpPr>
        <p:spPr bwMode="auto">
          <a:xfrm>
            <a:off x="6286500" y="4652963"/>
            <a:ext cx="303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-3</a:t>
            </a:r>
          </a:p>
        </p:txBody>
      </p:sp>
      <p:sp>
        <p:nvSpPr>
          <p:cNvPr id="139405" name="Text Box 143"/>
          <p:cNvSpPr txBox="1">
            <a:spLocks noChangeArrowheads="1"/>
          </p:cNvSpPr>
          <p:nvPr/>
        </p:nvSpPr>
        <p:spPr bwMode="auto">
          <a:xfrm>
            <a:off x="6115050" y="465296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CC0066"/>
                </a:solidFill>
                <a:latin typeface="Comic Sans MS" charset="0"/>
              </a:rPr>
              <a:t>5</a:t>
            </a:r>
          </a:p>
        </p:txBody>
      </p:sp>
      <p:sp>
        <p:nvSpPr>
          <p:cNvPr id="139406" name="Text Box 144"/>
          <p:cNvSpPr txBox="1">
            <a:spLocks noChangeArrowheads="1"/>
          </p:cNvSpPr>
          <p:nvPr/>
        </p:nvSpPr>
        <p:spPr bwMode="auto">
          <a:xfrm>
            <a:off x="2628900" y="3202781"/>
            <a:ext cx="3177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 </a:t>
            </a:r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9407" name="Text Box 145"/>
          <p:cNvSpPr txBox="1">
            <a:spLocks noChangeArrowheads="1"/>
          </p:cNvSpPr>
          <p:nvPr/>
        </p:nvSpPr>
        <p:spPr bwMode="auto">
          <a:xfrm>
            <a:off x="31432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9408" name="Text Box 146"/>
          <p:cNvSpPr txBox="1">
            <a:spLocks noChangeArrowheads="1"/>
          </p:cNvSpPr>
          <p:nvPr/>
        </p:nvSpPr>
        <p:spPr bwMode="auto">
          <a:xfrm>
            <a:off x="35433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9409" name="Text Box 147"/>
          <p:cNvSpPr txBox="1">
            <a:spLocks noChangeArrowheads="1"/>
          </p:cNvSpPr>
          <p:nvPr/>
        </p:nvSpPr>
        <p:spPr bwMode="auto">
          <a:xfrm>
            <a:off x="2343150" y="38731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0</a:t>
            </a:r>
          </a:p>
        </p:txBody>
      </p:sp>
      <p:sp>
        <p:nvSpPr>
          <p:cNvPr id="139410" name="Text Box 148"/>
          <p:cNvSpPr txBox="1">
            <a:spLocks noChangeArrowheads="1"/>
          </p:cNvSpPr>
          <p:nvPr/>
        </p:nvSpPr>
        <p:spPr bwMode="auto">
          <a:xfrm>
            <a:off x="26860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9411" name="Text Box 149"/>
          <p:cNvSpPr txBox="1">
            <a:spLocks noChangeArrowheads="1"/>
          </p:cNvSpPr>
          <p:nvPr/>
        </p:nvSpPr>
        <p:spPr bwMode="auto">
          <a:xfrm>
            <a:off x="3086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3</a:t>
            </a:r>
          </a:p>
        </p:txBody>
      </p:sp>
      <p:sp>
        <p:nvSpPr>
          <p:cNvPr id="139412" name="Text Box 150"/>
          <p:cNvSpPr txBox="1">
            <a:spLocks noChangeArrowheads="1"/>
          </p:cNvSpPr>
          <p:nvPr/>
        </p:nvSpPr>
        <p:spPr bwMode="auto">
          <a:xfrm>
            <a:off x="34290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3</a:t>
            </a:r>
          </a:p>
        </p:txBody>
      </p:sp>
      <p:sp>
        <p:nvSpPr>
          <p:cNvPr id="139413" name="Text Box 151"/>
          <p:cNvSpPr txBox="1">
            <a:spLocks noChangeArrowheads="1"/>
          </p:cNvSpPr>
          <p:nvPr/>
        </p:nvSpPr>
        <p:spPr bwMode="auto">
          <a:xfrm>
            <a:off x="3943350" y="16633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  <a:cs typeface="Times New Roman" charset="0"/>
                <a:sym typeface="Symbol" charset="0"/>
              </a:rPr>
              <a:t>0</a:t>
            </a:r>
          </a:p>
        </p:txBody>
      </p:sp>
      <p:sp>
        <p:nvSpPr>
          <p:cNvPr id="139414" name="Text Box 152"/>
          <p:cNvSpPr txBox="1">
            <a:spLocks noChangeArrowheads="1"/>
          </p:cNvSpPr>
          <p:nvPr/>
        </p:nvSpPr>
        <p:spPr bwMode="auto">
          <a:xfrm>
            <a:off x="41148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15" name="Text Box 153"/>
          <p:cNvSpPr txBox="1">
            <a:spLocks noChangeArrowheads="1"/>
          </p:cNvSpPr>
          <p:nvPr/>
        </p:nvSpPr>
        <p:spPr bwMode="auto">
          <a:xfrm>
            <a:off x="44577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16" name="Text Box 154"/>
          <p:cNvSpPr txBox="1">
            <a:spLocks noChangeArrowheads="1"/>
          </p:cNvSpPr>
          <p:nvPr/>
        </p:nvSpPr>
        <p:spPr bwMode="auto">
          <a:xfrm>
            <a:off x="388620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17" name="Text Box 155"/>
          <p:cNvSpPr txBox="1">
            <a:spLocks noChangeArrowheads="1"/>
          </p:cNvSpPr>
          <p:nvPr/>
        </p:nvSpPr>
        <p:spPr bwMode="auto">
          <a:xfrm>
            <a:off x="43434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18" name="Text Box 156"/>
          <p:cNvSpPr txBox="1">
            <a:spLocks noChangeArrowheads="1"/>
          </p:cNvSpPr>
          <p:nvPr/>
        </p:nvSpPr>
        <p:spPr bwMode="auto">
          <a:xfrm>
            <a:off x="5143500" y="38921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9419" name="Text Box 157"/>
          <p:cNvSpPr txBox="1">
            <a:spLocks noChangeArrowheads="1"/>
          </p:cNvSpPr>
          <p:nvPr/>
        </p:nvSpPr>
        <p:spPr bwMode="auto">
          <a:xfrm>
            <a:off x="5486400" y="3263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9420" name="Text Box 158"/>
          <p:cNvSpPr txBox="1">
            <a:spLocks noChangeArrowheads="1"/>
          </p:cNvSpPr>
          <p:nvPr/>
        </p:nvSpPr>
        <p:spPr bwMode="auto">
          <a:xfrm>
            <a:off x="54292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-3</a:t>
            </a:r>
          </a:p>
        </p:txBody>
      </p:sp>
      <p:sp>
        <p:nvSpPr>
          <p:cNvPr id="139421" name="Line 159"/>
          <p:cNvSpPr>
            <a:spLocks noChangeShapeType="1"/>
          </p:cNvSpPr>
          <p:nvPr/>
        </p:nvSpPr>
        <p:spPr bwMode="auto">
          <a:xfrm>
            <a:off x="5372100" y="2286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422" name="Text Box 160"/>
          <p:cNvSpPr txBox="1">
            <a:spLocks noChangeArrowheads="1"/>
          </p:cNvSpPr>
          <p:nvPr/>
        </p:nvSpPr>
        <p:spPr bwMode="auto">
          <a:xfrm>
            <a:off x="5143500" y="263485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9423" name="Text Box 161"/>
          <p:cNvSpPr txBox="1">
            <a:spLocks noChangeArrowheads="1"/>
          </p:cNvSpPr>
          <p:nvPr/>
        </p:nvSpPr>
        <p:spPr bwMode="auto">
          <a:xfrm>
            <a:off x="5143500" y="21205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1</a:t>
            </a:r>
          </a:p>
        </p:txBody>
      </p:sp>
      <p:sp>
        <p:nvSpPr>
          <p:cNvPr id="139424" name="Text Box 162"/>
          <p:cNvSpPr txBox="1">
            <a:spLocks noChangeArrowheads="1"/>
          </p:cNvSpPr>
          <p:nvPr/>
        </p:nvSpPr>
        <p:spPr bwMode="auto">
          <a:xfrm>
            <a:off x="5772150" y="38921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9425" name="Text Box 163"/>
          <p:cNvSpPr txBox="1">
            <a:spLocks noChangeArrowheads="1"/>
          </p:cNvSpPr>
          <p:nvPr/>
        </p:nvSpPr>
        <p:spPr bwMode="auto">
          <a:xfrm>
            <a:off x="5772150" y="326350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-5</a:t>
            </a:r>
          </a:p>
        </p:txBody>
      </p:sp>
      <p:sp>
        <p:nvSpPr>
          <p:cNvPr id="139426" name="Text Box 164"/>
          <p:cNvSpPr txBox="1">
            <a:spLocks noChangeArrowheads="1"/>
          </p:cNvSpPr>
          <p:nvPr/>
        </p:nvSpPr>
        <p:spPr bwMode="auto">
          <a:xfrm>
            <a:off x="5772150" y="2634854"/>
            <a:ext cx="322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-5</a:t>
            </a:r>
          </a:p>
        </p:txBody>
      </p:sp>
      <p:sp>
        <p:nvSpPr>
          <p:cNvPr id="139427" name="Text Box 165"/>
          <p:cNvSpPr txBox="1">
            <a:spLocks noChangeArrowheads="1"/>
          </p:cNvSpPr>
          <p:nvPr/>
        </p:nvSpPr>
        <p:spPr bwMode="auto">
          <a:xfrm>
            <a:off x="5543550" y="16633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1</a:t>
            </a:r>
          </a:p>
        </p:txBody>
      </p:sp>
      <p:sp>
        <p:nvSpPr>
          <p:cNvPr id="139428" name="Text Box 166"/>
          <p:cNvSpPr txBox="1">
            <a:spLocks noChangeArrowheads="1"/>
          </p:cNvSpPr>
          <p:nvPr/>
        </p:nvSpPr>
        <p:spPr bwMode="auto">
          <a:xfrm>
            <a:off x="6515100" y="38921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29" name="Text Box 167"/>
          <p:cNvSpPr txBox="1">
            <a:spLocks noChangeArrowheads="1"/>
          </p:cNvSpPr>
          <p:nvPr/>
        </p:nvSpPr>
        <p:spPr bwMode="auto">
          <a:xfrm>
            <a:off x="6343650" y="263485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FF33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30" name="Text Box 168"/>
          <p:cNvSpPr txBox="1">
            <a:spLocks noChangeArrowheads="1"/>
          </p:cNvSpPr>
          <p:nvPr/>
        </p:nvSpPr>
        <p:spPr bwMode="auto">
          <a:xfrm>
            <a:off x="5943600" y="2120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31" name="Text Box 169"/>
          <p:cNvSpPr txBox="1">
            <a:spLocks noChangeArrowheads="1"/>
          </p:cNvSpPr>
          <p:nvPr/>
        </p:nvSpPr>
        <p:spPr bwMode="auto">
          <a:xfrm>
            <a:off x="6515100" y="3263504"/>
            <a:ext cx="2664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</a:rPr>
              <a:t>2</a:t>
            </a:r>
          </a:p>
        </p:txBody>
      </p:sp>
      <p:sp>
        <p:nvSpPr>
          <p:cNvPr id="139432" name="Text Box 170"/>
          <p:cNvSpPr txBox="1">
            <a:spLocks noChangeArrowheads="1"/>
          </p:cNvSpPr>
          <p:nvPr/>
        </p:nvSpPr>
        <p:spPr bwMode="auto">
          <a:xfrm>
            <a:off x="4743450" y="1206104"/>
            <a:ext cx="2455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009900"/>
                </a:solidFill>
                <a:latin typeface="Comic Sans MS" charset="0"/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ED081-C45C-1D41-9953-F436A565B06A}"/>
              </a:ext>
            </a:extLst>
          </p:cNvPr>
          <p:cNvSpPr txBox="1"/>
          <p:nvPr/>
        </p:nvSpPr>
        <p:spPr>
          <a:xfrm>
            <a:off x="1543050" y="255970"/>
            <a:ext cx="60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With alpha-beta we avoided computing a static evaluation metric for 14 of the 25 leaf nodes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25669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Effectiveness of alpha-beta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683" y="1085850"/>
            <a:ext cx="7307317" cy="38290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Alpha-beta guaranteed to compute same value for root node as minimax, but with ≤ computation</a:t>
            </a:r>
          </a:p>
          <a:p>
            <a:r>
              <a:rPr lang="en-US" sz="2400" b="1" dirty="0">
                <a:latin typeface="Times New Roman" charset="0"/>
                <a:ea typeface="ＭＳ Ｐゴシック" charset="0"/>
                <a:cs typeface="ＭＳ Ｐゴシック" charset="0"/>
              </a:rPr>
              <a:t>Worst case: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no pruning, examine b</a:t>
            </a:r>
            <a:r>
              <a:rPr lang="en-US" sz="24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leaf nodes, where nodes have b children &amp; d-ply search is done </a:t>
            </a:r>
          </a:p>
          <a:p>
            <a:r>
              <a:rPr lang="en-US" sz="2400" b="1" dirty="0">
                <a:latin typeface="Times New Roman" charset="0"/>
                <a:ea typeface="ＭＳ Ｐゴシック" charset="0"/>
                <a:cs typeface="ＭＳ Ｐゴシック" charset="0"/>
              </a:rPr>
              <a:t>Best case: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examine only (2b)</a:t>
            </a:r>
            <a:r>
              <a:rPr lang="en-US" sz="24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d/2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leaf nodes</a:t>
            </a:r>
          </a:p>
          <a:p>
            <a:pPr marL="341710" lvl="1"/>
            <a:r>
              <a:rPr lang="en-US" sz="2400" dirty="0">
                <a:latin typeface="Times New Roman" charset="0"/>
                <a:ea typeface="ＭＳ Ｐゴシック" charset="0"/>
              </a:rPr>
              <a:t> </a:t>
            </a:r>
            <a:r>
              <a:rPr lang="en-US" sz="2100" dirty="0">
                <a:latin typeface="Times New Roman" charset="0"/>
                <a:ea typeface="ＭＳ Ｐゴシック" charset="0"/>
              </a:rPr>
              <a:t>You can search twice as deep as minimax! </a:t>
            </a:r>
          </a:p>
          <a:p>
            <a:pPr marL="341710" lvl="1"/>
            <a:r>
              <a:rPr lang="en-US" sz="2100" b="1" dirty="0">
                <a:latin typeface="Times New Roman" charset="0"/>
                <a:ea typeface="ＭＳ Ｐゴシック" charset="0"/>
                <a:cs typeface="ＭＳ Ｐゴシック" charset="0"/>
              </a:rPr>
              <a:t>Occurs if each player’</a:t>
            </a:r>
            <a:r>
              <a:rPr lang="en-US" altLang="ja-JP" sz="2100" b="1" dirty="0">
                <a:latin typeface="Times New Roman" charset="0"/>
                <a:ea typeface="ＭＳ Ｐゴシック" charset="0"/>
                <a:cs typeface="ＭＳ Ｐゴシック" charset="0"/>
              </a:rPr>
              <a:t>s best move is 1st alternative </a:t>
            </a:r>
            <a:r>
              <a:rPr lang="en-US" altLang="ja-JP" sz="21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Deep Blue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alpha-beta pruning reduced effective branching factor from ~35 to ~6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18135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57208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89804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7144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644415"/>
            <a:ext cx="58293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Another alpha-beta example</a:t>
            </a:r>
          </a:p>
        </p:txBody>
      </p:sp>
      <p:sp>
        <p:nvSpPr>
          <p:cNvPr id="8397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6250" y="1844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25EB24E-DE87-8E43-FABD-E79C719588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571750" y="28732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F754122-D2E7-E108-78EB-55CF500B77B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14575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06C27660-EA8C-C87C-98C5-63A6A6FE05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E6173AC0-7CFD-141C-0AE8-E496E9F99D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14650" y="4130565"/>
            <a:ext cx="342900" cy="2857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Line 17">
            <a:extLst>
              <a:ext uri="{FF2B5EF4-FFF2-40B4-BE49-F238E27FC236}">
                <a16:creationId xmlns:a16="http://schemas.microsoft.com/office/drawing/2014/main" id="{122F56FD-C6EA-E5D5-DC14-9D608141BB7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743200" y="2187465"/>
            <a:ext cx="1543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E99804B3-A2E3-6A9A-36C7-432D0D6B4BB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885950" y="3159015"/>
            <a:ext cx="800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551AB08E-EF38-340C-65E1-872A64566DC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5146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1DBDC13F-45BB-EF1F-9EF7-D99DB63F62F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57500" y="3159015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917D1FBB-608F-5C7D-7B36-E22533CD6515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59744" y="4484181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3</a:t>
            </a: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E5079889-0EDE-03EB-855C-0BDC5F345BB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95537" y="4473465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12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C9C07344-94DE-DF37-9B31-C3414D26978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24187" y="4473465"/>
            <a:ext cx="2808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8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4488C8B-C5AF-7F1B-2CFF-F79AAF1D52C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71801" y="2873265"/>
            <a:ext cx="4924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>
                <a:latin typeface="Symbol" charset="0"/>
              </a:rPr>
              <a:t>b=</a:t>
            </a:r>
            <a:r>
              <a:rPr lang="en-US" sz="1500"/>
              <a:t>3</a:t>
            </a:r>
          </a:p>
        </p:txBody>
      </p:sp>
      <p:sp>
        <p:nvSpPr>
          <p:cNvPr id="83999" name="Text Box 4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16844" y="2941131"/>
            <a:ext cx="5597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MIN</a:t>
            </a:r>
          </a:p>
        </p:txBody>
      </p:sp>
      <p:sp>
        <p:nvSpPr>
          <p:cNvPr id="84000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71600" y="1912431"/>
            <a:ext cx="6351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305052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8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6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7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3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0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2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399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40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4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1868</Words>
  <Application>Microsoft Macintosh PowerPoint</Application>
  <PresentationFormat>On-screen Show (16:9)</PresentationFormat>
  <Paragraphs>1208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Comic Sans MS</vt:lpstr>
      <vt:lpstr>Symbol</vt:lpstr>
      <vt:lpstr>Times New Roman</vt:lpstr>
      <vt:lpstr>Office Theme</vt:lpstr>
      <vt:lpstr>CMSC 471</vt:lpstr>
      <vt:lpstr>Alpha-beta pruning</vt:lpstr>
      <vt:lpstr>Alpha-beta pruning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Another alpha-beta example</vt:lpstr>
      <vt:lpstr>Alpha-Beta Tic-Tac-Toe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Effectiveness of alpha-beta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</dc:title>
  <dc:creator>Anantaa Kotal</dc:creator>
  <cp:lastModifiedBy>Anantaa Kotal</cp:lastModifiedBy>
  <cp:revision>1</cp:revision>
  <dcterms:created xsi:type="dcterms:W3CDTF">2022-11-30T16:41:59Z</dcterms:created>
  <dcterms:modified xsi:type="dcterms:W3CDTF">2022-11-30T16:42:37Z</dcterms:modified>
</cp:coreProperties>
</file>