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sers\Public\Programming\Project_Working\IntelliJ\Spark-Scala\Project1\output\avail_bev\part-00000-392bd745-1df9-4e06-a8b1-328a9da99a3a-c000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sers\Public\Programming\Project_Working\IntelliJ\Spark-Scala\Project1\output\totalSalesByBranch\part-00000-34dae612-23ce-402b-bf11-59452d33c7bd-c000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aseline="0"/>
              <a:t>Annual Beverage Sales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'part-00000-392bd745-1df9-4e06-a'!$B$1</c:f>
              <c:strCache>
                <c:ptCount val="1"/>
                <c:pt idx="0">
                  <c:v>count(c.beverage)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'part-00000-392bd745-1df9-4e06-a'!$A$2:$A$10</c:f>
              <c:strCache>
                <c:ptCount val="9"/>
                <c:pt idx="0">
                  <c:v>Branch1</c:v>
                </c:pt>
                <c:pt idx="1">
                  <c:v>Branch2</c:v>
                </c:pt>
                <c:pt idx="2">
                  <c:v>Branch3</c:v>
                </c:pt>
                <c:pt idx="3">
                  <c:v>Branch4</c:v>
                </c:pt>
                <c:pt idx="4">
                  <c:v>Branch5</c:v>
                </c:pt>
                <c:pt idx="5">
                  <c:v>Branch6</c:v>
                </c:pt>
                <c:pt idx="6">
                  <c:v>Branch7</c:v>
                </c:pt>
                <c:pt idx="7">
                  <c:v>Branch8</c:v>
                </c:pt>
                <c:pt idx="8">
                  <c:v>Branch9</c:v>
                </c:pt>
              </c:strCache>
            </c:strRef>
          </c:cat>
          <c:val>
            <c:numRef>
              <c:f>'part-00000-392bd745-1df9-4e06-a'!$B$2:$B$10</c:f>
              <c:numCache>
                <c:formatCode>General</c:formatCode>
                <c:ptCount val="9"/>
                <c:pt idx="0">
                  <c:v>2096</c:v>
                </c:pt>
                <c:pt idx="1">
                  <c:v>9613</c:v>
                </c:pt>
                <c:pt idx="2">
                  <c:v>4859</c:v>
                </c:pt>
                <c:pt idx="3">
                  <c:v>7429</c:v>
                </c:pt>
                <c:pt idx="4">
                  <c:v>7430</c:v>
                </c:pt>
                <c:pt idx="5">
                  <c:v>15156</c:v>
                </c:pt>
                <c:pt idx="6">
                  <c:v>12385</c:v>
                </c:pt>
                <c:pt idx="7">
                  <c:v>4855</c:v>
                </c:pt>
                <c:pt idx="8">
                  <c:v>9811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08-428D-AC43-BDB484CDA1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02383872"/>
        <c:axId val="1402377632"/>
      </c:barChart>
      <c:catAx>
        <c:axId val="1402383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branch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2377632"/>
        <c:crosses val="autoZero"/>
        <c:auto val="1"/>
        <c:lblAlgn val="ctr"/>
        <c:lblOffset val="100"/>
        <c:noMultiLvlLbl val="0"/>
      </c:catAx>
      <c:valAx>
        <c:axId val="140237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Consumer 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2383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/>
              <a:t>Annual</a:t>
            </a:r>
            <a:r>
              <a:rPr lang="en-US" sz="1600" baseline="0"/>
              <a:t> </a:t>
            </a:r>
            <a:r>
              <a:rPr lang="en-US" sz="1600"/>
              <a:t>Beverage Sales by Branch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'part-00000-34dae612-23ce-402b-b'!$B$1</c:f>
              <c:strCache>
                <c:ptCount val="1"/>
                <c:pt idx="0">
                  <c:v>Branch1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'part-00000-34dae612-23ce-402b-b'!$A$2:$A$55</c:f>
              <c:strCache>
                <c:ptCount val="54"/>
                <c:pt idx="0">
                  <c:v>Cold_Coffee</c:v>
                </c:pt>
                <c:pt idx="1">
                  <c:v>Cold_Espresso</c:v>
                </c:pt>
                <c:pt idx="2">
                  <c:v>Cold_LATTE</c:v>
                </c:pt>
                <c:pt idx="3">
                  <c:v>Cold_Lite</c:v>
                </c:pt>
                <c:pt idx="4">
                  <c:v>Cold_MOCHA</c:v>
                </c:pt>
                <c:pt idx="5">
                  <c:v>Cold_cappuccino</c:v>
                </c:pt>
                <c:pt idx="6">
                  <c:v>Double_Coffee</c:v>
                </c:pt>
                <c:pt idx="7">
                  <c:v>Double_Espresso</c:v>
                </c:pt>
                <c:pt idx="8">
                  <c:v>Double_LATTE</c:v>
                </c:pt>
                <c:pt idx="9">
                  <c:v>Double_Lite</c:v>
                </c:pt>
                <c:pt idx="10">
                  <c:v>Double_MOCHA</c:v>
                </c:pt>
                <c:pt idx="11">
                  <c:v>Double_cappuccino</c:v>
                </c:pt>
                <c:pt idx="12">
                  <c:v>ICY_Coffee</c:v>
                </c:pt>
                <c:pt idx="13">
                  <c:v>ICY_Espresso</c:v>
                </c:pt>
                <c:pt idx="14">
                  <c:v>ICY_LATTE</c:v>
                </c:pt>
                <c:pt idx="15">
                  <c:v>ICY_Lite</c:v>
                </c:pt>
                <c:pt idx="16">
                  <c:v>ICY_MOCHA</c:v>
                </c:pt>
                <c:pt idx="17">
                  <c:v>ICY_cappuccino</c:v>
                </c:pt>
                <c:pt idx="18">
                  <c:v>LARGE_Coffee</c:v>
                </c:pt>
                <c:pt idx="19">
                  <c:v>LARGE_Espresso</c:v>
                </c:pt>
                <c:pt idx="20">
                  <c:v>LARGE_LATTE</c:v>
                </c:pt>
                <c:pt idx="21">
                  <c:v>LARGE_Lite</c:v>
                </c:pt>
                <c:pt idx="22">
                  <c:v>LARGE_MOCHA</c:v>
                </c:pt>
                <c:pt idx="23">
                  <c:v>LARGE_cappuccino</c:v>
                </c:pt>
                <c:pt idx="24">
                  <c:v>MED_Coffee</c:v>
                </c:pt>
                <c:pt idx="25">
                  <c:v>MED_Espresso</c:v>
                </c:pt>
                <c:pt idx="26">
                  <c:v>MED_LATTE</c:v>
                </c:pt>
                <c:pt idx="27">
                  <c:v>MED_Lite</c:v>
                </c:pt>
                <c:pt idx="28">
                  <c:v>MED_MOCHA</c:v>
                </c:pt>
                <c:pt idx="29">
                  <c:v>MED_cappuccino</c:v>
                </c:pt>
                <c:pt idx="30">
                  <c:v>Mild_Coffee</c:v>
                </c:pt>
                <c:pt idx="31">
                  <c:v>Mild_Espresso</c:v>
                </c:pt>
                <c:pt idx="32">
                  <c:v>Mild_LATTE</c:v>
                </c:pt>
                <c:pt idx="33">
                  <c:v>Mild_Lite</c:v>
                </c:pt>
                <c:pt idx="34">
                  <c:v>Mild_MOCHA</c:v>
                </c:pt>
                <c:pt idx="35">
                  <c:v>Mild_cappuccino</c:v>
                </c:pt>
                <c:pt idx="36">
                  <c:v>SMALL_Coffee</c:v>
                </c:pt>
                <c:pt idx="37">
                  <c:v>SMALL_Espresso</c:v>
                </c:pt>
                <c:pt idx="38">
                  <c:v>SMALL_LATTE</c:v>
                </c:pt>
                <c:pt idx="39">
                  <c:v>SMALL_Lite</c:v>
                </c:pt>
                <c:pt idx="40">
                  <c:v>SMALL_MOCHA</c:v>
                </c:pt>
                <c:pt idx="41">
                  <c:v>SMALL_cappuccino</c:v>
                </c:pt>
                <c:pt idx="42">
                  <c:v>Special_Coffee</c:v>
                </c:pt>
                <c:pt idx="43">
                  <c:v>Special_Espresso</c:v>
                </c:pt>
                <c:pt idx="44">
                  <c:v>Special_LATTE</c:v>
                </c:pt>
                <c:pt idx="45">
                  <c:v>Special_Lite</c:v>
                </c:pt>
                <c:pt idx="46">
                  <c:v>Special_MOCHA</c:v>
                </c:pt>
                <c:pt idx="47">
                  <c:v>Special_cappuccino</c:v>
                </c:pt>
                <c:pt idx="48">
                  <c:v>Triple_Coffee</c:v>
                </c:pt>
                <c:pt idx="49">
                  <c:v>Triple_Espresso</c:v>
                </c:pt>
                <c:pt idx="50">
                  <c:v>Triple_LATTE</c:v>
                </c:pt>
                <c:pt idx="51">
                  <c:v>Triple_Lite</c:v>
                </c:pt>
                <c:pt idx="52">
                  <c:v>Triple_MOCHA</c:v>
                </c:pt>
                <c:pt idx="53">
                  <c:v>Triple_cappuccino</c:v>
                </c:pt>
              </c:strCache>
            </c:strRef>
          </c:cat>
          <c:val>
            <c:numRef>
              <c:f>'part-00000-34dae612-23ce-402b-b'!$B$2:$B$55</c:f>
              <c:numCache>
                <c:formatCode>General</c:formatCode>
                <c:ptCount val="54"/>
                <c:pt idx="2">
                  <c:v>95</c:v>
                </c:pt>
                <c:pt idx="3">
                  <c:v>96</c:v>
                </c:pt>
                <c:pt idx="7">
                  <c:v>95</c:v>
                </c:pt>
                <c:pt idx="10">
                  <c:v>96</c:v>
                </c:pt>
                <c:pt idx="13">
                  <c:v>96</c:v>
                </c:pt>
                <c:pt idx="16">
                  <c:v>94</c:v>
                </c:pt>
                <c:pt idx="19">
                  <c:v>96</c:v>
                </c:pt>
                <c:pt idx="23">
                  <c:v>190</c:v>
                </c:pt>
                <c:pt idx="26">
                  <c:v>95</c:v>
                </c:pt>
                <c:pt idx="28">
                  <c:v>96</c:v>
                </c:pt>
                <c:pt idx="32">
                  <c:v>96</c:v>
                </c:pt>
                <c:pt idx="33">
                  <c:v>95</c:v>
                </c:pt>
                <c:pt idx="37">
                  <c:v>95</c:v>
                </c:pt>
                <c:pt idx="38">
                  <c:v>95</c:v>
                </c:pt>
                <c:pt idx="40">
                  <c:v>95</c:v>
                </c:pt>
                <c:pt idx="42">
                  <c:v>96</c:v>
                </c:pt>
                <c:pt idx="43">
                  <c:v>94</c:v>
                </c:pt>
                <c:pt idx="47">
                  <c:v>190</c:v>
                </c:pt>
                <c:pt idx="50">
                  <c:v>96</c:v>
                </c:pt>
                <c:pt idx="52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28-4DD9-BB79-5EC2E9532E91}"/>
            </c:ext>
          </c:extLst>
        </c:ser>
        <c:ser>
          <c:idx val="1"/>
          <c:order val="1"/>
          <c:tx>
            <c:strRef>
              <c:f>'part-00000-34dae612-23ce-402b-b'!$C$1</c:f>
              <c:strCache>
                <c:ptCount val="1"/>
                <c:pt idx="0">
                  <c:v>Branch2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'part-00000-34dae612-23ce-402b-b'!$A$2:$A$55</c:f>
              <c:strCache>
                <c:ptCount val="54"/>
                <c:pt idx="0">
                  <c:v>Cold_Coffee</c:v>
                </c:pt>
                <c:pt idx="1">
                  <c:v>Cold_Espresso</c:v>
                </c:pt>
                <c:pt idx="2">
                  <c:v>Cold_LATTE</c:v>
                </c:pt>
                <c:pt idx="3">
                  <c:v>Cold_Lite</c:v>
                </c:pt>
                <c:pt idx="4">
                  <c:v>Cold_MOCHA</c:v>
                </c:pt>
                <c:pt idx="5">
                  <c:v>Cold_cappuccino</c:v>
                </c:pt>
                <c:pt idx="6">
                  <c:v>Double_Coffee</c:v>
                </c:pt>
                <c:pt idx="7">
                  <c:v>Double_Espresso</c:v>
                </c:pt>
                <c:pt idx="8">
                  <c:v>Double_LATTE</c:v>
                </c:pt>
                <c:pt idx="9">
                  <c:v>Double_Lite</c:v>
                </c:pt>
                <c:pt idx="10">
                  <c:v>Double_MOCHA</c:v>
                </c:pt>
                <c:pt idx="11">
                  <c:v>Double_cappuccino</c:v>
                </c:pt>
                <c:pt idx="12">
                  <c:v>ICY_Coffee</c:v>
                </c:pt>
                <c:pt idx="13">
                  <c:v>ICY_Espresso</c:v>
                </c:pt>
                <c:pt idx="14">
                  <c:v>ICY_LATTE</c:v>
                </c:pt>
                <c:pt idx="15">
                  <c:v>ICY_Lite</c:v>
                </c:pt>
                <c:pt idx="16">
                  <c:v>ICY_MOCHA</c:v>
                </c:pt>
                <c:pt idx="17">
                  <c:v>ICY_cappuccino</c:v>
                </c:pt>
                <c:pt idx="18">
                  <c:v>LARGE_Coffee</c:v>
                </c:pt>
                <c:pt idx="19">
                  <c:v>LARGE_Espresso</c:v>
                </c:pt>
                <c:pt idx="20">
                  <c:v>LARGE_LATTE</c:v>
                </c:pt>
                <c:pt idx="21">
                  <c:v>LARGE_Lite</c:v>
                </c:pt>
                <c:pt idx="22">
                  <c:v>LARGE_MOCHA</c:v>
                </c:pt>
                <c:pt idx="23">
                  <c:v>LARGE_cappuccino</c:v>
                </c:pt>
                <c:pt idx="24">
                  <c:v>MED_Coffee</c:v>
                </c:pt>
                <c:pt idx="25">
                  <c:v>MED_Espresso</c:v>
                </c:pt>
                <c:pt idx="26">
                  <c:v>MED_LATTE</c:v>
                </c:pt>
                <c:pt idx="27">
                  <c:v>MED_Lite</c:v>
                </c:pt>
                <c:pt idx="28">
                  <c:v>MED_MOCHA</c:v>
                </c:pt>
                <c:pt idx="29">
                  <c:v>MED_cappuccino</c:v>
                </c:pt>
                <c:pt idx="30">
                  <c:v>Mild_Coffee</c:v>
                </c:pt>
                <c:pt idx="31">
                  <c:v>Mild_Espresso</c:v>
                </c:pt>
                <c:pt idx="32">
                  <c:v>Mild_LATTE</c:v>
                </c:pt>
                <c:pt idx="33">
                  <c:v>Mild_Lite</c:v>
                </c:pt>
                <c:pt idx="34">
                  <c:v>Mild_MOCHA</c:v>
                </c:pt>
                <c:pt idx="35">
                  <c:v>Mild_cappuccino</c:v>
                </c:pt>
                <c:pt idx="36">
                  <c:v>SMALL_Coffee</c:v>
                </c:pt>
                <c:pt idx="37">
                  <c:v>SMALL_Espresso</c:v>
                </c:pt>
                <c:pt idx="38">
                  <c:v>SMALL_LATTE</c:v>
                </c:pt>
                <c:pt idx="39">
                  <c:v>SMALL_Lite</c:v>
                </c:pt>
                <c:pt idx="40">
                  <c:v>SMALL_MOCHA</c:v>
                </c:pt>
                <c:pt idx="41">
                  <c:v>SMALL_cappuccino</c:v>
                </c:pt>
                <c:pt idx="42">
                  <c:v>Special_Coffee</c:v>
                </c:pt>
                <c:pt idx="43">
                  <c:v>Special_Espresso</c:v>
                </c:pt>
                <c:pt idx="44">
                  <c:v>Special_LATTE</c:v>
                </c:pt>
                <c:pt idx="45">
                  <c:v>Special_Lite</c:v>
                </c:pt>
                <c:pt idx="46">
                  <c:v>Special_MOCHA</c:v>
                </c:pt>
                <c:pt idx="47">
                  <c:v>Special_cappuccino</c:v>
                </c:pt>
                <c:pt idx="48">
                  <c:v>Triple_Coffee</c:v>
                </c:pt>
                <c:pt idx="49">
                  <c:v>Triple_Espresso</c:v>
                </c:pt>
                <c:pt idx="50">
                  <c:v>Triple_LATTE</c:v>
                </c:pt>
                <c:pt idx="51">
                  <c:v>Triple_Lite</c:v>
                </c:pt>
                <c:pt idx="52">
                  <c:v>Triple_MOCHA</c:v>
                </c:pt>
                <c:pt idx="53">
                  <c:v>Triple_cappuccino</c:v>
                </c:pt>
              </c:strCache>
            </c:strRef>
          </c:cat>
          <c:val>
            <c:numRef>
              <c:f>'part-00000-34dae612-23ce-402b-b'!$C$2:$C$55</c:f>
              <c:numCache>
                <c:formatCode>General</c:formatCode>
                <c:ptCount val="54"/>
                <c:pt idx="0">
                  <c:v>94</c:v>
                </c:pt>
                <c:pt idx="2">
                  <c:v>95</c:v>
                </c:pt>
                <c:pt idx="3">
                  <c:v>192</c:v>
                </c:pt>
                <c:pt idx="4">
                  <c:v>94</c:v>
                </c:pt>
                <c:pt idx="5">
                  <c:v>573</c:v>
                </c:pt>
                <c:pt idx="6">
                  <c:v>95</c:v>
                </c:pt>
                <c:pt idx="7">
                  <c:v>95</c:v>
                </c:pt>
                <c:pt idx="8">
                  <c:v>190</c:v>
                </c:pt>
                <c:pt idx="9">
                  <c:v>188</c:v>
                </c:pt>
                <c:pt idx="10">
                  <c:v>96</c:v>
                </c:pt>
                <c:pt idx="11">
                  <c:v>384</c:v>
                </c:pt>
                <c:pt idx="12">
                  <c:v>95</c:v>
                </c:pt>
                <c:pt idx="13">
                  <c:v>96</c:v>
                </c:pt>
                <c:pt idx="14">
                  <c:v>190</c:v>
                </c:pt>
                <c:pt idx="15">
                  <c:v>96</c:v>
                </c:pt>
                <c:pt idx="16">
                  <c:v>188</c:v>
                </c:pt>
                <c:pt idx="17">
                  <c:v>380</c:v>
                </c:pt>
                <c:pt idx="18">
                  <c:v>95</c:v>
                </c:pt>
                <c:pt idx="19">
                  <c:v>192</c:v>
                </c:pt>
                <c:pt idx="20">
                  <c:v>188</c:v>
                </c:pt>
                <c:pt idx="22">
                  <c:v>190</c:v>
                </c:pt>
                <c:pt idx="23">
                  <c:v>380</c:v>
                </c:pt>
                <c:pt idx="24">
                  <c:v>94</c:v>
                </c:pt>
                <c:pt idx="25">
                  <c:v>95</c:v>
                </c:pt>
                <c:pt idx="26">
                  <c:v>190</c:v>
                </c:pt>
                <c:pt idx="27">
                  <c:v>190</c:v>
                </c:pt>
                <c:pt idx="28">
                  <c:v>96</c:v>
                </c:pt>
                <c:pt idx="29">
                  <c:v>573</c:v>
                </c:pt>
                <c:pt idx="30">
                  <c:v>96</c:v>
                </c:pt>
                <c:pt idx="31">
                  <c:v>94</c:v>
                </c:pt>
                <c:pt idx="33">
                  <c:v>190</c:v>
                </c:pt>
                <c:pt idx="34">
                  <c:v>96</c:v>
                </c:pt>
                <c:pt idx="35">
                  <c:v>570</c:v>
                </c:pt>
                <c:pt idx="36">
                  <c:v>96</c:v>
                </c:pt>
                <c:pt idx="37">
                  <c:v>95</c:v>
                </c:pt>
                <c:pt idx="38">
                  <c:v>190</c:v>
                </c:pt>
                <c:pt idx="39">
                  <c:v>190</c:v>
                </c:pt>
                <c:pt idx="40">
                  <c:v>95</c:v>
                </c:pt>
                <c:pt idx="41">
                  <c:v>382</c:v>
                </c:pt>
                <c:pt idx="42">
                  <c:v>96</c:v>
                </c:pt>
                <c:pt idx="43">
                  <c:v>188</c:v>
                </c:pt>
                <c:pt idx="44">
                  <c:v>96</c:v>
                </c:pt>
                <c:pt idx="45">
                  <c:v>98</c:v>
                </c:pt>
                <c:pt idx="46">
                  <c:v>190</c:v>
                </c:pt>
                <c:pt idx="47">
                  <c:v>380</c:v>
                </c:pt>
                <c:pt idx="48">
                  <c:v>96</c:v>
                </c:pt>
                <c:pt idx="49">
                  <c:v>94</c:v>
                </c:pt>
                <c:pt idx="50">
                  <c:v>192</c:v>
                </c:pt>
                <c:pt idx="51">
                  <c:v>190</c:v>
                </c:pt>
                <c:pt idx="52">
                  <c:v>95</c:v>
                </c:pt>
                <c:pt idx="53">
                  <c:v>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28-4DD9-BB79-5EC2E9532E91}"/>
            </c:ext>
          </c:extLst>
        </c:ser>
        <c:ser>
          <c:idx val="2"/>
          <c:order val="2"/>
          <c:tx>
            <c:strRef>
              <c:f>'part-00000-34dae612-23ce-402b-b'!$D$1</c:f>
              <c:strCache>
                <c:ptCount val="1"/>
                <c:pt idx="0">
                  <c:v>Branch3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'part-00000-34dae612-23ce-402b-b'!$A$2:$A$55</c:f>
              <c:strCache>
                <c:ptCount val="54"/>
                <c:pt idx="0">
                  <c:v>Cold_Coffee</c:v>
                </c:pt>
                <c:pt idx="1">
                  <c:v>Cold_Espresso</c:v>
                </c:pt>
                <c:pt idx="2">
                  <c:v>Cold_LATTE</c:v>
                </c:pt>
                <c:pt idx="3">
                  <c:v>Cold_Lite</c:v>
                </c:pt>
                <c:pt idx="4">
                  <c:v>Cold_MOCHA</c:v>
                </c:pt>
                <c:pt idx="5">
                  <c:v>Cold_cappuccino</c:v>
                </c:pt>
                <c:pt idx="6">
                  <c:v>Double_Coffee</c:v>
                </c:pt>
                <c:pt idx="7">
                  <c:v>Double_Espresso</c:v>
                </c:pt>
                <c:pt idx="8">
                  <c:v>Double_LATTE</c:v>
                </c:pt>
                <c:pt idx="9">
                  <c:v>Double_Lite</c:v>
                </c:pt>
                <c:pt idx="10">
                  <c:v>Double_MOCHA</c:v>
                </c:pt>
                <c:pt idx="11">
                  <c:v>Double_cappuccino</c:v>
                </c:pt>
                <c:pt idx="12">
                  <c:v>ICY_Coffee</c:v>
                </c:pt>
                <c:pt idx="13">
                  <c:v>ICY_Espresso</c:v>
                </c:pt>
                <c:pt idx="14">
                  <c:v>ICY_LATTE</c:v>
                </c:pt>
                <c:pt idx="15">
                  <c:v>ICY_Lite</c:v>
                </c:pt>
                <c:pt idx="16">
                  <c:v>ICY_MOCHA</c:v>
                </c:pt>
                <c:pt idx="17">
                  <c:v>ICY_cappuccino</c:v>
                </c:pt>
                <c:pt idx="18">
                  <c:v>LARGE_Coffee</c:v>
                </c:pt>
                <c:pt idx="19">
                  <c:v>LARGE_Espresso</c:v>
                </c:pt>
                <c:pt idx="20">
                  <c:v>LARGE_LATTE</c:v>
                </c:pt>
                <c:pt idx="21">
                  <c:v>LARGE_Lite</c:v>
                </c:pt>
                <c:pt idx="22">
                  <c:v>LARGE_MOCHA</c:v>
                </c:pt>
                <c:pt idx="23">
                  <c:v>LARGE_cappuccino</c:v>
                </c:pt>
                <c:pt idx="24">
                  <c:v>MED_Coffee</c:v>
                </c:pt>
                <c:pt idx="25">
                  <c:v>MED_Espresso</c:v>
                </c:pt>
                <c:pt idx="26">
                  <c:v>MED_LATTE</c:v>
                </c:pt>
                <c:pt idx="27">
                  <c:v>MED_Lite</c:v>
                </c:pt>
                <c:pt idx="28">
                  <c:v>MED_MOCHA</c:v>
                </c:pt>
                <c:pt idx="29">
                  <c:v>MED_cappuccino</c:v>
                </c:pt>
                <c:pt idx="30">
                  <c:v>Mild_Coffee</c:v>
                </c:pt>
                <c:pt idx="31">
                  <c:v>Mild_Espresso</c:v>
                </c:pt>
                <c:pt idx="32">
                  <c:v>Mild_LATTE</c:v>
                </c:pt>
                <c:pt idx="33">
                  <c:v>Mild_Lite</c:v>
                </c:pt>
                <c:pt idx="34">
                  <c:v>Mild_MOCHA</c:v>
                </c:pt>
                <c:pt idx="35">
                  <c:v>Mild_cappuccino</c:v>
                </c:pt>
                <c:pt idx="36">
                  <c:v>SMALL_Coffee</c:v>
                </c:pt>
                <c:pt idx="37">
                  <c:v>SMALL_Espresso</c:v>
                </c:pt>
                <c:pt idx="38">
                  <c:v>SMALL_LATTE</c:v>
                </c:pt>
                <c:pt idx="39">
                  <c:v>SMALL_Lite</c:v>
                </c:pt>
                <c:pt idx="40">
                  <c:v>SMALL_MOCHA</c:v>
                </c:pt>
                <c:pt idx="41">
                  <c:v>SMALL_cappuccino</c:v>
                </c:pt>
                <c:pt idx="42">
                  <c:v>Special_Coffee</c:v>
                </c:pt>
                <c:pt idx="43">
                  <c:v>Special_Espresso</c:v>
                </c:pt>
                <c:pt idx="44">
                  <c:v>Special_LATTE</c:v>
                </c:pt>
                <c:pt idx="45">
                  <c:v>Special_Lite</c:v>
                </c:pt>
                <c:pt idx="46">
                  <c:v>Special_MOCHA</c:v>
                </c:pt>
                <c:pt idx="47">
                  <c:v>Special_cappuccino</c:v>
                </c:pt>
                <c:pt idx="48">
                  <c:v>Triple_Coffee</c:v>
                </c:pt>
                <c:pt idx="49">
                  <c:v>Triple_Espresso</c:v>
                </c:pt>
                <c:pt idx="50">
                  <c:v>Triple_LATTE</c:v>
                </c:pt>
                <c:pt idx="51">
                  <c:v>Triple_Lite</c:v>
                </c:pt>
                <c:pt idx="52">
                  <c:v>Triple_MOCHA</c:v>
                </c:pt>
                <c:pt idx="53">
                  <c:v>Triple_cappuccino</c:v>
                </c:pt>
              </c:strCache>
            </c:strRef>
          </c:cat>
          <c:val>
            <c:numRef>
              <c:f>'part-00000-34dae612-23ce-402b-b'!$D$2:$D$55</c:f>
              <c:numCache>
                <c:formatCode>General</c:formatCode>
                <c:ptCount val="54"/>
                <c:pt idx="0">
                  <c:v>94</c:v>
                </c:pt>
                <c:pt idx="1">
                  <c:v>96</c:v>
                </c:pt>
                <c:pt idx="4">
                  <c:v>94</c:v>
                </c:pt>
                <c:pt idx="5">
                  <c:v>191</c:v>
                </c:pt>
                <c:pt idx="8">
                  <c:v>95</c:v>
                </c:pt>
                <c:pt idx="9">
                  <c:v>94</c:v>
                </c:pt>
                <c:pt idx="10">
                  <c:v>96</c:v>
                </c:pt>
                <c:pt idx="11">
                  <c:v>192</c:v>
                </c:pt>
                <c:pt idx="13">
                  <c:v>96</c:v>
                </c:pt>
                <c:pt idx="14">
                  <c:v>95</c:v>
                </c:pt>
                <c:pt idx="16">
                  <c:v>94</c:v>
                </c:pt>
                <c:pt idx="17">
                  <c:v>190</c:v>
                </c:pt>
                <c:pt idx="19">
                  <c:v>96</c:v>
                </c:pt>
                <c:pt idx="20">
                  <c:v>94</c:v>
                </c:pt>
                <c:pt idx="21">
                  <c:v>96</c:v>
                </c:pt>
                <c:pt idx="22">
                  <c:v>95</c:v>
                </c:pt>
                <c:pt idx="23">
                  <c:v>190</c:v>
                </c:pt>
                <c:pt idx="26">
                  <c:v>95</c:v>
                </c:pt>
                <c:pt idx="27">
                  <c:v>95</c:v>
                </c:pt>
                <c:pt idx="28">
                  <c:v>96</c:v>
                </c:pt>
                <c:pt idx="29">
                  <c:v>191</c:v>
                </c:pt>
                <c:pt idx="31">
                  <c:v>94</c:v>
                </c:pt>
                <c:pt idx="32">
                  <c:v>96</c:v>
                </c:pt>
                <c:pt idx="33">
                  <c:v>95</c:v>
                </c:pt>
                <c:pt idx="34">
                  <c:v>96</c:v>
                </c:pt>
                <c:pt idx="35">
                  <c:v>190</c:v>
                </c:pt>
                <c:pt idx="36">
                  <c:v>96</c:v>
                </c:pt>
                <c:pt idx="39">
                  <c:v>95</c:v>
                </c:pt>
                <c:pt idx="41">
                  <c:v>382</c:v>
                </c:pt>
                <c:pt idx="42">
                  <c:v>96</c:v>
                </c:pt>
                <c:pt idx="44">
                  <c:v>96</c:v>
                </c:pt>
                <c:pt idx="45">
                  <c:v>98</c:v>
                </c:pt>
                <c:pt idx="47">
                  <c:v>380</c:v>
                </c:pt>
                <c:pt idx="49">
                  <c:v>94</c:v>
                </c:pt>
                <c:pt idx="50">
                  <c:v>96</c:v>
                </c:pt>
                <c:pt idx="51">
                  <c:v>95</c:v>
                </c:pt>
                <c:pt idx="52">
                  <c:v>95</c:v>
                </c:pt>
                <c:pt idx="53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28-4DD9-BB79-5EC2E9532E91}"/>
            </c:ext>
          </c:extLst>
        </c:ser>
        <c:ser>
          <c:idx val="3"/>
          <c:order val="3"/>
          <c:tx>
            <c:strRef>
              <c:f>'part-00000-34dae612-23ce-402b-b'!$E$1</c:f>
              <c:strCache>
                <c:ptCount val="1"/>
                <c:pt idx="0">
                  <c:v>Branch4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'part-00000-34dae612-23ce-402b-b'!$A$2:$A$55</c:f>
              <c:strCache>
                <c:ptCount val="54"/>
                <c:pt idx="0">
                  <c:v>Cold_Coffee</c:v>
                </c:pt>
                <c:pt idx="1">
                  <c:v>Cold_Espresso</c:v>
                </c:pt>
                <c:pt idx="2">
                  <c:v>Cold_LATTE</c:v>
                </c:pt>
                <c:pt idx="3">
                  <c:v>Cold_Lite</c:v>
                </c:pt>
                <c:pt idx="4">
                  <c:v>Cold_MOCHA</c:v>
                </c:pt>
                <c:pt idx="5">
                  <c:v>Cold_cappuccino</c:v>
                </c:pt>
                <c:pt idx="6">
                  <c:v>Double_Coffee</c:v>
                </c:pt>
                <c:pt idx="7">
                  <c:v>Double_Espresso</c:v>
                </c:pt>
                <c:pt idx="8">
                  <c:v>Double_LATTE</c:v>
                </c:pt>
                <c:pt idx="9">
                  <c:v>Double_Lite</c:v>
                </c:pt>
                <c:pt idx="10">
                  <c:v>Double_MOCHA</c:v>
                </c:pt>
                <c:pt idx="11">
                  <c:v>Double_cappuccino</c:v>
                </c:pt>
                <c:pt idx="12">
                  <c:v>ICY_Coffee</c:v>
                </c:pt>
                <c:pt idx="13">
                  <c:v>ICY_Espresso</c:v>
                </c:pt>
                <c:pt idx="14">
                  <c:v>ICY_LATTE</c:v>
                </c:pt>
                <c:pt idx="15">
                  <c:v>ICY_Lite</c:v>
                </c:pt>
                <c:pt idx="16">
                  <c:v>ICY_MOCHA</c:v>
                </c:pt>
                <c:pt idx="17">
                  <c:v>ICY_cappuccino</c:v>
                </c:pt>
                <c:pt idx="18">
                  <c:v>LARGE_Coffee</c:v>
                </c:pt>
                <c:pt idx="19">
                  <c:v>LARGE_Espresso</c:v>
                </c:pt>
                <c:pt idx="20">
                  <c:v>LARGE_LATTE</c:v>
                </c:pt>
                <c:pt idx="21">
                  <c:v>LARGE_Lite</c:v>
                </c:pt>
                <c:pt idx="22">
                  <c:v>LARGE_MOCHA</c:v>
                </c:pt>
                <c:pt idx="23">
                  <c:v>LARGE_cappuccino</c:v>
                </c:pt>
                <c:pt idx="24">
                  <c:v>MED_Coffee</c:v>
                </c:pt>
                <c:pt idx="25">
                  <c:v>MED_Espresso</c:v>
                </c:pt>
                <c:pt idx="26">
                  <c:v>MED_LATTE</c:v>
                </c:pt>
                <c:pt idx="27">
                  <c:v>MED_Lite</c:v>
                </c:pt>
                <c:pt idx="28">
                  <c:v>MED_MOCHA</c:v>
                </c:pt>
                <c:pt idx="29">
                  <c:v>MED_cappuccino</c:v>
                </c:pt>
                <c:pt idx="30">
                  <c:v>Mild_Coffee</c:v>
                </c:pt>
                <c:pt idx="31">
                  <c:v>Mild_Espresso</c:v>
                </c:pt>
                <c:pt idx="32">
                  <c:v>Mild_LATTE</c:v>
                </c:pt>
                <c:pt idx="33">
                  <c:v>Mild_Lite</c:v>
                </c:pt>
                <c:pt idx="34">
                  <c:v>Mild_MOCHA</c:v>
                </c:pt>
                <c:pt idx="35">
                  <c:v>Mild_cappuccino</c:v>
                </c:pt>
                <c:pt idx="36">
                  <c:v>SMALL_Coffee</c:v>
                </c:pt>
                <c:pt idx="37">
                  <c:v>SMALL_Espresso</c:v>
                </c:pt>
                <c:pt idx="38">
                  <c:v>SMALL_LATTE</c:v>
                </c:pt>
                <c:pt idx="39">
                  <c:v>SMALL_Lite</c:v>
                </c:pt>
                <c:pt idx="40">
                  <c:v>SMALL_MOCHA</c:v>
                </c:pt>
                <c:pt idx="41">
                  <c:v>SMALL_cappuccino</c:v>
                </c:pt>
                <c:pt idx="42">
                  <c:v>Special_Coffee</c:v>
                </c:pt>
                <c:pt idx="43">
                  <c:v>Special_Espresso</c:v>
                </c:pt>
                <c:pt idx="44">
                  <c:v>Special_LATTE</c:v>
                </c:pt>
                <c:pt idx="45">
                  <c:v>Special_Lite</c:v>
                </c:pt>
                <c:pt idx="46">
                  <c:v>Special_MOCHA</c:v>
                </c:pt>
                <c:pt idx="47">
                  <c:v>Special_cappuccino</c:v>
                </c:pt>
                <c:pt idx="48">
                  <c:v>Triple_Coffee</c:v>
                </c:pt>
                <c:pt idx="49">
                  <c:v>Triple_Espresso</c:v>
                </c:pt>
                <c:pt idx="50">
                  <c:v>Triple_LATTE</c:v>
                </c:pt>
                <c:pt idx="51">
                  <c:v>Triple_Lite</c:v>
                </c:pt>
                <c:pt idx="52">
                  <c:v>Triple_MOCHA</c:v>
                </c:pt>
                <c:pt idx="53">
                  <c:v>Triple_cappuccino</c:v>
                </c:pt>
              </c:strCache>
            </c:strRef>
          </c:cat>
          <c:val>
            <c:numRef>
              <c:f>'part-00000-34dae612-23ce-402b-b'!$E$2:$E$55</c:f>
              <c:numCache>
                <c:formatCode>General</c:formatCode>
                <c:ptCount val="54"/>
                <c:pt idx="0">
                  <c:v>94</c:v>
                </c:pt>
                <c:pt idx="1">
                  <c:v>96</c:v>
                </c:pt>
                <c:pt idx="2">
                  <c:v>95</c:v>
                </c:pt>
                <c:pt idx="3">
                  <c:v>96</c:v>
                </c:pt>
                <c:pt idx="4">
                  <c:v>94</c:v>
                </c:pt>
                <c:pt idx="5">
                  <c:v>382</c:v>
                </c:pt>
                <c:pt idx="6">
                  <c:v>95</c:v>
                </c:pt>
                <c:pt idx="7">
                  <c:v>95</c:v>
                </c:pt>
                <c:pt idx="9">
                  <c:v>94</c:v>
                </c:pt>
                <c:pt idx="10">
                  <c:v>96</c:v>
                </c:pt>
                <c:pt idx="11">
                  <c:v>384</c:v>
                </c:pt>
                <c:pt idx="12">
                  <c:v>95</c:v>
                </c:pt>
                <c:pt idx="14">
                  <c:v>95</c:v>
                </c:pt>
                <c:pt idx="15">
                  <c:v>96</c:v>
                </c:pt>
                <c:pt idx="16">
                  <c:v>94</c:v>
                </c:pt>
                <c:pt idx="17">
                  <c:v>380</c:v>
                </c:pt>
                <c:pt idx="18">
                  <c:v>95</c:v>
                </c:pt>
                <c:pt idx="19">
                  <c:v>96</c:v>
                </c:pt>
                <c:pt idx="20">
                  <c:v>94</c:v>
                </c:pt>
                <c:pt idx="21">
                  <c:v>96</c:v>
                </c:pt>
                <c:pt idx="22">
                  <c:v>95</c:v>
                </c:pt>
                <c:pt idx="23">
                  <c:v>380</c:v>
                </c:pt>
                <c:pt idx="24">
                  <c:v>94</c:v>
                </c:pt>
                <c:pt idx="25">
                  <c:v>95</c:v>
                </c:pt>
                <c:pt idx="27">
                  <c:v>95</c:v>
                </c:pt>
                <c:pt idx="28">
                  <c:v>96</c:v>
                </c:pt>
                <c:pt idx="29">
                  <c:v>382</c:v>
                </c:pt>
                <c:pt idx="30">
                  <c:v>96</c:v>
                </c:pt>
                <c:pt idx="31">
                  <c:v>94</c:v>
                </c:pt>
                <c:pt idx="32">
                  <c:v>96</c:v>
                </c:pt>
                <c:pt idx="33">
                  <c:v>95</c:v>
                </c:pt>
                <c:pt idx="34">
                  <c:v>96</c:v>
                </c:pt>
                <c:pt idx="35">
                  <c:v>380</c:v>
                </c:pt>
                <c:pt idx="36">
                  <c:v>96</c:v>
                </c:pt>
                <c:pt idx="37">
                  <c:v>95</c:v>
                </c:pt>
                <c:pt idx="38">
                  <c:v>95</c:v>
                </c:pt>
                <c:pt idx="39">
                  <c:v>95</c:v>
                </c:pt>
                <c:pt idx="40">
                  <c:v>95</c:v>
                </c:pt>
                <c:pt idx="41">
                  <c:v>382</c:v>
                </c:pt>
                <c:pt idx="42">
                  <c:v>96</c:v>
                </c:pt>
                <c:pt idx="43">
                  <c:v>94</c:v>
                </c:pt>
                <c:pt idx="44">
                  <c:v>96</c:v>
                </c:pt>
                <c:pt idx="45">
                  <c:v>98</c:v>
                </c:pt>
                <c:pt idx="46">
                  <c:v>95</c:v>
                </c:pt>
                <c:pt idx="47">
                  <c:v>380</c:v>
                </c:pt>
                <c:pt idx="48">
                  <c:v>96</c:v>
                </c:pt>
                <c:pt idx="49">
                  <c:v>94</c:v>
                </c:pt>
                <c:pt idx="50">
                  <c:v>96</c:v>
                </c:pt>
                <c:pt idx="51">
                  <c:v>95</c:v>
                </c:pt>
                <c:pt idx="52">
                  <c:v>95</c:v>
                </c:pt>
                <c:pt idx="53">
                  <c:v>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728-4DD9-BB79-5EC2E9532E91}"/>
            </c:ext>
          </c:extLst>
        </c:ser>
        <c:ser>
          <c:idx val="4"/>
          <c:order val="4"/>
          <c:tx>
            <c:strRef>
              <c:f>'part-00000-34dae612-23ce-402b-b'!$F$1</c:f>
              <c:strCache>
                <c:ptCount val="1"/>
                <c:pt idx="0">
                  <c:v>Branch5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'part-00000-34dae612-23ce-402b-b'!$A$2:$A$55</c:f>
              <c:strCache>
                <c:ptCount val="54"/>
                <c:pt idx="0">
                  <c:v>Cold_Coffee</c:v>
                </c:pt>
                <c:pt idx="1">
                  <c:v>Cold_Espresso</c:v>
                </c:pt>
                <c:pt idx="2">
                  <c:v>Cold_LATTE</c:v>
                </c:pt>
                <c:pt idx="3">
                  <c:v>Cold_Lite</c:v>
                </c:pt>
                <c:pt idx="4">
                  <c:v>Cold_MOCHA</c:v>
                </c:pt>
                <c:pt idx="5">
                  <c:v>Cold_cappuccino</c:v>
                </c:pt>
                <c:pt idx="6">
                  <c:v>Double_Coffee</c:v>
                </c:pt>
                <c:pt idx="7">
                  <c:v>Double_Espresso</c:v>
                </c:pt>
                <c:pt idx="8">
                  <c:v>Double_LATTE</c:v>
                </c:pt>
                <c:pt idx="9">
                  <c:v>Double_Lite</c:v>
                </c:pt>
                <c:pt idx="10">
                  <c:v>Double_MOCHA</c:v>
                </c:pt>
                <c:pt idx="11">
                  <c:v>Double_cappuccino</c:v>
                </c:pt>
                <c:pt idx="12">
                  <c:v>ICY_Coffee</c:v>
                </c:pt>
                <c:pt idx="13">
                  <c:v>ICY_Espresso</c:v>
                </c:pt>
                <c:pt idx="14">
                  <c:v>ICY_LATTE</c:v>
                </c:pt>
                <c:pt idx="15">
                  <c:v>ICY_Lite</c:v>
                </c:pt>
                <c:pt idx="16">
                  <c:v>ICY_MOCHA</c:v>
                </c:pt>
                <c:pt idx="17">
                  <c:v>ICY_cappuccino</c:v>
                </c:pt>
                <c:pt idx="18">
                  <c:v>LARGE_Coffee</c:v>
                </c:pt>
                <c:pt idx="19">
                  <c:v>LARGE_Espresso</c:v>
                </c:pt>
                <c:pt idx="20">
                  <c:v>LARGE_LATTE</c:v>
                </c:pt>
                <c:pt idx="21">
                  <c:v>LARGE_Lite</c:v>
                </c:pt>
                <c:pt idx="22">
                  <c:v>LARGE_MOCHA</c:v>
                </c:pt>
                <c:pt idx="23">
                  <c:v>LARGE_cappuccino</c:v>
                </c:pt>
                <c:pt idx="24">
                  <c:v>MED_Coffee</c:v>
                </c:pt>
                <c:pt idx="25">
                  <c:v>MED_Espresso</c:v>
                </c:pt>
                <c:pt idx="26">
                  <c:v>MED_LATTE</c:v>
                </c:pt>
                <c:pt idx="27">
                  <c:v>MED_Lite</c:v>
                </c:pt>
                <c:pt idx="28">
                  <c:v>MED_MOCHA</c:v>
                </c:pt>
                <c:pt idx="29">
                  <c:v>MED_cappuccino</c:v>
                </c:pt>
                <c:pt idx="30">
                  <c:v>Mild_Coffee</c:v>
                </c:pt>
                <c:pt idx="31">
                  <c:v>Mild_Espresso</c:v>
                </c:pt>
                <c:pt idx="32">
                  <c:v>Mild_LATTE</c:v>
                </c:pt>
                <c:pt idx="33">
                  <c:v>Mild_Lite</c:v>
                </c:pt>
                <c:pt idx="34">
                  <c:v>Mild_MOCHA</c:v>
                </c:pt>
                <c:pt idx="35">
                  <c:v>Mild_cappuccino</c:v>
                </c:pt>
                <c:pt idx="36">
                  <c:v>SMALL_Coffee</c:v>
                </c:pt>
                <c:pt idx="37">
                  <c:v>SMALL_Espresso</c:v>
                </c:pt>
                <c:pt idx="38">
                  <c:v>SMALL_LATTE</c:v>
                </c:pt>
                <c:pt idx="39">
                  <c:v>SMALL_Lite</c:v>
                </c:pt>
                <c:pt idx="40">
                  <c:v>SMALL_MOCHA</c:v>
                </c:pt>
                <c:pt idx="41">
                  <c:v>SMALL_cappuccino</c:v>
                </c:pt>
                <c:pt idx="42">
                  <c:v>Special_Coffee</c:v>
                </c:pt>
                <c:pt idx="43">
                  <c:v>Special_Espresso</c:v>
                </c:pt>
                <c:pt idx="44">
                  <c:v>Special_LATTE</c:v>
                </c:pt>
                <c:pt idx="45">
                  <c:v>Special_Lite</c:v>
                </c:pt>
                <c:pt idx="46">
                  <c:v>Special_MOCHA</c:v>
                </c:pt>
                <c:pt idx="47">
                  <c:v>Special_cappuccino</c:v>
                </c:pt>
                <c:pt idx="48">
                  <c:v>Triple_Coffee</c:v>
                </c:pt>
                <c:pt idx="49">
                  <c:v>Triple_Espresso</c:v>
                </c:pt>
                <c:pt idx="50">
                  <c:v>Triple_LATTE</c:v>
                </c:pt>
                <c:pt idx="51">
                  <c:v>Triple_Lite</c:v>
                </c:pt>
                <c:pt idx="52">
                  <c:v>Triple_MOCHA</c:v>
                </c:pt>
                <c:pt idx="53">
                  <c:v>Triple_cappuccino</c:v>
                </c:pt>
              </c:strCache>
            </c:strRef>
          </c:cat>
          <c:val>
            <c:numRef>
              <c:f>'part-00000-34dae612-23ce-402b-b'!$F$2:$F$55</c:f>
              <c:numCache>
                <c:formatCode>General</c:formatCode>
                <c:ptCount val="54"/>
                <c:pt idx="0">
                  <c:v>188</c:v>
                </c:pt>
                <c:pt idx="1">
                  <c:v>96</c:v>
                </c:pt>
                <c:pt idx="3">
                  <c:v>96</c:v>
                </c:pt>
                <c:pt idx="5">
                  <c:v>764</c:v>
                </c:pt>
                <c:pt idx="7">
                  <c:v>95</c:v>
                </c:pt>
                <c:pt idx="8">
                  <c:v>95</c:v>
                </c:pt>
                <c:pt idx="9">
                  <c:v>188</c:v>
                </c:pt>
                <c:pt idx="10">
                  <c:v>96</c:v>
                </c:pt>
                <c:pt idx="11">
                  <c:v>384</c:v>
                </c:pt>
                <c:pt idx="12">
                  <c:v>95</c:v>
                </c:pt>
                <c:pt idx="13">
                  <c:v>96</c:v>
                </c:pt>
                <c:pt idx="14">
                  <c:v>95</c:v>
                </c:pt>
                <c:pt idx="15">
                  <c:v>96</c:v>
                </c:pt>
                <c:pt idx="16">
                  <c:v>94</c:v>
                </c:pt>
                <c:pt idx="17">
                  <c:v>570</c:v>
                </c:pt>
                <c:pt idx="19">
                  <c:v>96</c:v>
                </c:pt>
                <c:pt idx="20">
                  <c:v>188</c:v>
                </c:pt>
                <c:pt idx="21">
                  <c:v>96</c:v>
                </c:pt>
                <c:pt idx="22">
                  <c:v>95</c:v>
                </c:pt>
                <c:pt idx="23">
                  <c:v>190</c:v>
                </c:pt>
                <c:pt idx="24">
                  <c:v>94</c:v>
                </c:pt>
                <c:pt idx="25">
                  <c:v>95</c:v>
                </c:pt>
                <c:pt idx="26">
                  <c:v>95</c:v>
                </c:pt>
                <c:pt idx="27">
                  <c:v>95</c:v>
                </c:pt>
                <c:pt idx="28">
                  <c:v>96</c:v>
                </c:pt>
                <c:pt idx="29">
                  <c:v>191</c:v>
                </c:pt>
                <c:pt idx="30">
                  <c:v>192</c:v>
                </c:pt>
                <c:pt idx="31">
                  <c:v>94</c:v>
                </c:pt>
                <c:pt idx="34">
                  <c:v>96</c:v>
                </c:pt>
                <c:pt idx="35">
                  <c:v>380</c:v>
                </c:pt>
                <c:pt idx="36">
                  <c:v>96</c:v>
                </c:pt>
                <c:pt idx="38">
                  <c:v>95</c:v>
                </c:pt>
                <c:pt idx="39">
                  <c:v>190</c:v>
                </c:pt>
                <c:pt idx="40">
                  <c:v>95</c:v>
                </c:pt>
                <c:pt idx="41">
                  <c:v>382</c:v>
                </c:pt>
                <c:pt idx="44">
                  <c:v>192</c:v>
                </c:pt>
                <c:pt idx="45">
                  <c:v>98</c:v>
                </c:pt>
                <c:pt idx="46">
                  <c:v>190</c:v>
                </c:pt>
                <c:pt idx="47">
                  <c:v>190</c:v>
                </c:pt>
                <c:pt idx="48">
                  <c:v>192</c:v>
                </c:pt>
                <c:pt idx="49">
                  <c:v>94</c:v>
                </c:pt>
                <c:pt idx="52">
                  <c:v>95</c:v>
                </c:pt>
                <c:pt idx="53">
                  <c:v>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28-4DD9-BB79-5EC2E9532E91}"/>
            </c:ext>
          </c:extLst>
        </c:ser>
        <c:ser>
          <c:idx val="5"/>
          <c:order val="5"/>
          <c:tx>
            <c:strRef>
              <c:f>'part-00000-34dae612-23ce-402b-b'!$G$1</c:f>
              <c:strCache>
                <c:ptCount val="1"/>
                <c:pt idx="0">
                  <c:v>Branch6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'part-00000-34dae612-23ce-402b-b'!$A$2:$A$55</c:f>
              <c:strCache>
                <c:ptCount val="54"/>
                <c:pt idx="0">
                  <c:v>Cold_Coffee</c:v>
                </c:pt>
                <c:pt idx="1">
                  <c:v>Cold_Espresso</c:v>
                </c:pt>
                <c:pt idx="2">
                  <c:v>Cold_LATTE</c:v>
                </c:pt>
                <c:pt idx="3">
                  <c:v>Cold_Lite</c:v>
                </c:pt>
                <c:pt idx="4">
                  <c:v>Cold_MOCHA</c:v>
                </c:pt>
                <c:pt idx="5">
                  <c:v>Cold_cappuccino</c:v>
                </c:pt>
                <c:pt idx="6">
                  <c:v>Double_Coffee</c:v>
                </c:pt>
                <c:pt idx="7">
                  <c:v>Double_Espresso</c:v>
                </c:pt>
                <c:pt idx="8">
                  <c:v>Double_LATTE</c:v>
                </c:pt>
                <c:pt idx="9">
                  <c:v>Double_Lite</c:v>
                </c:pt>
                <c:pt idx="10">
                  <c:v>Double_MOCHA</c:v>
                </c:pt>
                <c:pt idx="11">
                  <c:v>Double_cappuccino</c:v>
                </c:pt>
                <c:pt idx="12">
                  <c:v>ICY_Coffee</c:v>
                </c:pt>
                <c:pt idx="13">
                  <c:v>ICY_Espresso</c:v>
                </c:pt>
                <c:pt idx="14">
                  <c:v>ICY_LATTE</c:v>
                </c:pt>
                <c:pt idx="15">
                  <c:v>ICY_Lite</c:v>
                </c:pt>
                <c:pt idx="16">
                  <c:v>ICY_MOCHA</c:v>
                </c:pt>
                <c:pt idx="17">
                  <c:v>ICY_cappuccino</c:v>
                </c:pt>
                <c:pt idx="18">
                  <c:v>LARGE_Coffee</c:v>
                </c:pt>
                <c:pt idx="19">
                  <c:v>LARGE_Espresso</c:v>
                </c:pt>
                <c:pt idx="20">
                  <c:v>LARGE_LATTE</c:v>
                </c:pt>
                <c:pt idx="21">
                  <c:v>LARGE_Lite</c:v>
                </c:pt>
                <c:pt idx="22">
                  <c:v>LARGE_MOCHA</c:v>
                </c:pt>
                <c:pt idx="23">
                  <c:v>LARGE_cappuccino</c:v>
                </c:pt>
                <c:pt idx="24">
                  <c:v>MED_Coffee</c:v>
                </c:pt>
                <c:pt idx="25">
                  <c:v>MED_Espresso</c:v>
                </c:pt>
                <c:pt idx="26">
                  <c:v>MED_LATTE</c:v>
                </c:pt>
                <c:pt idx="27">
                  <c:v>MED_Lite</c:v>
                </c:pt>
                <c:pt idx="28">
                  <c:v>MED_MOCHA</c:v>
                </c:pt>
                <c:pt idx="29">
                  <c:v>MED_cappuccino</c:v>
                </c:pt>
                <c:pt idx="30">
                  <c:v>Mild_Coffee</c:v>
                </c:pt>
                <c:pt idx="31">
                  <c:v>Mild_Espresso</c:v>
                </c:pt>
                <c:pt idx="32">
                  <c:v>Mild_LATTE</c:v>
                </c:pt>
                <c:pt idx="33">
                  <c:v>Mild_Lite</c:v>
                </c:pt>
                <c:pt idx="34">
                  <c:v>Mild_MOCHA</c:v>
                </c:pt>
                <c:pt idx="35">
                  <c:v>Mild_cappuccino</c:v>
                </c:pt>
                <c:pt idx="36">
                  <c:v>SMALL_Coffee</c:v>
                </c:pt>
                <c:pt idx="37">
                  <c:v>SMALL_Espresso</c:v>
                </c:pt>
                <c:pt idx="38">
                  <c:v>SMALL_LATTE</c:v>
                </c:pt>
                <c:pt idx="39">
                  <c:v>SMALL_Lite</c:v>
                </c:pt>
                <c:pt idx="40">
                  <c:v>SMALL_MOCHA</c:v>
                </c:pt>
                <c:pt idx="41">
                  <c:v>SMALL_cappuccino</c:v>
                </c:pt>
                <c:pt idx="42">
                  <c:v>Special_Coffee</c:v>
                </c:pt>
                <c:pt idx="43">
                  <c:v>Special_Espresso</c:v>
                </c:pt>
                <c:pt idx="44">
                  <c:v>Special_LATTE</c:v>
                </c:pt>
                <c:pt idx="45">
                  <c:v>Special_Lite</c:v>
                </c:pt>
                <c:pt idx="46">
                  <c:v>Special_MOCHA</c:v>
                </c:pt>
                <c:pt idx="47">
                  <c:v>Special_cappuccino</c:v>
                </c:pt>
                <c:pt idx="48">
                  <c:v>Triple_Coffee</c:v>
                </c:pt>
                <c:pt idx="49">
                  <c:v>Triple_Espresso</c:v>
                </c:pt>
                <c:pt idx="50">
                  <c:v>Triple_LATTE</c:v>
                </c:pt>
                <c:pt idx="51">
                  <c:v>Triple_Lite</c:v>
                </c:pt>
                <c:pt idx="52">
                  <c:v>Triple_MOCHA</c:v>
                </c:pt>
                <c:pt idx="53">
                  <c:v>Triple_cappuccino</c:v>
                </c:pt>
              </c:strCache>
            </c:strRef>
          </c:cat>
          <c:val>
            <c:numRef>
              <c:f>'part-00000-34dae612-23ce-402b-b'!$G$2:$G$55</c:f>
              <c:numCache>
                <c:formatCode>General</c:formatCode>
                <c:ptCount val="54"/>
                <c:pt idx="0">
                  <c:v>94</c:v>
                </c:pt>
                <c:pt idx="1">
                  <c:v>288</c:v>
                </c:pt>
                <c:pt idx="2">
                  <c:v>190</c:v>
                </c:pt>
                <c:pt idx="3">
                  <c:v>96</c:v>
                </c:pt>
                <c:pt idx="4">
                  <c:v>188</c:v>
                </c:pt>
                <c:pt idx="5">
                  <c:v>764</c:v>
                </c:pt>
                <c:pt idx="6">
                  <c:v>285</c:v>
                </c:pt>
                <c:pt idx="7">
                  <c:v>95</c:v>
                </c:pt>
                <c:pt idx="8">
                  <c:v>190</c:v>
                </c:pt>
                <c:pt idx="9">
                  <c:v>188</c:v>
                </c:pt>
                <c:pt idx="10">
                  <c:v>96</c:v>
                </c:pt>
                <c:pt idx="11">
                  <c:v>1152</c:v>
                </c:pt>
                <c:pt idx="12">
                  <c:v>190</c:v>
                </c:pt>
                <c:pt idx="13">
                  <c:v>192</c:v>
                </c:pt>
                <c:pt idx="14">
                  <c:v>190</c:v>
                </c:pt>
                <c:pt idx="15">
                  <c:v>192</c:v>
                </c:pt>
                <c:pt idx="16">
                  <c:v>188</c:v>
                </c:pt>
                <c:pt idx="17">
                  <c:v>760</c:v>
                </c:pt>
                <c:pt idx="18">
                  <c:v>190</c:v>
                </c:pt>
                <c:pt idx="20">
                  <c:v>188</c:v>
                </c:pt>
                <c:pt idx="21">
                  <c:v>288</c:v>
                </c:pt>
                <c:pt idx="22">
                  <c:v>95</c:v>
                </c:pt>
                <c:pt idx="23">
                  <c:v>760</c:v>
                </c:pt>
                <c:pt idx="24">
                  <c:v>282</c:v>
                </c:pt>
                <c:pt idx="25">
                  <c:v>95</c:v>
                </c:pt>
                <c:pt idx="26">
                  <c:v>190</c:v>
                </c:pt>
                <c:pt idx="27">
                  <c:v>190</c:v>
                </c:pt>
                <c:pt idx="28">
                  <c:v>96</c:v>
                </c:pt>
                <c:pt idx="29">
                  <c:v>955</c:v>
                </c:pt>
                <c:pt idx="30">
                  <c:v>96</c:v>
                </c:pt>
                <c:pt idx="31">
                  <c:v>188</c:v>
                </c:pt>
                <c:pt idx="32">
                  <c:v>192</c:v>
                </c:pt>
                <c:pt idx="33">
                  <c:v>190</c:v>
                </c:pt>
                <c:pt idx="34">
                  <c:v>192</c:v>
                </c:pt>
                <c:pt idx="35">
                  <c:v>570</c:v>
                </c:pt>
                <c:pt idx="36">
                  <c:v>288</c:v>
                </c:pt>
                <c:pt idx="37">
                  <c:v>190</c:v>
                </c:pt>
                <c:pt idx="38">
                  <c:v>95</c:v>
                </c:pt>
                <c:pt idx="39">
                  <c:v>95</c:v>
                </c:pt>
                <c:pt idx="40">
                  <c:v>95</c:v>
                </c:pt>
                <c:pt idx="41">
                  <c:v>955</c:v>
                </c:pt>
                <c:pt idx="42">
                  <c:v>192</c:v>
                </c:pt>
                <c:pt idx="43">
                  <c:v>188</c:v>
                </c:pt>
                <c:pt idx="45">
                  <c:v>490</c:v>
                </c:pt>
                <c:pt idx="46">
                  <c:v>95</c:v>
                </c:pt>
                <c:pt idx="47">
                  <c:v>950</c:v>
                </c:pt>
                <c:pt idx="48">
                  <c:v>192</c:v>
                </c:pt>
                <c:pt idx="49">
                  <c:v>94</c:v>
                </c:pt>
                <c:pt idx="50">
                  <c:v>192</c:v>
                </c:pt>
                <c:pt idx="51">
                  <c:v>190</c:v>
                </c:pt>
                <c:pt idx="52">
                  <c:v>190</c:v>
                </c:pt>
                <c:pt idx="53">
                  <c:v>570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728-4DD9-BB79-5EC2E9532E91}"/>
            </c:ext>
          </c:extLst>
        </c:ser>
        <c:ser>
          <c:idx val="6"/>
          <c:order val="6"/>
          <c:tx>
            <c:strRef>
              <c:f>'part-00000-34dae612-23ce-402b-b'!$H$1</c:f>
              <c:strCache>
                <c:ptCount val="1"/>
                <c:pt idx="0">
                  <c:v>Branch7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'part-00000-34dae612-23ce-402b-b'!$A$2:$A$55</c:f>
              <c:strCache>
                <c:ptCount val="54"/>
                <c:pt idx="0">
                  <c:v>Cold_Coffee</c:v>
                </c:pt>
                <c:pt idx="1">
                  <c:v>Cold_Espresso</c:v>
                </c:pt>
                <c:pt idx="2">
                  <c:v>Cold_LATTE</c:v>
                </c:pt>
                <c:pt idx="3">
                  <c:v>Cold_Lite</c:v>
                </c:pt>
                <c:pt idx="4">
                  <c:v>Cold_MOCHA</c:v>
                </c:pt>
                <c:pt idx="5">
                  <c:v>Cold_cappuccino</c:v>
                </c:pt>
                <c:pt idx="6">
                  <c:v>Double_Coffee</c:v>
                </c:pt>
                <c:pt idx="7">
                  <c:v>Double_Espresso</c:v>
                </c:pt>
                <c:pt idx="8">
                  <c:v>Double_LATTE</c:v>
                </c:pt>
                <c:pt idx="9">
                  <c:v>Double_Lite</c:v>
                </c:pt>
                <c:pt idx="10">
                  <c:v>Double_MOCHA</c:v>
                </c:pt>
                <c:pt idx="11">
                  <c:v>Double_cappuccino</c:v>
                </c:pt>
                <c:pt idx="12">
                  <c:v>ICY_Coffee</c:v>
                </c:pt>
                <c:pt idx="13">
                  <c:v>ICY_Espresso</c:v>
                </c:pt>
                <c:pt idx="14">
                  <c:v>ICY_LATTE</c:v>
                </c:pt>
                <c:pt idx="15">
                  <c:v>ICY_Lite</c:v>
                </c:pt>
                <c:pt idx="16">
                  <c:v>ICY_MOCHA</c:v>
                </c:pt>
                <c:pt idx="17">
                  <c:v>ICY_cappuccino</c:v>
                </c:pt>
                <c:pt idx="18">
                  <c:v>LARGE_Coffee</c:v>
                </c:pt>
                <c:pt idx="19">
                  <c:v>LARGE_Espresso</c:v>
                </c:pt>
                <c:pt idx="20">
                  <c:v>LARGE_LATTE</c:v>
                </c:pt>
                <c:pt idx="21">
                  <c:v>LARGE_Lite</c:v>
                </c:pt>
                <c:pt idx="22">
                  <c:v>LARGE_MOCHA</c:v>
                </c:pt>
                <c:pt idx="23">
                  <c:v>LARGE_cappuccino</c:v>
                </c:pt>
                <c:pt idx="24">
                  <c:v>MED_Coffee</c:v>
                </c:pt>
                <c:pt idx="25">
                  <c:v>MED_Espresso</c:v>
                </c:pt>
                <c:pt idx="26">
                  <c:v>MED_LATTE</c:v>
                </c:pt>
                <c:pt idx="27">
                  <c:v>MED_Lite</c:v>
                </c:pt>
                <c:pt idx="28">
                  <c:v>MED_MOCHA</c:v>
                </c:pt>
                <c:pt idx="29">
                  <c:v>MED_cappuccino</c:v>
                </c:pt>
                <c:pt idx="30">
                  <c:v>Mild_Coffee</c:v>
                </c:pt>
                <c:pt idx="31">
                  <c:v>Mild_Espresso</c:v>
                </c:pt>
                <c:pt idx="32">
                  <c:v>Mild_LATTE</c:v>
                </c:pt>
                <c:pt idx="33">
                  <c:v>Mild_Lite</c:v>
                </c:pt>
                <c:pt idx="34">
                  <c:v>Mild_MOCHA</c:v>
                </c:pt>
                <c:pt idx="35">
                  <c:v>Mild_cappuccino</c:v>
                </c:pt>
                <c:pt idx="36">
                  <c:v>SMALL_Coffee</c:v>
                </c:pt>
                <c:pt idx="37">
                  <c:v>SMALL_Espresso</c:v>
                </c:pt>
                <c:pt idx="38">
                  <c:v>SMALL_LATTE</c:v>
                </c:pt>
                <c:pt idx="39">
                  <c:v>SMALL_Lite</c:v>
                </c:pt>
                <c:pt idx="40">
                  <c:v>SMALL_MOCHA</c:v>
                </c:pt>
                <c:pt idx="41">
                  <c:v>SMALL_cappuccino</c:v>
                </c:pt>
                <c:pt idx="42">
                  <c:v>Special_Coffee</c:v>
                </c:pt>
                <c:pt idx="43">
                  <c:v>Special_Espresso</c:v>
                </c:pt>
                <c:pt idx="44">
                  <c:v>Special_LATTE</c:v>
                </c:pt>
                <c:pt idx="45">
                  <c:v>Special_Lite</c:v>
                </c:pt>
                <c:pt idx="46">
                  <c:v>Special_MOCHA</c:v>
                </c:pt>
                <c:pt idx="47">
                  <c:v>Special_cappuccino</c:v>
                </c:pt>
                <c:pt idx="48">
                  <c:v>Triple_Coffee</c:v>
                </c:pt>
                <c:pt idx="49">
                  <c:v>Triple_Espresso</c:v>
                </c:pt>
                <c:pt idx="50">
                  <c:v>Triple_LATTE</c:v>
                </c:pt>
                <c:pt idx="51">
                  <c:v>Triple_Lite</c:v>
                </c:pt>
                <c:pt idx="52">
                  <c:v>Triple_MOCHA</c:v>
                </c:pt>
                <c:pt idx="53">
                  <c:v>Triple_cappuccino</c:v>
                </c:pt>
              </c:strCache>
            </c:strRef>
          </c:cat>
          <c:val>
            <c:numRef>
              <c:f>'part-00000-34dae612-23ce-402b-b'!$H$2:$H$55</c:f>
              <c:numCache>
                <c:formatCode>General</c:formatCode>
                <c:ptCount val="54"/>
                <c:pt idx="0">
                  <c:v>94</c:v>
                </c:pt>
                <c:pt idx="1">
                  <c:v>192</c:v>
                </c:pt>
                <c:pt idx="2">
                  <c:v>190</c:v>
                </c:pt>
                <c:pt idx="3">
                  <c:v>96</c:v>
                </c:pt>
                <c:pt idx="4">
                  <c:v>188</c:v>
                </c:pt>
                <c:pt idx="5">
                  <c:v>573</c:v>
                </c:pt>
                <c:pt idx="6">
                  <c:v>190</c:v>
                </c:pt>
                <c:pt idx="7">
                  <c:v>190</c:v>
                </c:pt>
                <c:pt idx="8">
                  <c:v>95</c:v>
                </c:pt>
                <c:pt idx="9">
                  <c:v>94</c:v>
                </c:pt>
                <c:pt idx="10">
                  <c:v>96</c:v>
                </c:pt>
                <c:pt idx="11">
                  <c:v>768</c:v>
                </c:pt>
                <c:pt idx="12">
                  <c:v>190</c:v>
                </c:pt>
                <c:pt idx="13">
                  <c:v>96</c:v>
                </c:pt>
                <c:pt idx="14">
                  <c:v>190</c:v>
                </c:pt>
                <c:pt idx="15">
                  <c:v>192</c:v>
                </c:pt>
                <c:pt idx="16">
                  <c:v>94</c:v>
                </c:pt>
                <c:pt idx="17">
                  <c:v>380</c:v>
                </c:pt>
                <c:pt idx="18">
                  <c:v>190</c:v>
                </c:pt>
                <c:pt idx="19">
                  <c:v>192</c:v>
                </c:pt>
                <c:pt idx="20">
                  <c:v>94</c:v>
                </c:pt>
                <c:pt idx="21">
                  <c:v>192</c:v>
                </c:pt>
                <c:pt idx="22">
                  <c:v>95</c:v>
                </c:pt>
                <c:pt idx="23">
                  <c:v>760</c:v>
                </c:pt>
                <c:pt idx="24">
                  <c:v>188</c:v>
                </c:pt>
                <c:pt idx="25">
                  <c:v>190</c:v>
                </c:pt>
                <c:pt idx="26">
                  <c:v>95</c:v>
                </c:pt>
                <c:pt idx="27">
                  <c:v>95</c:v>
                </c:pt>
                <c:pt idx="28">
                  <c:v>96</c:v>
                </c:pt>
                <c:pt idx="29">
                  <c:v>764</c:v>
                </c:pt>
                <c:pt idx="30">
                  <c:v>192</c:v>
                </c:pt>
                <c:pt idx="31">
                  <c:v>94</c:v>
                </c:pt>
                <c:pt idx="32">
                  <c:v>192</c:v>
                </c:pt>
                <c:pt idx="33">
                  <c:v>190</c:v>
                </c:pt>
                <c:pt idx="34">
                  <c:v>96</c:v>
                </c:pt>
                <c:pt idx="35">
                  <c:v>760</c:v>
                </c:pt>
                <c:pt idx="36">
                  <c:v>192</c:v>
                </c:pt>
                <c:pt idx="37">
                  <c:v>190</c:v>
                </c:pt>
                <c:pt idx="38">
                  <c:v>190</c:v>
                </c:pt>
                <c:pt idx="39">
                  <c:v>95</c:v>
                </c:pt>
                <c:pt idx="40">
                  <c:v>95</c:v>
                </c:pt>
                <c:pt idx="41">
                  <c:v>573</c:v>
                </c:pt>
                <c:pt idx="42">
                  <c:v>192</c:v>
                </c:pt>
                <c:pt idx="43">
                  <c:v>188</c:v>
                </c:pt>
                <c:pt idx="44">
                  <c:v>96</c:v>
                </c:pt>
                <c:pt idx="45">
                  <c:v>98</c:v>
                </c:pt>
                <c:pt idx="46">
                  <c:v>190</c:v>
                </c:pt>
                <c:pt idx="47">
                  <c:v>570</c:v>
                </c:pt>
                <c:pt idx="48">
                  <c:v>192</c:v>
                </c:pt>
                <c:pt idx="49">
                  <c:v>94</c:v>
                </c:pt>
                <c:pt idx="50">
                  <c:v>192</c:v>
                </c:pt>
                <c:pt idx="51">
                  <c:v>190</c:v>
                </c:pt>
                <c:pt idx="52">
                  <c:v>95</c:v>
                </c:pt>
                <c:pt idx="53">
                  <c:v>570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728-4DD9-BB79-5EC2E9532E91}"/>
            </c:ext>
          </c:extLst>
        </c:ser>
        <c:ser>
          <c:idx val="7"/>
          <c:order val="7"/>
          <c:tx>
            <c:strRef>
              <c:f>'part-00000-34dae612-23ce-402b-b'!$I$1</c:f>
              <c:strCache>
                <c:ptCount val="1"/>
                <c:pt idx="0">
                  <c:v>Branch8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'part-00000-34dae612-23ce-402b-b'!$A$2:$A$55</c:f>
              <c:strCache>
                <c:ptCount val="54"/>
                <c:pt idx="0">
                  <c:v>Cold_Coffee</c:v>
                </c:pt>
                <c:pt idx="1">
                  <c:v>Cold_Espresso</c:v>
                </c:pt>
                <c:pt idx="2">
                  <c:v>Cold_LATTE</c:v>
                </c:pt>
                <c:pt idx="3">
                  <c:v>Cold_Lite</c:v>
                </c:pt>
                <c:pt idx="4">
                  <c:v>Cold_MOCHA</c:v>
                </c:pt>
                <c:pt idx="5">
                  <c:v>Cold_cappuccino</c:v>
                </c:pt>
                <c:pt idx="6">
                  <c:v>Double_Coffee</c:v>
                </c:pt>
                <c:pt idx="7">
                  <c:v>Double_Espresso</c:v>
                </c:pt>
                <c:pt idx="8">
                  <c:v>Double_LATTE</c:v>
                </c:pt>
                <c:pt idx="9">
                  <c:v>Double_Lite</c:v>
                </c:pt>
                <c:pt idx="10">
                  <c:v>Double_MOCHA</c:v>
                </c:pt>
                <c:pt idx="11">
                  <c:v>Double_cappuccino</c:v>
                </c:pt>
                <c:pt idx="12">
                  <c:v>ICY_Coffee</c:v>
                </c:pt>
                <c:pt idx="13">
                  <c:v>ICY_Espresso</c:v>
                </c:pt>
                <c:pt idx="14">
                  <c:v>ICY_LATTE</c:v>
                </c:pt>
                <c:pt idx="15">
                  <c:v>ICY_Lite</c:v>
                </c:pt>
                <c:pt idx="16">
                  <c:v>ICY_MOCHA</c:v>
                </c:pt>
                <c:pt idx="17">
                  <c:v>ICY_cappuccino</c:v>
                </c:pt>
                <c:pt idx="18">
                  <c:v>LARGE_Coffee</c:v>
                </c:pt>
                <c:pt idx="19">
                  <c:v>LARGE_Espresso</c:v>
                </c:pt>
                <c:pt idx="20">
                  <c:v>LARGE_LATTE</c:v>
                </c:pt>
                <c:pt idx="21">
                  <c:v>LARGE_Lite</c:v>
                </c:pt>
                <c:pt idx="22">
                  <c:v>LARGE_MOCHA</c:v>
                </c:pt>
                <c:pt idx="23">
                  <c:v>LARGE_cappuccino</c:v>
                </c:pt>
                <c:pt idx="24">
                  <c:v>MED_Coffee</c:v>
                </c:pt>
                <c:pt idx="25">
                  <c:v>MED_Espresso</c:v>
                </c:pt>
                <c:pt idx="26">
                  <c:v>MED_LATTE</c:v>
                </c:pt>
                <c:pt idx="27">
                  <c:v>MED_Lite</c:v>
                </c:pt>
                <c:pt idx="28">
                  <c:v>MED_MOCHA</c:v>
                </c:pt>
                <c:pt idx="29">
                  <c:v>MED_cappuccino</c:v>
                </c:pt>
                <c:pt idx="30">
                  <c:v>Mild_Coffee</c:v>
                </c:pt>
                <c:pt idx="31">
                  <c:v>Mild_Espresso</c:v>
                </c:pt>
                <c:pt idx="32">
                  <c:v>Mild_LATTE</c:v>
                </c:pt>
                <c:pt idx="33">
                  <c:v>Mild_Lite</c:v>
                </c:pt>
                <c:pt idx="34">
                  <c:v>Mild_MOCHA</c:v>
                </c:pt>
                <c:pt idx="35">
                  <c:v>Mild_cappuccino</c:v>
                </c:pt>
                <c:pt idx="36">
                  <c:v>SMALL_Coffee</c:v>
                </c:pt>
                <c:pt idx="37">
                  <c:v>SMALL_Espresso</c:v>
                </c:pt>
                <c:pt idx="38">
                  <c:v>SMALL_LATTE</c:v>
                </c:pt>
                <c:pt idx="39">
                  <c:v>SMALL_Lite</c:v>
                </c:pt>
                <c:pt idx="40">
                  <c:v>SMALL_MOCHA</c:v>
                </c:pt>
                <c:pt idx="41">
                  <c:v>SMALL_cappuccino</c:v>
                </c:pt>
                <c:pt idx="42">
                  <c:v>Special_Coffee</c:v>
                </c:pt>
                <c:pt idx="43">
                  <c:v>Special_Espresso</c:v>
                </c:pt>
                <c:pt idx="44">
                  <c:v>Special_LATTE</c:v>
                </c:pt>
                <c:pt idx="45">
                  <c:v>Special_Lite</c:v>
                </c:pt>
                <c:pt idx="46">
                  <c:v>Special_MOCHA</c:v>
                </c:pt>
                <c:pt idx="47">
                  <c:v>Special_cappuccino</c:v>
                </c:pt>
                <c:pt idx="48">
                  <c:v>Triple_Coffee</c:v>
                </c:pt>
                <c:pt idx="49">
                  <c:v>Triple_Espresso</c:v>
                </c:pt>
                <c:pt idx="50">
                  <c:v>Triple_LATTE</c:v>
                </c:pt>
                <c:pt idx="51">
                  <c:v>Triple_Lite</c:v>
                </c:pt>
                <c:pt idx="52">
                  <c:v>Triple_MOCHA</c:v>
                </c:pt>
                <c:pt idx="53">
                  <c:v>Triple_cappuccino</c:v>
                </c:pt>
              </c:strCache>
            </c:strRef>
          </c:cat>
          <c:val>
            <c:numRef>
              <c:f>'part-00000-34dae612-23ce-402b-b'!$I$2:$I$55</c:f>
              <c:numCache>
                <c:formatCode>General</c:formatCode>
                <c:ptCount val="54"/>
                <c:pt idx="0">
                  <c:v>94</c:v>
                </c:pt>
                <c:pt idx="2">
                  <c:v>95</c:v>
                </c:pt>
                <c:pt idx="3">
                  <c:v>96</c:v>
                </c:pt>
                <c:pt idx="5">
                  <c:v>191</c:v>
                </c:pt>
                <c:pt idx="6">
                  <c:v>95</c:v>
                </c:pt>
                <c:pt idx="7">
                  <c:v>95</c:v>
                </c:pt>
                <c:pt idx="8">
                  <c:v>95</c:v>
                </c:pt>
                <c:pt idx="10">
                  <c:v>96</c:v>
                </c:pt>
                <c:pt idx="11">
                  <c:v>192</c:v>
                </c:pt>
                <c:pt idx="12">
                  <c:v>95</c:v>
                </c:pt>
                <c:pt idx="15">
                  <c:v>96</c:v>
                </c:pt>
                <c:pt idx="17">
                  <c:v>380</c:v>
                </c:pt>
                <c:pt idx="18">
                  <c:v>95</c:v>
                </c:pt>
                <c:pt idx="19">
                  <c:v>96</c:v>
                </c:pt>
                <c:pt idx="22">
                  <c:v>95</c:v>
                </c:pt>
                <c:pt idx="23">
                  <c:v>190</c:v>
                </c:pt>
                <c:pt idx="24">
                  <c:v>94</c:v>
                </c:pt>
                <c:pt idx="25">
                  <c:v>95</c:v>
                </c:pt>
                <c:pt idx="26">
                  <c:v>95</c:v>
                </c:pt>
                <c:pt idx="28">
                  <c:v>96</c:v>
                </c:pt>
                <c:pt idx="29">
                  <c:v>191</c:v>
                </c:pt>
                <c:pt idx="30">
                  <c:v>96</c:v>
                </c:pt>
                <c:pt idx="31">
                  <c:v>94</c:v>
                </c:pt>
                <c:pt idx="35">
                  <c:v>380</c:v>
                </c:pt>
                <c:pt idx="37">
                  <c:v>95</c:v>
                </c:pt>
                <c:pt idx="38">
                  <c:v>95</c:v>
                </c:pt>
                <c:pt idx="39">
                  <c:v>95</c:v>
                </c:pt>
                <c:pt idx="40">
                  <c:v>95</c:v>
                </c:pt>
                <c:pt idx="43">
                  <c:v>94</c:v>
                </c:pt>
                <c:pt idx="44">
                  <c:v>96</c:v>
                </c:pt>
                <c:pt idx="45">
                  <c:v>98</c:v>
                </c:pt>
                <c:pt idx="46">
                  <c:v>95</c:v>
                </c:pt>
                <c:pt idx="47">
                  <c:v>190</c:v>
                </c:pt>
                <c:pt idx="48">
                  <c:v>96</c:v>
                </c:pt>
                <c:pt idx="49">
                  <c:v>94</c:v>
                </c:pt>
                <c:pt idx="51">
                  <c:v>95</c:v>
                </c:pt>
                <c:pt idx="53">
                  <c:v>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728-4DD9-BB79-5EC2E9532E91}"/>
            </c:ext>
          </c:extLst>
        </c:ser>
        <c:ser>
          <c:idx val="8"/>
          <c:order val="8"/>
          <c:tx>
            <c:strRef>
              <c:f>'part-00000-34dae612-23ce-402b-b'!$J$1</c:f>
              <c:strCache>
                <c:ptCount val="1"/>
                <c:pt idx="0">
                  <c:v>Branch9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'part-00000-34dae612-23ce-402b-b'!$A$2:$A$55</c:f>
              <c:strCache>
                <c:ptCount val="54"/>
                <c:pt idx="0">
                  <c:v>Cold_Coffee</c:v>
                </c:pt>
                <c:pt idx="1">
                  <c:v>Cold_Espresso</c:v>
                </c:pt>
                <c:pt idx="2">
                  <c:v>Cold_LATTE</c:v>
                </c:pt>
                <c:pt idx="3">
                  <c:v>Cold_Lite</c:v>
                </c:pt>
                <c:pt idx="4">
                  <c:v>Cold_MOCHA</c:v>
                </c:pt>
                <c:pt idx="5">
                  <c:v>Cold_cappuccino</c:v>
                </c:pt>
                <c:pt idx="6">
                  <c:v>Double_Coffee</c:v>
                </c:pt>
                <c:pt idx="7">
                  <c:v>Double_Espresso</c:v>
                </c:pt>
                <c:pt idx="8">
                  <c:v>Double_LATTE</c:v>
                </c:pt>
                <c:pt idx="9">
                  <c:v>Double_Lite</c:v>
                </c:pt>
                <c:pt idx="10">
                  <c:v>Double_MOCHA</c:v>
                </c:pt>
                <c:pt idx="11">
                  <c:v>Double_cappuccino</c:v>
                </c:pt>
                <c:pt idx="12">
                  <c:v>ICY_Coffee</c:v>
                </c:pt>
                <c:pt idx="13">
                  <c:v>ICY_Espresso</c:v>
                </c:pt>
                <c:pt idx="14">
                  <c:v>ICY_LATTE</c:v>
                </c:pt>
                <c:pt idx="15">
                  <c:v>ICY_Lite</c:v>
                </c:pt>
                <c:pt idx="16">
                  <c:v>ICY_MOCHA</c:v>
                </c:pt>
                <c:pt idx="17">
                  <c:v>ICY_cappuccino</c:v>
                </c:pt>
                <c:pt idx="18">
                  <c:v>LARGE_Coffee</c:v>
                </c:pt>
                <c:pt idx="19">
                  <c:v>LARGE_Espresso</c:v>
                </c:pt>
                <c:pt idx="20">
                  <c:v>LARGE_LATTE</c:v>
                </c:pt>
                <c:pt idx="21">
                  <c:v>LARGE_Lite</c:v>
                </c:pt>
                <c:pt idx="22">
                  <c:v>LARGE_MOCHA</c:v>
                </c:pt>
                <c:pt idx="23">
                  <c:v>LARGE_cappuccino</c:v>
                </c:pt>
                <c:pt idx="24">
                  <c:v>MED_Coffee</c:v>
                </c:pt>
                <c:pt idx="25">
                  <c:v>MED_Espresso</c:v>
                </c:pt>
                <c:pt idx="26">
                  <c:v>MED_LATTE</c:v>
                </c:pt>
                <c:pt idx="27">
                  <c:v>MED_Lite</c:v>
                </c:pt>
                <c:pt idx="28">
                  <c:v>MED_MOCHA</c:v>
                </c:pt>
                <c:pt idx="29">
                  <c:v>MED_cappuccino</c:v>
                </c:pt>
                <c:pt idx="30">
                  <c:v>Mild_Coffee</c:v>
                </c:pt>
                <c:pt idx="31">
                  <c:v>Mild_Espresso</c:v>
                </c:pt>
                <c:pt idx="32">
                  <c:v>Mild_LATTE</c:v>
                </c:pt>
                <c:pt idx="33">
                  <c:v>Mild_Lite</c:v>
                </c:pt>
                <c:pt idx="34">
                  <c:v>Mild_MOCHA</c:v>
                </c:pt>
                <c:pt idx="35">
                  <c:v>Mild_cappuccino</c:v>
                </c:pt>
                <c:pt idx="36">
                  <c:v>SMALL_Coffee</c:v>
                </c:pt>
                <c:pt idx="37">
                  <c:v>SMALL_Espresso</c:v>
                </c:pt>
                <c:pt idx="38">
                  <c:v>SMALL_LATTE</c:v>
                </c:pt>
                <c:pt idx="39">
                  <c:v>SMALL_Lite</c:v>
                </c:pt>
                <c:pt idx="40">
                  <c:v>SMALL_MOCHA</c:v>
                </c:pt>
                <c:pt idx="41">
                  <c:v>SMALL_cappuccino</c:v>
                </c:pt>
                <c:pt idx="42">
                  <c:v>Special_Coffee</c:v>
                </c:pt>
                <c:pt idx="43">
                  <c:v>Special_Espresso</c:v>
                </c:pt>
                <c:pt idx="44">
                  <c:v>Special_LATTE</c:v>
                </c:pt>
                <c:pt idx="45">
                  <c:v>Special_Lite</c:v>
                </c:pt>
                <c:pt idx="46">
                  <c:v>Special_MOCHA</c:v>
                </c:pt>
                <c:pt idx="47">
                  <c:v>Special_cappuccino</c:v>
                </c:pt>
                <c:pt idx="48">
                  <c:v>Triple_Coffee</c:v>
                </c:pt>
                <c:pt idx="49">
                  <c:v>Triple_Espresso</c:v>
                </c:pt>
                <c:pt idx="50">
                  <c:v>Triple_LATTE</c:v>
                </c:pt>
                <c:pt idx="51">
                  <c:v>Triple_Lite</c:v>
                </c:pt>
                <c:pt idx="52">
                  <c:v>Triple_MOCHA</c:v>
                </c:pt>
                <c:pt idx="53">
                  <c:v>Triple_cappuccino</c:v>
                </c:pt>
              </c:strCache>
            </c:strRef>
          </c:cat>
          <c:val>
            <c:numRef>
              <c:f>'part-00000-34dae612-23ce-402b-b'!$J$2:$J$55</c:f>
              <c:numCache>
                <c:formatCode>General</c:formatCode>
                <c:ptCount val="54"/>
                <c:pt idx="0">
                  <c:v>94</c:v>
                </c:pt>
                <c:pt idx="1">
                  <c:v>192</c:v>
                </c:pt>
                <c:pt idx="2">
                  <c:v>95</c:v>
                </c:pt>
                <c:pt idx="3">
                  <c:v>96</c:v>
                </c:pt>
                <c:pt idx="4">
                  <c:v>188</c:v>
                </c:pt>
                <c:pt idx="5">
                  <c:v>382</c:v>
                </c:pt>
                <c:pt idx="6">
                  <c:v>95</c:v>
                </c:pt>
                <c:pt idx="7">
                  <c:v>190</c:v>
                </c:pt>
                <c:pt idx="8">
                  <c:v>95</c:v>
                </c:pt>
                <c:pt idx="9">
                  <c:v>94</c:v>
                </c:pt>
                <c:pt idx="10">
                  <c:v>96</c:v>
                </c:pt>
                <c:pt idx="11">
                  <c:v>576</c:v>
                </c:pt>
                <c:pt idx="12">
                  <c:v>190</c:v>
                </c:pt>
                <c:pt idx="13">
                  <c:v>96</c:v>
                </c:pt>
                <c:pt idx="14">
                  <c:v>95</c:v>
                </c:pt>
                <c:pt idx="15">
                  <c:v>96</c:v>
                </c:pt>
                <c:pt idx="16">
                  <c:v>94</c:v>
                </c:pt>
                <c:pt idx="17">
                  <c:v>570</c:v>
                </c:pt>
                <c:pt idx="18">
                  <c:v>190</c:v>
                </c:pt>
                <c:pt idx="19">
                  <c:v>96</c:v>
                </c:pt>
                <c:pt idx="20">
                  <c:v>94</c:v>
                </c:pt>
                <c:pt idx="21">
                  <c:v>96</c:v>
                </c:pt>
                <c:pt idx="22">
                  <c:v>95</c:v>
                </c:pt>
                <c:pt idx="23">
                  <c:v>570</c:v>
                </c:pt>
                <c:pt idx="25">
                  <c:v>190</c:v>
                </c:pt>
                <c:pt idx="26">
                  <c:v>95</c:v>
                </c:pt>
                <c:pt idx="27">
                  <c:v>95</c:v>
                </c:pt>
                <c:pt idx="28">
                  <c:v>192</c:v>
                </c:pt>
                <c:pt idx="29">
                  <c:v>382</c:v>
                </c:pt>
                <c:pt idx="30">
                  <c:v>96</c:v>
                </c:pt>
                <c:pt idx="31">
                  <c:v>188</c:v>
                </c:pt>
                <c:pt idx="32">
                  <c:v>192</c:v>
                </c:pt>
                <c:pt idx="33">
                  <c:v>95</c:v>
                </c:pt>
                <c:pt idx="34">
                  <c:v>192</c:v>
                </c:pt>
                <c:pt idx="35">
                  <c:v>380</c:v>
                </c:pt>
                <c:pt idx="36">
                  <c:v>96</c:v>
                </c:pt>
                <c:pt idx="37">
                  <c:v>190</c:v>
                </c:pt>
                <c:pt idx="38">
                  <c:v>95</c:v>
                </c:pt>
                <c:pt idx="39">
                  <c:v>95</c:v>
                </c:pt>
                <c:pt idx="40">
                  <c:v>95</c:v>
                </c:pt>
                <c:pt idx="41">
                  <c:v>573</c:v>
                </c:pt>
                <c:pt idx="42">
                  <c:v>192</c:v>
                </c:pt>
                <c:pt idx="43">
                  <c:v>94</c:v>
                </c:pt>
                <c:pt idx="44">
                  <c:v>96</c:v>
                </c:pt>
                <c:pt idx="45">
                  <c:v>98</c:v>
                </c:pt>
                <c:pt idx="46">
                  <c:v>95</c:v>
                </c:pt>
                <c:pt idx="47">
                  <c:v>380</c:v>
                </c:pt>
                <c:pt idx="48">
                  <c:v>96</c:v>
                </c:pt>
                <c:pt idx="49">
                  <c:v>188</c:v>
                </c:pt>
                <c:pt idx="50">
                  <c:v>96</c:v>
                </c:pt>
                <c:pt idx="52">
                  <c:v>190</c:v>
                </c:pt>
                <c:pt idx="53">
                  <c:v>570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728-4DD9-BB79-5EC2E9532E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66794608"/>
        <c:axId val="1466792112"/>
      </c:barChart>
      <c:catAx>
        <c:axId val="1466794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Beverage 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6792112"/>
        <c:crosses val="autoZero"/>
        <c:auto val="1"/>
        <c:lblAlgn val="ctr"/>
        <c:lblOffset val="100"/>
        <c:noMultiLvlLbl val="0"/>
      </c:catAx>
      <c:valAx>
        <c:axId val="146679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Consumer 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679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8A49-D55B-49BC-9DD8-E2E684B52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F3088-CDCF-4520-A0A6-ED43D5EAE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24508-3883-4CFB-987F-D8836AEC7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D4AFF-A8EF-4DBF-96EA-343FAE66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47110-FBC7-40CF-AFAE-CCC39C88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1BB3-D46B-4E7F-8E05-0B717964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A8B66-3AA9-4599-9E04-46B7C3580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1C51F-38BD-4CB5-A554-917C2241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1095D-7004-4015-84EC-08D1B595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1989B-EDA4-4A5B-B442-70B4FEED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009CA6-8FBF-414C-8EBE-A4DCC9966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B2B7D-51A8-4396-8AA2-61653B920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9BE4E-AD18-4153-9C65-6A3A1203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79BEA-865B-474B-B350-71220F07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156B3-8BA7-4275-95D1-5F7F590C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7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748B-23B9-4398-A180-F48ED0531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07605-DFC2-49F8-9414-3F712B238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C2810-7B8C-4C4F-934F-E233F6A0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D8C6F-AC08-45A8-A83F-F7BBE15C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BCDC-FCC2-4844-987B-EEDD9D46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2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29A8-A5D3-4673-8A93-581DEF565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9001F-C8BC-411F-9A70-D80DA89E6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612B5-0B55-44D8-88AF-D642AE85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BDB17-1DD9-4D8A-A14F-20B87C19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BCF45-9ABC-4316-BAAF-A9507515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1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7FD02-01E4-4569-BBDB-12F81860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730BF-6535-473F-8797-A14468717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9E544-F3F6-4879-9198-2918D20CD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B279D-C1CB-406B-8772-DA0426FF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9475B-94A7-4FA2-93DA-9995D83B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2696A-DFA1-4C31-BFB3-BB06EA98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8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53BF-F2F8-4CD7-A931-4E9266057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EF888-52AC-4D96-BCBB-BDF834FE4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A549B-4DB5-4DE2-8F30-8024B97E9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45332-3088-46CC-A3FA-096BE0BA4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933EF-02D1-4A26-A48A-ED4C80BC7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745F9-9BDA-48B8-8887-AB70350C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EA5B9-7020-43BF-AB20-79C07A825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D6BA03-C2BB-494E-9659-28979103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5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A7E5-035D-4CF9-85BE-84E92ACE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A72F0-9836-478D-8B9B-CA179FE5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D26ED-7B82-477F-95A7-EBBCE401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1EE1C-C39A-4BD5-A476-6831F2FE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8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1CB23-444B-43C3-BE41-A5AF2C77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E5D9D-C2B9-4931-A4D0-D53919C3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8B4CA-6ACC-467C-84D9-733745D9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8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B414-BFFB-42E0-A953-8E9782CB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FA69C-B763-42E6-A07E-89EF480C0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A22A1-1B11-4524-9AB7-93A4DC391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F8DE6-CEE4-4DBA-8458-D9F58231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60CCB-55DF-4E13-808F-E14850A3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313F8-B828-4B66-9732-D80FA4A9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3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097B-EF61-4F0B-96C7-6008DBB7F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BE0EB-74F5-4473-95D6-7021485F8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948C4-3C10-4671-87D0-86EE2CCD2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165BA-49B7-43C1-9864-7321895B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5150C-E890-4217-BA25-711A84C2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15FAE-B6B5-4682-88CE-FF52C46C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2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56D84-2C83-490D-831A-ABDFAB7AB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0D614-8FBC-4CE0-971F-571B4A190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44C71-A9A7-4AF9-AB10-340F32DBF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E14AF-E644-4F1D-9290-2685738486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F44BF-3673-494B-AA67-AA5B878FA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4E298-903B-45D8-9EB4-A3123DB43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0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97A7-25FF-44CA-A510-1A941C587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Project 1 -Coffee Shop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955AE-B8CE-4746-BC7A-DDF4FFF15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By Jacob </a:t>
            </a:r>
            <a:r>
              <a:rPr lang="en-US" sz="2000" dirty="0"/>
              <a:t>Nottingham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Technology Talent Development | Technology Solutions | Revature">
            <a:extLst>
              <a:ext uri="{FF2B5EF4-FFF2-40B4-BE49-F238E27FC236}">
                <a16:creationId xmlns:a16="http://schemas.microsoft.com/office/drawing/2014/main" id="{DBC090A1-7D1B-488D-A138-1B5354F20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" r="7" b="7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223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4758-5E0E-4E83-8CC4-DE872717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Tech Stack Used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Technology Talent Development | Technology Solutions | Revature">
            <a:extLst>
              <a:ext uri="{FF2B5EF4-FFF2-40B4-BE49-F238E27FC236}">
                <a16:creationId xmlns:a16="http://schemas.microsoft.com/office/drawing/2014/main" id="{EDB796F0-E63B-4A2E-B9F8-98136F2BCA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9" b="1"/>
          <a:stretch/>
        </p:blipFill>
        <p:spPr bwMode="auto"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D3B8A-421B-4787-8993-6A11730BA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329" y="2279018"/>
            <a:ext cx="5314543" cy="3375920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/>
              <a:t>Programing Language</a:t>
            </a:r>
          </a:p>
          <a:p>
            <a:r>
              <a:rPr lang="en-US" sz="1800" dirty="0"/>
              <a:t>Scala version 2.11.12</a:t>
            </a:r>
          </a:p>
          <a:p>
            <a:r>
              <a:rPr lang="en-US" sz="1800" dirty="0"/>
              <a:t>JRE/JDK version 8.0.311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Database Management System</a:t>
            </a:r>
          </a:p>
          <a:p>
            <a:r>
              <a:rPr lang="en-US" sz="1800" dirty="0"/>
              <a:t>Spark-core 2.4.8 </a:t>
            </a:r>
          </a:p>
          <a:p>
            <a:r>
              <a:rPr lang="en-US" sz="1800" dirty="0"/>
              <a:t>Spark-</a:t>
            </a:r>
            <a:r>
              <a:rPr lang="en-US" sz="1800" dirty="0" err="1"/>
              <a:t>SQLl</a:t>
            </a:r>
            <a:r>
              <a:rPr lang="en-US" sz="1800" dirty="0"/>
              <a:t> 2.4.8</a:t>
            </a:r>
          </a:p>
          <a:p>
            <a:r>
              <a:rPr lang="en-US" sz="1800" dirty="0"/>
              <a:t>Spark-Hive 2.4.8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Integrated Development Environment</a:t>
            </a:r>
          </a:p>
          <a:p>
            <a:r>
              <a:rPr lang="en-US" sz="1800" dirty="0"/>
              <a:t>IntelliJ Community Edition 2021.3.1</a:t>
            </a:r>
          </a:p>
        </p:txBody>
      </p:sp>
    </p:spTree>
    <p:extLst>
      <p:ext uri="{BB962C8B-B14F-4D97-AF65-F5344CB8AC3E}">
        <p14:creationId xmlns:p14="http://schemas.microsoft.com/office/powerpoint/2010/main" val="3245469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24BE-8DE1-41C0-AEF0-BC4264BE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158" y="803325"/>
            <a:ext cx="5259707" cy="1325563"/>
          </a:xfrm>
        </p:spPr>
        <p:txBody>
          <a:bodyPr>
            <a:normAutofit/>
          </a:bodyPr>
          <a:lstStyle/>
          <a:p>
            <a:r>
              <a:rPr lang="en-US" dirty="0"/>
              <a:t>Source Material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074" name="Picture 2" descr="Technology Talent Development | Technology Solutions | Revature">
            <a:extLst>
              <a:ext uri="{FF2B5EF4-FFF2-40B4-BE49-F238E27FC236}">
                <a16:creationId xmlns:a16="http://schemas.microsoft.com/office/drawing/2014/main" id="{DA58A854-E2E7-4CE5-ACE2-EB59B0AB4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4" r="22" b="22"/>
          <a:stretch/>
        </p:blipFill>
        <p:spPr bwMode="auto"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6EA69-C68D-4077-8032-8CE4634DB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158" y="2279018"/>
            <a:ext cx="5259714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Programming guidance</a:t>
            </a:r>
          </a:p>
          <a:p>
            <a:r>
              <a:rPr lang="en-US" sz="1100" dirty="0"/>
              <a:t>Alvin Alexander – connect MySQL to IntelliJ &amp; linking .</a:t>
            </a:r>
            <a:r>
              <a:rPr lang="en-US" sz="1100" dirty="0" err="1"/>
              <a:t>scala</a:t>
            </a:r>
            <a:r>
              <a:rPr lang="en-US" sz="1100" dirty="0"/>
              <a:t> files that share the same package</a:t>
            </a:r>
          </a:p>
          <a:p>
            <a:r>
              <a:rPr lang="en-US" sz="1100" dirty="0"/>
              <a:t>Geeks For Geeks – Recursive function calling</a:t>
            </a:r>
          </a:p>
          <a:p>
            <a:r>
              <a:rPr lang="en-US" sz="1100" dirty="0" err="1"/>
              <a:t>FreeCodeCamp</a:t>
            </a:r>
            <a:r>
              <a:rPr lang="en-US" sz="1100" dirty="0"/>
              <a:t> – Useful MySQL functions</a:t>
            </a:r>
          </a:p>
          <a:p>
            <a:r>
              <a:rPr lang="en-US" sz="1100" dirty="0"/>
              <a:t>Stack Overflow – Conditionally checking SQL statements in Scala and Regex</a:t>
            </a:r>
          </a:p>
          <a:p>
            <a:r>
              <a:rPr lang="en-US" sz="1100" dirty="0" err="1"/>
              <a:t>Github</a:t>
            </a:r>
            <a:r>
              <a:rPr lang="en-US" sz="1100" dirty="0"/>
              <a:t> – Scala &amp; SQL syntax </a:t>
            </a:r>
            <a:r>
              <a:rPr lang="en-US" sz="1100" dirty="0" err="1"/>
              <a:t>guidence</a:t>
            </a:r>
            <a:endParaRPr lang="en-US" sz="1100" dirty="0"/>
          </a:p>
          <a:p>
            <a:pPr marL="0" indent="0">
              <a:buNone/>
            </a:pPr>
            <a:r>
              <a:rPr lang="en-US" sz="1800" dirty="0"/>
              <a:t>Data Sources</a:t>
            </a:r>
          </a:p>
          <a:p>
            <a:r>
              <a:rPr lang="en-US" sz="1100" dirty="0"/>
              <a:t>Used existing data provided</a:t>
            </a:r>
          </a:p>
          <a:p>
            <a:r>
              <a:rPr lang="en-US" sz="1100" dirty="0"/>
              <a:t>Output from queries -&gt; .csv format for Excel Use</a:t>
            </a:r>
          </a:p>
        </p:txBody>
      </p:sp>
    </p:spTree>
    <p:extLst>
      <p:ext uri="{BB962C8B-B14F-4D97-AF65-F5344CB8AC3E}">
        <p14:creationId xmlns:p14="http://schemas.microsoft.com/office/powerpoint/2010/main" val="3249761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24BE-8DE1-41C0-AEF0-BC4264BE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158" y="803325"/>
            <a:ext cx="5259707" cy="1325563"/>
          </a:xfrm>
        </p:spPr>
        <p:txBody>
          <a:bodyPr>
            <a:normAutofit/>
          </a:bodyPr>
          <a:lstStyle/>
          <a:p>
            <a:r>
              <a:rPr lang="en-US" dirty="0"/>
              <a:t>Summary of Future Analysis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074" name="Picture 2" descr="Technology Talent Development | Technology Solutions | Revature">
            <a:extLst>
              <a:ext uri="{FF2B5EF4-FFF2-40B4-BE49-F238E27FC236}">
                <a16:creationId xmlns:a16="http://schemas.microsoft.com/office/drawing/2014/main" id="{DA58A854-E2E7-4CE5-ACE2-EB59B0AB4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4" r="22" b="22"/>
          <a:stretch/>
        </p:blipFill>
        <p:spPr bwMode="auto"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6EA69-C68D-4077-8032-8CE4634DB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158" y="2279018"/>
            <a:ext cx="5259714" cy="3375920"/>
          </a:xfrm>
        </p:spPr>
        <p:txBody>
          <a:bodyPr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Purpose: “Given a set of data, how does beverage availability &amp; variety relate to the sales performance &amp; popularity of each branch?”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Method/Queries: </a:t>
            </a:r>
          </a:p>
          <a:p>
            <a:pPr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All-time maximum  consumer sales per beverage</a:t>
            </a:r>
          </a:p>
          <a:p>
            <a:pPr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Total number of beverages over full region</a:t>
            </a:r>
          </a:p>
          <a:p>
            <a:pPr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 consumer sales per branch</a:t>
            </a:r>
          </a:p>
          <a:p>
            <a:pPr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 availability per branch</a:t>
            </a:r>
          </a:p>
          <a:p>
            <a:pPr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Individual beverage sales per branch</a:t>
            </a:r>
          </a:p>
          <a:p>
            <a:pPr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9210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24BE-8DE1-41C0-AEF0-BC4264BE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158" y="803325"/>
            <a:ext cx="5259707" cy="1325563"/>
          </a:xfrm>
        </p:spPr>
        <p:txBody>
          <a:bodyPr>
            <a:normAutofit/>
          </a:bodyPr>
          <a:lstStyle/>
          <a:p>
            <a:r>
              <a:rPr lang="en-US" dirty="0"/>
              <a:t>Summary of Future Analysis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074" name="Picture 2" descr="Technology Talent Development | Technology Solutions | Revature">
            <a:extLst>
              <a:ext uri="{FF2B5EF4-FFF2-40B4-BE49-F238E27FC236}">
                <a16:creationId xmlns:a16="http://schemas.microsoft.com/office/drawing/2014/main" id="{DA58A854-E2E7-4CE5-ACE2-EB59B0AB4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4" r="22" b="22"/>
          <a:stretch/>
        </p:blipFill>
        <p:spPr bwMode="auto"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6EA69-C68D-4077-8032-8CE4634DB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158" y="2279018"/>
            <a:ext cx="5259714" cy="3375920"/>
          </a:xfrm>
        </p:spPr>
        <p:txBody>
          <a:bodyPr anchor="t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Findings: 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In this example of an annual report, availability/variety is directly correlated to performance of a branch.</a:t>
            </a:r>
          </a:p>
          <a:p>
            <a:pPr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Branch 6 is the top performer, with the most popularity and availability of drinks sold</a:t>
            </a:r>
          </a:p>
          <a:p>
            <a:pPr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Branch 1 is underperforming, likely due to either being in a location of less demand or due to a supply issue hindering availability of drinks to sell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  <a:defRPr/>
            </a:pPr>
            <a:br>
              <a:rPr lang="en-US" sz="160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Solution: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Branch 1 would need to invest in more supplies &amp; equipment to meet demand or invest in a marketing campaign to attract more business.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5761F72-AE5C-47B1-848B-74661782A0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6345683"/>
              </p:ext>
            </p:extLst>
          </p:nvPr>
        </p:nvGraphicFramePr>
        <p:xfrm>
          <a:off x="643128" y="1122852"/>
          <a:ext cx="4995339" cy="4130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4667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074" name="Picture 2" descr="Technology Talent Development | Technology Solutions | Revature">
            <a:extLst>
              <a:ext uri="{FF2B5EF4-FFF2-40B4-BE49-F238E27FC236}">
                <a16:creationId xmlns:a16="http://schemas.microsoft.com/office/drawing/2014/main" id="{DA58A854-E2E7-4CE5-ACE2-EB59B0AB4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4" r="22" b="22"/>
          <a:stretch/>
        </p:blipFill>
        <p:spPr bwMode="auto"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4E63D60-FBA0-4A95-BFA7-6AAAC081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56F315-01A9-45A0-A3DF-44BD826FA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A05552F-F81C-489A-8E2F-73696E6166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356073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0776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24BE-8DE1-41C0-AEF0-BC4264BE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158" y="803325"/>
            <a:ext cx="5259707" cy="1325563"/>
          </a:xfrm>
        </p:spPr>
        <p:txBody>
          <a:bodyPr>
            <a:normAutofit/>
          </a:bodyPr>
          <a:lstStyle/>
          <a:p>
            <a:r>
              <a:rPr lang="en-US" dirty="0"/>
              <a:t>Summary of Future Analysis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074" name="Picture 2" descr="Technology Talent Development | Technology Solutions | Revature">
            <a:extLst>
              <a:ext uri="{FF2B5EF4-FFF2-40B4-BE49-F238E27FC236}">
                <a16:creationId xmlns:a16="http://schemas.microsoft.com/office/drawing/2014/main" id="{DA58A854-E2E7-4CE5-ACE2-EB59B0AB4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4" r="22" b="22"/>
          <a:stretch/>
        </p:blipFill>
        <p:spPr bwMode="auto"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6EA69-C68D-4077-8032-8CE4634DB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158" y="2279018"/>
            <a:ext cx="5259714" cy="3375920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Solution Cont.: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Recap - Branch 1 would need to invest in more supplies &amp; equipment to meet demand or invest in a marketing campaign to attract more business.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Disclaimer - Price is not a variable in this future query, but this is a representation of what could potentially happen in a realistic scenario.</a:t>
            </a:r>
          </a:p>
          <a:p>
            <a:pPr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 assuming that an extraneous factor like a shortage is possibly hindering Branch 1’s inventory.</a:t>
            </a:r>
          </a:p>
        </p:txBody>
      </p:sp>
      <p:pic>
        <p:nvPicPr>
          <p:cNvPr id="1026" name="Picture 2" descr="Supply shock - Wikiwand">
            <a:extLst>
              <a:ext uri="{FF2B5EF4-FFF2-40B4-BE49-F238E27FC236}">
                <a16:creationId xmlns:a16="http://schemas.microsoft.com/office/drawing/2014/main" id="{11EB630D-4BDA-4965-934C-7890565CC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50" y="777991"/>
            <a:ext cx="5259715" cy="530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259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D60C-5CB7-4946-B13F-06C5F20D0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Tech </a:t>
            </a:r>
            <a:r>
              <a:rPr lang="en-US" dirty="0"/>
              <a:t>Demo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Technology Talent Development | Technology Solutions | Revature">
            <a:extLst>
              <a:ext uri="{FF2B5EF4-FFF2-40B4-BE49-F238E27FC236}">
                <a16:creationId xmlns:a16="http://schemas.microsoft.com/office/drawing/2014/main" id="{757A878B-F42A-43C6-BF29-1379DB0AD9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" r="11275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B122D-06D7-4DE5-80A4-D5354ABD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578" y="2871982"/>
            <a:ext cx="5004073" cy="3181684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47387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D60C-5CB7-4946-B13F-06C5F20D0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Q&amp;A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Technology Talent Development | Technology Solutions | Revature">
            <a:extLst>
              <a:ext uri="{FF2B5EF4-FFF2-40B4-BE49-F238E27FC236}">
                <a16:creationId xmlns:a16="http://schemas.microsoft.com/office/drawing/2014/main" id="{757A878B-F42A-43C6-BF29-1379DB0AD9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" r="11275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B122D-06D7-4DE5-80A4-D5354ABD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578" y="2871982"/>
            <a:ext cx="5004073" cy="3181684"/>
          </a:xfrm>
        </p:spPr>
        <p:txBody>
          <a:bodyPr anchor="t"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10874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362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Project 1 -Coffee Shop Analysis</vt:lpstr>
      <vt:lpstr>Tech Stack Used</vt:lpstr>
      <vt:lpstr>Source Material</vt:lpstr>
      <vt:lpstr>Summary of Future Analysis</vt:lpstr>
      <vt:lpstr>Summary of Future Analysis</vt:lpstr>
      <vt:lpstr>PowerPoint Presentation</vt:lpstr>
      <vt:lpstr>Summary of Future Analysis</vt:lpstr>
      <vt:lpstr>Tech Demo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Credential Logger (SCL)</dc:title>
  <dc:creator>Jacob Nottingham</dc:creator>
  <cp:lastModifiedBy>Jacob Nottingham</cp:lastModifiedBy>
  <cp:revision>3</cp:revision>
  <dcterms:created xsi:type="dcterms:W3CDTF">2022-01-27T10:31:14Z</dcterms:created>
  <dcterms:modified xsi:type="dcterms:W3CDTF">2022-02-11T13:54:01Z</dcterms:modified>
</cp:coreProperties>
</file>