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8A49-D55B-49BC-9DD8-E2E684B52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F3088-CDCF-4520-A0A6-ED43D5EAE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4508-3883-4CFB-987F-D8836AEC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4AFF-A8EF-4DBF-96EA-343FAE66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7110-FBC7-40CF-AFAE-CCC39C88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1BB3-D46B-4E7F-8E05-0B71796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8B66-3AA9-4599-9E04-46B7C358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C51F-38BD-4CB5-A554-917C224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095D-7004-4015-84EC-08D1B595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1989B-EDA4-4A5B-B442-70B4FEED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09CA6-8FBF-414C-8EBE-A4DCC9966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B2B7D-51A8-4396-8AA2-61653B92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BE4E-AD18-4153-9C65-6A3A1203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9BEA-865B-474B-B350-71220F07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6B3-8BA7-4275-95D1-5F7F590C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748B-23B9-4398-A180-F48ED053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7605-DFC2-49F8-9414-3F712B23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2810-7B8C-4C4F-934F-E233F6A0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8C6F-AC08-45A8-A83F-F7BBE15C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BCDC-FCC2-4844-987B-EEDD9D46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29A8-A5D3-4673-8A93-581DEF5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001F-C8BC-411F-9A70-D80DA89E6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12B5-0B55-44D8-88AF-D642AE85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DB17-1DD9-4D8A-A14F-20B87C19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CF45-9ABC-4316-BAAF-A9507515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FD02-01E4-4569-BBDB-12F81860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30BF-6535-473F-8797-A14468717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9E544-F3F6-4879-9198-2918D20CD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279D-C1CB-406B-8772-DA0426FF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9475B-94A7-4FA2-93DA-9995D83B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2696A-DFA1-4C31-BFB3-BB06EA98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8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53BF-F2F8-4CD7-A931-4E926605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F888-52AC-4D96-BCBB-BDF834FE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A549B-4DB5-4DE2-8F30-8024B97E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45332-3088-46CC-A3FA-096BE0BA4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33EF-02D1-4A26-A48A-ED4C80BC7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745F9-9BDA-48B8-8887-AB70350C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EA5B9-7020-43BF-AB20-79C07A82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6BA03-C2BB-494E-9659-28979103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5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A7E5-035D-4CF9-85BE-84E92ACE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A72F0-9836-478D-8B9B-CA179F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D26ED-7B82-477F-95A7-EBBCE401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1EE1C-C39A-4BD5-A476-6831F2FE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1CB23-444B-43C3-BE41-A5AF2C77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E5D9D-C2B9-4931-A4D0-D53919C3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B4CA-6ACC-467C-84D9-733745D9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B414-BFFB-42E0-A953-8E9782CB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A69C-B763-42E6-A07E-89EF480C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A22A1-1B11-4524-9AB7-93A4DC39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DE6-CEE4-4DBA-8458-D9F58231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60CCB-55DF-4E13-808F-E14850A3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13F8-B828-4B66-9732-D80FA4A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097B-EF61-4F0B-96C7-6008DBB7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BE0EB-74F5-4473-95D6-7021485F8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948C4-3C10-4671-87D0-86EE2CC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65BA-49B7-43C1-9864-7321895B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5150C-E890-4217-BA25-711A84C2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15FAE-B6B5-4682-88CE-FF52C46C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56D84-2C83-490D-831A-ABDFAB7A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0D614-8FBC-4CE0-971F-571B4A19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C71-A9A7-4AF9-AB10-340F32DB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14AF-E644-4F1D-9290-26857384860D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44BF-3673-494B-AA67-AA5B878F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4E298-903B-45D8-9EB4-A3123DB43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CFEDC-0F13-41E7-85AA-0388BF60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0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97A7-25FF-44CA-A510-1A941C587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Scala Credential Logger (CLI)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55AE-B8CE-4746-BC7A-DDF4FFF15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BC090A1-7D1B-488D-A138-1B5354F20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7" b="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2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4758-5E0E-4E83-8CC4-DE872717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Tech Stack Used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EDB796F0-E63B-4A2E-B9F8-98136F2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" b="1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B8A-421B-4787-8993-6A11730B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Programing Language</a:t>
            </a:r>
          </a:p>
          <a:p>
            <a:r>
              <a:rPr lang="en-US" sz="1800" dirty="0"/>
              <a:t>Python version 3.10.3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Database Management System</a:t>
            </a:r>
          </a:p>
          <a:p>
            <a:r>
              <a:rPr lang="en-US" sz="1800" dirty="0"/>
              <a:t>MySQL version 8.0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Integrated Development Environment</a:t>
            </a:r>
          </a:p>
          <a:p>
            <a:r>
              <a:rPr lang="en-US" sz="1800" dirty="0" err="1"/>
              <a:t>VSCode</a:t>
            </a:r>
            <a:r>
              <a:rPr lang="en-US" sz="1800" dirty="0"/>
              <a:t> version 1.65.2</a:t>
            </a:r>
          </a:p>
        </p:txBody>
      </p:sp>
    </p:spTree>
    <p:extLst>
      <p:ext uri="{BB962C8B-B14F-4D97-AF65-F5344CB8AC3E}">
        <p14:creationId xmlns:p14="http://schemas.microsoft.com/office/powerpoint/2010/main" val="324546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4758-5E0E-4E83-8CC4-DE872717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Tech Stack Used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EDB796F0-E63B-4A2E-B9F8-98136F2BC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9" b="1"/>
          <a:stretch/>
        </p:blipFill>
        <p:spPr bwMode="auto"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3B8A-421B-4787-8993-6A11730B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329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Programing Language</a:t>
            </a:r>
          </a:p>
          <a:p>
            <a:r>
              <a:rPr lang="en-US" sz="1800" dirty="0"/>
              <a:t>Python version 3.10.3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Database Management System</a:t>
            </a:r>
          </a:p>
          <a:p>
            <a:r>
              <a:rPr lang="en-US" sz="1800" dirty="0"/>
              <a:t>MySQL version 8.0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Integrated Development Environment</a:t>
            </a:r>
          </a:p>
          <a:p>
            <a:r>
              <a:rPr lang="en-US" sz="1800" dirty="0" err="1"/>
              <a:t>VSCode</a:t>
            </a:r>
            <a:r>
              <a:rPr lang="en-US" sz="1800" dirty="0"/>
              <a:t> version 1.65.2</a:t>
            </a:r>
          </a:p>
        </p:txBody>
      </p:sp>
    </p:spTree>
    <p:extLst>
      <p:ext uri="{BB962C8B-B14F-4D97-AF65-F5344CB8AC3E}">
        <p14:creationId xmlns:p14="http://schemas.microsoft.com/office/powerpoint/2010/main" val="244839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24BE-8DE1-41C0-AEF0-BC4264BE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en-US" dirty="0"/>
              <a:t>Source Material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4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DA58A854-E2E7-4CE5-ACE2-EB59B0AB4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4" r="22" b="22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EA69-C68D-4077-8032-8CE4634D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158" y="2279018"/>
            <a:ext cx="5259714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Programming guidance</a:t>
            </a:r>
          </a:p>
          <a:p>
            <a:r>
              <a:rPr lang="en-US" sz="1100" dirty="0"/>
              <a:t>Alvin Alexander – connect MySQL to IntelliJ &amp; linking .</a:t>
            </a:r>
            <a:r>
              <a:rPr lang="en-US" sz="1100" dirty="0" err="1"/>
              <a:t>scala</a:t>
            </a:r>
            <a:r>
              <a:rPr lang="en-US" sz="1100" dirty="0"/>
              <a:t> files that share the same package</a:t>
            </a:r>
          </a:p>
          <a:p>
            <a:r>
              <a:rPr lang="en-US" sz="1100" dirty="0"/>
              <a:t>Geeks For Geeks – Recursive function calling</a:t>
            </a:r>
          </a:p>
          <a:p>
            <a:r>
              <a:rPr lang="en-US" sz="1100" dirty="0" err="1"/>
              <a:t>FreeCodeCamp</a:t>
            </a:r>
            <a:r>
              <a:rPr lang="en-US" sz="1100" dirty="0"/>
              <a:t> – Useful MySQL functions</a:t>
            </a:r>
          </a:p>
          <a:p>
            <a:r>
              <a:rPr lang="en-US" sz="1100" dirty="0"/>
              <a:t>Stack Overflow – Conditionally checking SQL statements in Scala and Regex</a:t>
            </a:r>
          </a:p>
          <a:p>
            <a:r>
              <a:rPr lang="en-US" sz="1100" dirty="0" err="1"/>
              <a:t>Github</a:t>
            </a:r>
            <a:r>
              <a:rPr lang="en-US" sz="1100" dirty="0"/>
              <a:t> – Scala &amp; SQL syntax </a:t>
            </a:r>
            <a:r>
              <a:rPr lang="en-US" sz="1100" dirty="0" err="1"/>
              <a:t>guidence</a:t>
            </a:r>
            <a:endParaRPr lang="en-US" sz="1100" dirty="0"/>
          </a:p>
          <a:p>
            <a:pPr marL="0" indent="0">
              <a:buNone/>
            </a:pPr>
            <a:r>
              <a:rPr lang="en-US" sz="1800" dirty="0"/>
              <a:t>Data Sources</a:t>
            </a:r>
          </a:p>
          <a:p>
            <a:r>
              <a:rPr lang="en-US" sz="1100" dirty="0"/>
              <a:t>Manually inputted into database</a:t>
            </a:r>
          </a:p>
          <a:p>
            <a:r>
              <a:rPr lang="en-US" sz="1100" dirty="0"/>
              <a:t>passwordsgenerator.net</a:t>
            </a:r>
          </a:p>
          <a:p>
            <a:r>
              <a:rPr lang="en-US" sz="1100" dirty="0"/>
              <a:t>Coolgenerator.com</a:t>
            </a:r>
          </a:p>
        </p:txBody>
      </p:sp>
    </p:spTree>
    <p:extLst>
      <p:ext uri="{BB962C8B-B14F-4D97-AF65-F5344CB8AC3E}">
        <p14:creationId xmlns:p14="http://schemas.microsoft.com/office/powerpoint/2010/main" val="324976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SCL Tech Demo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738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60C-5CB7-4946-B13F-06C5F20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134" y="1396289"/>
            <a:ext cx="5006336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Technology Talent Development | Technology Solutions | Revature">
            <a:extLst>
              <a:ext uri="{FF2B5EF4-FFF2-40B4-BE49-F238E27FC236}">
                <a16:creationId xmlns:a16="http://schemas.microsoft.com/office/drawing/2014/main" id="{757A878B-F42A-43C6-BF29-1379DB0AD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" r="11275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122D-06D7-4DE5-80A4-D5354ABD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578" y="2871982"/>
            <a:ext cx="5004073" cy="3181684"/>
          </a:xfrm>
        </p:spPr>
        <p:txBody>
          <a:bodyPr anchor="t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0874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115</Words>
  <Application>Microsoft Office PowerPoint</Application>
  <PresentationFormat>Widescreen</PresentationFormat>
  <Paragraphs>32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Scala Credential Logger (CLI)</vt:lpstr>
      <vt:lpstr>Tech Stack Used</vt:lpstr>
      <vt:lpstr>Tech Stack Used</vt:lpstr>
      <vt:lpstr>Source Material</vt:lpstr>
      <vt:lpstr>SCL Tech 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Credential Logger (SCL)</dc:title>
  <dc:creator>Jacob Nottingham</dc:creator>
  <cp:lastModifiedBy>Jacob Nottingham</cp:lastModifiedBy>
  <cp:revision>2</cp:revision>
  <dcterms:created xsi:type="dcterms:W3CDTF">2022-01-27T10:31:14Z</dcterms:created>
  <dcterms:modified xsi:type="dcterms:W3CDTF">2022-03-25T14:16:33Z</dcterms:modified>
</cp:coreProperties>
</file>