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46" autoAdjust="0"/>
  </p:normalViewPr>
  <p:slideViewPr>
    <p:cSldViewPr snapToGrid="0">
      <p:cViewPr varScale="1">
        <p:scale>
          <a:sx n="61" d="100"/>
          <a:sy n="61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1148-B027-448A-9F74-79F54D70DB74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CB345-6D51-453A-A650-4BA2B766CC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82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Speaker introduces himself and our product to audience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03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400" dirty="0"/>
              <a:t>The issue we are addressing is…</a:t>
            </a:r>
          </a:p>
          <a:p>
            <a:endParaRPr lang="en-AU" sz="2400" dirty="0"/>
          </a:p>
          <a:p>
            <a:r>
              <a:rPr lang="en-AU" sz="2400" dirty="0"/>
              <a:t>This product will…</a:t>
            </a:r>
          </a:p>
          <a:p>
            <a:pPr lvl="1"/>
            <a:r>
              <a:rPr lang="en-AU" sz="2200" dirty="0"/>
              <a:t>Encourage consumers to try new brews</a:t>
            </a:r>
          </a:p>
          <a:p>
            <a:pPr lvl="1"/>
            <a:r>
              <a:rPr lang="en-AU" sz="2200" dirty="0"/>
              <a:t>Allow consumers to track where their favourite brews are supplied to</a:t>
            </a:r>
          </a:p>
          <a:p>
            <a:pPr lvl="1"/>
            <a:r>
              <a:rPr lang="en-AU" sz="2200" dirty="0"/>
              <a:t>Encourage consumers to try new bars/pubs</a:t>
            </a:r>
          </a:p>
          <a:p>
            <a:pPr lvl="1"/>
            <a:r>
              <a:rPr lang="en-AU" sz="2200" dirty="0"/>
              <a:t>Encourage consumers to meet new people</a:t>
            </a:r>
          </a:p>
          <a:p>
            <a:pPr lvl="1"/>
            <a:endParaRPr lang="en-AU" sz="2200" dirty="0"/>
          </a:p>
          <a:p>
            <a:pPr lvl="1"/>
            <a:r>
              <a:rPr lang="en-AU" sz="2200" dirty="0"/>
              <a:t>Tell a story here!!!!</a:t>
            </a:r>
          </a:p>
          <a:p>
            <a:pPr lvl="1"/>
            <a:endParaRPr lang="en-AU" sz="22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/>
              <a:t>With that in mind, our product is…. A web and mobile application that allows users to track where their favourite brews are supplied to, and plan visits to these locations on a stop-by-stop basis with other like-minded individuals. i.e. embark on a pub crawl, or a girl’s night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04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Show a demo of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8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34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59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3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58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7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75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63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25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91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88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46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04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2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2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4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8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82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1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0473-F21E-449D-BEDC-B253D5B33FEC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9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500F-96E7-4C60-9019-B50281FBA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056" y="1277008"/>
            <a:ext cx="10310648" cy="2569778"/>
          </a:xfrm>
        </p:spPr>
        <p:txBody>
          <a:bodyPr>
            <a:normAutofit/>
          </a:bodyPr>
          <a:lstStyle/>
          <a:p>
            <a:pPr algn="ctr"/>
            <a:r>
              <a:rPr lang="en-AU" sz="6600" cap="none" dirty="0" err="1"/>
              <a:t>BnB</a:t>
            </a:r>
            <a:r>
              <a:rPr lang="en-AU" sz="6600" cap="none" dirty="0"/>
              <a:t> - Beers ‘n’ Buddies</a:t>
            </a:r>
          </a:p>
        </p:txBody>
      </p:sp>
    </p:spTree>
    <p:extLst>
      <p:ext uri="{BB962C8B-B14F-4D97-AF65-F5344CB8AC3E}">
        <p14:creationId xmlns:p14="http://schemas.microsoft.com/office/powerpoint/2010/main" val="37820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5D0A-16ED-420E-B7BE-82E5862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sz="4400" i="1" dirty="0"/>
          </a:p>
          <a:p>
            <a:pPr marL="0" indent="0" algn="ctr">
              <a:buNone/>
            </a:pPr>
            <a:r>
              <a:rPr lang="en-AU" sz="4400" i="1" dirty="0"/>
              <a:t>“How could we use technology to create new occasions between friends?”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277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5D0A-16ED-420E-B7BE-82E5862B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10" y="2163029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AU" sz="4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AU" sz="44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81742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5D0A-16ED-420E-B7BE-82E5862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4400" dirty="0"/>
          </a:p>
          <a:p>
            <a:pPr marL="0" indent="0" algn="ctr">
              <a:buNone/>
            </a:pPr>
            <a:r>
              <a:rPr lang="en-AU" sz="4400" dirty="0"/>
              <a:t>How we can build upon our solution into the future…</a:t>
            </a:r>
          </a:p>
        </p:txBody>
      </p:sp>
    </p:spTree>
    <p:extLst>
      <p:ext uri="{BB962C8B-B14F-4D97-AF65-F5344CB8AC3E}">
        <p14:creationId xmlns:p14="http://schemas.microsoft.com/office/powerpoint/2010/main" val="254243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5D0A-16ED-420E-B7BE-82E5862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4400" dirty="0"/>
          </a:p>
          <a:p>
            <a:pPr marL="0" indent="0" algn="ctr">
              <a:buNone/>
            </a:pPr>
            <a:r>
              <a:rPr lang="en-AU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985748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167</TotalTime>
  <Words>160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BnB - Beers ‘n’ Buddies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Reece Parry</dc:creator>
  <cp:lastModifiedBy>Reece Parry</cp:lastModifiedBy>
  <cp:revision>10</cp:revision>
  <dcterms:created xsi:type="dcterms:W3CDTF">2017-10-07T11:49:14Z</dcterms:created>
  <dcterms:modified xsi:type="dcterms:W3CDTF">2017-10-07T14:37:04Z</dcterms:modified>
</cp:coreProperties>
</file>