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B2C8A9F-42D0-421C-AD94-8F2155414019}" type="datetimeFigureOut">
              <a:rPr lang="en-AU" smtClean="0"/>
              <a:t>7/10/2017</a:t>
            </a:fld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3F31A87-D79F-4800-8E82-59CBFA1183AC}" type="slidenum">
              <a:rPr lang="en-AU" smtClean="0"/>
              <a:t>‹#›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nadk.flinders.edu.au/kb/alcohol/consumption-patterns/drinking-habits-of-australians/" TargetMode="External"/><Relationship Id="rId2" Type="http://schemas.openxmlformats.org/officeDocument/2006/relationships/hyperlink" Target="http://www.uncorkd.biz/blog/2015-survey-of-alcoholic-beverage-preferences-in-restauran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statistics/272365/age-distribution-of-internet-users-worldwide/" TargetMode="External"/><Relationship Id="rId5" Type="http://schemas.openxmlformats.org/officeDocument/2006/relationships/hyperlink" Target="http://www.abs.gov.au/ausstats/abs@.nsf/mf/8146.0" TargetMode="External"/><Relationship Id="rId4" Type="http://schemas.openxmlformats.org/officeDocument/2006/relationships/hyperlink" Target="http://www.fare.org.au/wp-content/uploads/research/What-Australians-Drink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08720"/>
            <a:ext cx="7315200" cy="2595025"/>
          </a:xfrm>
        </p:spPr>
        <p:txBody>
          <a:bodyPr anchor="ctr"/>
          <a:lstStyle/>
          <a:p>
            <a:pPr algn="ctr"/>
            <a:r>
              <a:rPr lang="en-AU" dirty="0" err="1" smtClean="0"/>
              <a:t>BnB</a:t>
            </a:r>
            <a:r>
              <a:rPr lang="en-AU" dirty="0" smtClean="0"/>
              <a:t> – Beers n Buddies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284984"/>
            <a:ext cx="7315200" cy="2376264"/>
          </a:xfrm>
        </p:spPr>
        <p:txBody>
          <a:bodyPr/>
          <a:lstStyle/>
          <a:p>
            <a:r>
              <a:rPr lang="en-AU" dirty="0" smtClean="0"/>
              <a:t>Team Members:</a:t>
            </a:r>
            <a:br>
              <a:rPr lang="en-AU" dirty="0" smtClean="0"/>
            </a:br>
            <a:r>
              <a:rPr lang="en-AU" dirty="0" smtClean="0"/>
              <a:t>- Nathan Murphy</a:t>
            </a:r>
            <a:br>
              <a:rPr lang="en-AU" dirty="0" smtClean="0"/>
            </a:br>
            <a:r>
              <a:rPr lang="en-AU" dirty="0" smtClean="0"/>
              <a:t>- Timothy </a:t>
            </a:r>
            <a:r>
              <a:rPr lang="en-AU" dirty="0" err="1" smtClean="0"/>
              <a:t>Boan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- Hamish </a:t>
            </a:r>
            <a:r>
              <a:rPr lang="en-AU" dirty="0" err="1" smtClean="0"/>
              <a:t>Buckmaster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- Reece Parry</a:t>
            </a:r>
            <a:br>
              <a:rPr lang="en-AU" dirty="0" smtClean="0"/>
            </a:br>
            <a:r>
              <a:rPr lang="en-AU" dirty="0" smtClean="0"/>
              <a:t>- </a:t>
            </a:r>
            <a:r>
              <a:rPr lang="en-AU" dirty="0" err="1" smtClean="0"/>
              <a:t>Jesmigel</a:t>
            </a:r>
            <a:r>
              <a:rPr lang="en-AU" dirty="0" smtClean="0"/>
              <a:t> Cantos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70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 anchor="ctr">
            <a:normAutofit fontScale="90000"/>
          </a:bodyPr>
          <a:lstStyle/>
          <a:p>
            <a:r>
              <a:rPr lang="en-AU" dirty="0" smtClean="0"/>
              <a:t>What challenge are we targeting?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3539527"/>
          </a:xfrm>
        </p:spPr>
        <p:txBody>
          <a:bodyPr>
            <a:noAutofit/>
          </a:bodyPr>
          <a:lstStyle/>
          <a:p>
            <a:r>
              <a:rPr lang="en-AU" sz="2400" dirty="0" smtClean="0"/>
              <a:t>“How </a:t>
            </a:r>
            <a:r>
              <a:rPr lang="en-AU" sz="2400" dirty="0"/>
              <a:t>could we use technology to create new occasions between friends</a:t>
            </a:r>
            <a:r>
              <a:rPr lang="en-AU" sz="2400" dirty="0" smtClean="0"/>
              <a:t>?”</a:t>
            </a:r>
          </a:p>
          <a:p>
            <a:endParaRPr lang="en-AU" sz="2400" dirty="0"/>
          </a:p>
          <a:p>
            <a:r>
              <a:rPr lang="en-AU" sz="2400" dirty="0" smtClean="0"/>
              <a:t>This product will…</a:t>
            </a:r>
          </a:p>
          <a:p>
            <a:pPr lvl="1"/>
            <a:r>
              <a:rPr lang="en-AU" sz="2000" dirty="0" smtClean="0"/>
              <a:t>Encourage consumers to try new brews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Allow consumers to track where their favourite brews are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Encourage consumers to try new bars</a:t>
            </a:r>
          </a:p>
          <a:p>
            <a:pPr lvl="1"/>
            <a:endParaRPr lang="en-AU" sz="2000" dirty="0" smtClean="0"/>
          </a:p>
          <a:p>
            <a:pPr lvl="1"/>
            <a:r>
              <a:rPr lang="en-AU" sz="2000" dirty="0" smtClean="0"/>
              <a:t>Encourage consumers to meet new people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69472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AU" dirty="0" smtClean="0"/>
              <a:t>Just a few statistics…..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3539527"/>
          </a:xfrm>
        </p:spPr>
        <p:txBody>
          <a:bodyPr>
            <a:noAutofit/>
          </a:bodyPr>
          <a:lstStyle/>
          <a:p>
            <a:r>
              <a:rPr lang="en-AU" sz="2200" dirty="0" smtClean="0"/>
              <a:t>The main age bracket where beer is the preferred alcoholic beverage is ages 18-49.</a:t>
            </a:r>
          </a:p>
          <a:p>
            <a:pPr marL="45720" indent="0">
              <a:buNone/>
            </a:pPr>
            <a:endParaRPr lang="en-AU" sz="2200" dirty="0" smtClean="0"/>
          </a:p>
          <a:p>
            <a:r>
              <a:rPr lang="en-AU" sz="2200" dirty="0" smtClean="0"/>
              <a:t>The age bracket for people who spend the most time on the internet weekly most is 18-34 years old. </a:t>
            </a:r>
          </a:p>
          <a:p>
            <a:pPr marL="45720" indent="0">
              <a:buNone/>
            </a:pPr>
            <a:endParaRPr lang="en-AU" sz="2200" dirty="0" smtClean="0"/>
          </a:p>
          <a:p>
            <a:r>
              <a:rPr lang="en-AU" sz="2200" dirty="0" smtClean="0"/>
              <a:t>People aged 15-34 made up roughly 50% of internet usage in 2014.</a:t>
            </a:r>
          </a:p>
        </p:txBody>
      </p:sp>
    </p:spTree>
    <p:extLst>
      <p:ext uri="{BB962C8B-B14F-4D97-AF65-F5344CB8AC3E}">
        <p14:creationId xmlns:p14="http://schemas.microsoft.com/office/powerpoint/2010/main" val="121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AU" dirty="0" smtClean="0"/>
              <a:t>Our Target Audience?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3539527"/>
          </a:xfrm>
        </p:spPr>
        <p:txBody>
          <a:bodyPr>
            <a:noAutofit/>
          </a:bodyPr>
          <a:lstStyle/>
          <a:p>
            <a:r>
              <a:rPr lang="en-AU" sz="3200" b="1" dirty="0" smtClean="0"/>
              <a:t>People aged 18 – 35 years old</a:t>
            </a:r>
          </a:p>
          <a:p>
            <a:pPr lvl="1"/>
            <a:r>
              <a:rPr lang="en-AU" sz="2400" dirty="0" smtClean="0"/>
              <a:t>Middle ground between internet usage and beer consumption.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51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916832"/>
            <a:ext cx="7315200" cy="1154097"/>
          </a:xfrm>
        </p:spPr>
        <p:txBody>
          <a:bodyPr anchor="ctr">
            <a:noAutofit/>
          </a:bodyPr>
          <a:lstStyle/>
          <a:p>
            <a:r>
              <a:rPr lang="en-AU" sz="8000" b="1" dirty="0" smtClean="0"/>
              <a:t>Demo Time!</a:t>
            </a:r>
            <a:endParaRPr lang="en-AU" sz="8000" b="1" dirty="0"/>
          </a:p>
        </p:txBody>
      </p:sp>
    </p:spTree>
    <p:extLst>
      <p:ext uri="{BB962C8B-B14F-4D97-AF65-F5344CB8AC3E}">
        <p14:creationId xmlns:p14="http://schemas.microsoft.com/office/powerpoint/2010/main" val="2551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AU" sz="6000" dirty="0" smtClean="0"/>
              <a:t>Q &amp; A</a:t>
            </a:r>
            <a:endParaRPr lang="en-AU" sz="6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988840"/>
            <a:ext cx="7315200" cy="3539527"/>
          </a:xfrm>
        </p:spPr>
        <p:txBody>
          <a:bodyPr>
            <a:noAutofit/>
          </a:bodyPr>
          <a:lstStyle/>
          <a:p>
            <a:r>
              <a:rPr lang="en-AU" sz="3200" dirty="0" smtClean="0"/>
              <a:t>Questions?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5516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6672"/>
            <a:ext cx="7315200" cy="1154097"/>
          </a:xfrm>
        </p:spPr>
        <p:txBody>
          <a:bodyPr anchor="ctr">
            <a:normAutofit/>
          </a:bodyPr>
          <a:lstStyle/>
          <a:p>
            <a:r>
              <a:rPr lang="en-AU" dirty="0" smtClean="0"/>
              <a:t>Resources…</a:t>
            </a:r>
            <a:endParaRPr lang="en-A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1628800"/>
            <a:ext cx="7315200" cy="3539527"/>
          </a:xfrm>
        </p:spPr>
        <p:txBody>
          <a:bodyPr>
            <a:noAutofit/>
          </a:bodyPr>
          <a:lstStyle/>
          <a:p>
            <a:r>
              <a:rPr lang="en-AU" sz="2400" dirty="0" smtClean="0"/>
              <a:t>Information on alcohol beverage preferences:</a:t>
            </a:r>
            <a:endParaRPr lang="en-AU" sz="2400" dirty="0"/>
          </a:p>
          <a:p>
            <a:r>
              <a:rPr lang="en-AU" sz="2400" dirty="0" smtClean="0">
                <a:hlinkClick r:id="rId2"/>
              </a:rPr>
              <a:t>http</a:t>
            </a:r>
            <a:r>
              <a:rPr lang="en-AU" sz="2400" dirty="0">
                <a:hlinkClick r:id="rId2"/>
              </a:rPr>
              <a:t>://www.uncorkd.biz/blog/2015-survey-of-alcoholic-beverage-preferences-in-restaurants</a:t>
            </a:r>
            <a:r>
              <a:rPr lang="en-AU" sz="2400" dirty="0" smtClean="0">
                <a:hlinkClick r:id="rId2"/>
              </a:rPr>
              <a:t>/</a:t>
            </a:r>
            <a:endParaRPr lang="en-AU" sz="2400" dirty="0" smtClean="0"/>
          </a:p>
          <a:p>
            <a:r>
              <a:rPr lang="en-AU" sz="2400" dirty="0">
                <a:hlinkClick r:id="rId3"/>
              </a:rPr>
              <a:t>http://nadk.flinders.edu.au/kb/alcohol/consumption-patterns/drinking-habits-of-australians</a:t>
            </a:r>
            <a:r>
              <a:rPr lang="en-AU" sz="2400" dirty="0" smtClean="0">
                <a:hlinkClick r:id="rId3"/>
              </a:rPr>
              <a:t>/</a:t>
            </a:r>
            <a:endParaRPr lang="en-AU" sz="2400" dirty="0" smtClean="0"/>
          </a:p>
          <a:p>
            <a:r>
              <a:rPr lang="en-AU" sz="2200" dirty="0">
                <a:hlinkClick r:id="rId4"/>
              </a:rPr>
              <a:t>http://</a:t>
            </a:r>
            <a:r>
              <a:rPr lang="en-AU" sz="2200" dirty="0" smtClean="0">
                <a:hlinkClick r:id="rId4"/>
              </a:rPr>
              <a:t>www.fare.org.au/wp-content/uploads/research/What-Australians-Drink.pdf</a:t>
            </a:r>
            <a:endParaRPr lang="en-AU" sz="2200" dirty="0" smtClean="0"/>
          </a:p>
          <a:p>
            <a:r>
              <a:rPr lang="en-AU" sz="2400" dirty="0"/>
              <a:t>Information on </a:t>
            </a:r>
            <a:r>
              <a:rPr lang="en-AU" sz="2400" dirty="0" smtClean="0"/>
              <a:t>internet usage by age:</a:t>
            </a:r>
            <a:endParaRPr lang="en-AU" sz="2200" dirty="0" smtClean="0"/>
          </a:p>
          <a:p>
            <a:r>
              <a:rPr lang="en-AU" sz="2200" dirty="0">
                <a:hlinkClick r:id="rId5"/>
              </a:rPr>
              <a:t>http://www.abs.gov.au/ausstats/abs@.</a:t>
            </a:r>
            <a:r>
              <a:rPr lang="en-AU" sz="2200" dirty="0" smtClean="0">
                <a:hlinkClick r:id="rId5"/>
              </a:rPr>
              <a:t>nsf/mf/8146.0</a:t>
            </a:r>
            <a:endParaRPr lang="en-AU" sz="2200" dirty="0" smtClean="0"/>
          </a:p>
          <a:p>
            <a:r>
              <a:rPr lang="en-AU" sz="2200" dirty="0">
                <a:hlinkClick r:id="rId6"/>
              </a:rPr>
              <a:t>https://www.statista.com/statistics/272365/age-distribution-of-internet-users-worldwide</a:t>
            </a:r>
            <a:r>
              <a:rPr lang="en-AU" sz="2200" dirty="0" smtClean="0">
                <a:hlinkClick r:id="rId6"/>
              </a:rPr>
              <a:t>/</a:t>
            </a:r>
            <a:endParaRPr lang="en-AU" sz="2200" dirty="0" smtClean="0"/>
          </a:p>
          <a:p>
            <a:endParaRPr lang="en-AU" sz="2200" dirty="0" smtClean="0"/>
          </a:p>
        </p:txBody>
      </p:sp>
    </p:spTree>
    <p:extLst>
      <p:ext uri="{BB962C8B-B14F-4D97-AF65-F5344CB8AC3E}">
        <p14:creationId xmlns:p14="http://schemas.microsoft.com/office/powerpoint/2010/main" val="4935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109</TotalTime>
  <Words>175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BnB – Beers n Buddies</vt:lpstr>
      <vt:lpstr>What challenge are we targeting?</vt:lpstr>
      <vt:lpstr>Just a few statistics…..</vt:lpstr>
      <vt:lpstr>Our Target Audience?</vt:lpstr>
      <vt:lpstr>Demo Time!</vt:lpstr>
      <vt:lpstr>Q &amp; A</vt:lpstr>
      <vt:lpstr>Resources…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BnB – Beers n Buddies</dc:title>
  <dc:creator>Nathan Murphy</dc:creator>
  <cp:lastModifiedBy>Nathan Murphy</cp:lastModifiedBy>
  <cp:revision>7</cp:revision>
  <dcterms:created xsi:type="dcterms:W3CDTF">2017-10-07T01:01:57Z</dcterms:created>
  <dcterms:modified xsi:type="dcterms:W3CDTF">2017-10-07T02:51:27Z</dcterms:modified>
</cp:coreProperties>
</file>