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7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82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3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3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01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5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0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8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93330-7328-470D-A6E5-807FB954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en-AU" dirty="0"/>
              <a:t>Engineering Project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7E86-E346-46DE-95F9-EE965E54A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530" y="3472350"/>
            <a:ext cx="5066592" cy="1747837"/>
          </a:xfrm>
        </p:spPr>
        <p:txBody>
          <a:bodyPr>
            <a:normAutofit/>
          </a:bodyPr>
          <a:lstStyle/>
          <a:p>
            <a:r>
              <a:rPr lang="en-AU" dirty="0"/>
              <a:t>Hamish Daniels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DBD3F2-742A-47FA-BCAE-2618D0D8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2"/>
          <a:stretch/>
        </p:blipFill>
        <p:spPr>
          <a:xfrm>
            <a:off x="-3717" y="1"/>
            <a:ext cx="2279844" cy="2755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39C262-8D98-407A-A5F2-D79E44DF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58" y="-40790"/>
            <a:ext cx="2776392" cy="2796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858F9-CF31-43C2-9AC4-87FE3E1C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" y="2755373"/>
            <a:ext cx="5042802" cy="2295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03E7DB-A7E6-4E2F-865F-67492FA9F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" y="5050898"/>
            <a:ext cx="3074554" cy="18123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5004C4-E8E4-4883-B88A-FC3520C242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15066" r="-1" b="8540"/>
          <a:stretch/>
        </p:blipFill>
        <p:spPr>
          <a:xfrm>
            <a:off x="3079102" y="5050898"/>
            <a:ext cx="1967567" cy="1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B63-A3A9-4923-9093-243930AE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29918"/>
            <a:ext cx="10077557" cy="1325563"/>
          </a:xfrm>
        </p:spPr>
        <p:txBody>
          <a:bodyPr/>
          <a:lstStyle/>
          <a:p>
            <a:r>
              <a:rPr lang="en-AU" dirty="0"/>
              <a:t>Past Projects include, designing and constructing: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1884-B197-48A6-9AFC-8C2E7C12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275007" cy="35490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crane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Motor analysis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Cost analysis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Truss design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 Working on Electrical and Mechanical</a:t>
            </a:r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mars rover collection system…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Including Mechanical, Electrical and Software elements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Integrating subsystems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5A95A-E585-4FDA-BCE9-E42F5E22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01" y="1671809"/>
            <a:ext cx="3767138" cy="210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B027F-DAAB-4F1C-B386-BF0BAC12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01" y="1671809"/>
            <a:ext cx="2848449" cy="986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7C7B8-D0A9-4E28-90A5-F50CA43E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2715181"/>
            <a:ext cx="1638300" cy="106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DF98C-7791-45EB-8815-620E33D31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75" y="4072122"/>
            <a:ext cx="4115049" cy="2246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4FE11B-5162-40A3-B993-1C632224BF3D}"/>
              </a:ext>
            </a:extLst>
          </p:cNvPr>
          <p:cNvSpPr txBox="1"/>
          <p:nvPr/>
        </p:nvSpPr>
        <p:spPr>
          <a:xfrm>
            <a:off x="5381625" y="3755805"/>
            <a:ext cx="547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Images of different parts of the crane designed and built in the first semester of my Engineering degree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85B72-4656-44F0-80DF-B69D38D6965C}"/>
              </a:ext>
            </a:extLst>
          </p:cNvPr>
          <p:cNvSpPr txBox="1"/>
          <p:nvPr/>
        </p:nvSpPr>
        <p:spPr>
          <a:xfrm>
            <a:off x="7362825" y="6290102"/>
            <a:ext cx="46273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Image showing the prototype Mars Rover with the sample collection system integrated together with the image and driving systems from 3</a:t>
            </a:r>
            <a:r>
              <a:rPr lang="en-AU" sz="1050" baseline="30000" dirty="0"/>
              <a:t>rd</a:t>
            </a:r>
            <a:r>
              <a:rPr lang="en-AU" sz="1050" dirty="0"/>
              <a:t> year of Mechatronics Engineering Degree</a:t>
            </a:r>
          </a:p>
        </p:txBody>
      </p:sp>
    </p:spTree>
    <p:extLst>
      <p:ext uri="{BB962C8B-B14F-4D97-AF65-F5344CB8AC3E}">
        <p14:creationId xmlns:p14="http://schemas.microsoft.com/office/powerpoint/2010/main" val="168940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6479B6-551B-4DF4-8798-CA54F80F30DD}"/>
              </a:ext>
            </a:extLst>
          </p:cNvPr>
          <p:cNvSpPr txBox="1">
            <a:spLocks/>
          </p:cNvSpPr>
          <p:nvPr/>
        </p:nvSpPr>
        <p:spPr>
          <a:xfrm>
            <a:off x="447096" y="1316965"/>
            <a:ext cx="5570283" cy="3549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 Automatic Cat Feeder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Customer research for improvements to a design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Creating a component that fits and interacts with other components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AU" dirty="0"/>
              <a:t>Including Mechanical, Electrical and Software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9E7F2-D26B-4090-A2BE-D3FC84A4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7" y="3091487"/>
            <a:ext cx="4333875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4CDB7-B03D-49A8-B394-BE5312A8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79" y="535922"/>
            <a:ext cx="2788462" cy="2131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D4D42-1D08-4247-A8D0-E072E5B2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763" y="202547"/>
            <a:ext cx="3067050" cy="2581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1CBCE6-D336-4397-9870-EC1B15234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763" y="2961642"/>
            <a:ext cx="3067050" cy="333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41669-183A-4A01-8228-D92664413C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71" y="3091487"/>
            <a:ext cx="4001423" cy="30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72B2E-10B1-4765-B273-B175D2D1419D}"/>
              </a:ext>
            </a:extLst>
          </p:cNvPr>
          <p:cNvSpPr txBox="1"/>
          <p:nvPr/>
        </p:nvSpPr>
        <p:spPr>
          <a:xfrm>
            <a:off x="95251" y="5688784"/>
            <a:ext cx="4603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Images showing different stages and iterations of the design and construction of the dispensing mechanism of an automatic cat feeder</a:t>
            </a:r>
          </a:p>
        </p:txBody>
      </p:sp>
    </p:spTree>
    <p:extLst>
      <p:ext uri="{BB962C8B-B14F-4D97-AF65-F5344CB8AC3E}">
        <p14:creationId xmlns:p14="http://schemas.microsoft.com/office/powerpoint/2010/main" val="49410497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2A1C32"/>
      </a:dk2>
      <a:lt2>
        <a:srgbClr val="F0F3F2"/>
      </a:lt2>
      <a:accent1>
        <a:srgbClr val="C34D8B"/>
      </a:accent1>
      <a:accent2>
        <a:srgbClr val="B13BAB"/>
      </a:accent2>
      <a:accent3>
        <a:srgbClr val="984DC3"/>
      </a:accent3>
      <a:accent4>
        <a:srgbClr val="583EB3"/>
      </a:accent4>
      <a:accent5>
        <a:srgbClr val="4D64C3"/>
      </a:accent5>
      <a:accent6>
        <a:srgbClr val="3B83B1"/>
      </a:accent6>
      <a:hlink>
        <a:srgbClr val="349C6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Wingdings</vt:lpstr>
      <vt:lpstr>RocaVTI</vt:lpstr>
      <vt:lpstr>Engineering Project Portfolio</vt:lpstr>
      <vt:lpstr>Past Projects include, designing and constructing: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Portfolio</dc:title>
  <dc:creator>Hamish Daniels</dc:creator>
  <cp:lastModifiedBy>Hamish Daniels</cp:lastModifiedBy>
  <cp:revision>1</cp:revision>
  <dcterms:created xsi:type="dcterms:W3CDTF">2022-02-28T00:52:38Z</dcterms:created>
  <dcterms:modified xsi:type="dcterms:W3CDTF">2022-02-28T03:49:54Z</dcterms:modified>
</cp:coreProperties>
</file>