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64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ish Hartley" userId="ff25509d146f77ad" providerId="LiveId" clId="{9F730E0A-2156-4C2F-902D-6732A9AC787F}"/>
    <pc:docChg chg="addSld">
      <pc:chgData name="Hamish Hartley" userId="ff25509d146f77ad" providerId="LiveId" clId="{9F730E0A-2156-4C2F-902D-6732A9AC787F}" dt="2024-04-02T12:01:25.132" v="0" actId="680"/>
      <pc:docMkLst>
        <pc:docMk/>
      </pc:docMkLst>
      <pc:sldChg chg="new">
        <pc:chgData name="Hamish Hartley" userId="ff25509d146f77ad" providerId="LiveId" clId="{9F730E0A-2156-4C2F-902D-6732A9AC787F}" dt="2024-04-02T12:01:25.132" v="0" actId="680"/>
        <pc:sldMkLst>
          <pc:docMk/>
          <pc:sldMk cId="772827592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7F6D-8401-09FB-D0C8-20064ED85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53CA6-293F-206C-3038-20D5E9C7E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D749B-DD13-0CF3-898A-E75CE35A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7319-3D0D-4A64-AC05-C7EA3E5F5F2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88D92-1B35-E361-24FF-07F57315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38201-C513-B5C2-28B9-6469FB16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D95D-C1B2-4289-96DA-59FDA2714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2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7DF0-87E7-3836-3DFA-43768CC8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F8715-F0E4-F8A4-C2B7-AC774B96F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B421B-67EC-DF34-F1C0-2FEC937F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7319-3D0D-4A64-AC05-C7EA3E5F5F2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FAC29-DB86-B1F0-7CC8-DFC62802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E58DF-B8F3-DEB6-DAD3-B04FE256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D95D-C1B2-4289-96DA-59FDA2714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04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3B960-1E65-D01D-9AB9-5DA7A1980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5A1AA-0210-524A-E28F-D42BCAD13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270A2-E189-570B-2F82-B4CDF5D9C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7319-3D0D-4A64-AC05-C7EA3E5F5F2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9559C-F107-AE40-6CB9-6A269AD1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FB301-DB32-E110-C22A-EC0C12D6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D95D-C1B2-4289-96DA-59FDA2714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12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7731-45EA-CE50-3A6F-D6A13C6D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B4399-18AD-91CA-D3DE-6F4E8C593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8E915-EFAC-3110-298F-C9EAA756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7319-3D0D-4A64-AC05-C7EA3E5F5F2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758A9-9A91-B593-B25F-75DCD24B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97A26-D871-E001-9FC3-55E15D8B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D95D-C1B2-4289-96DA-59FDA2714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92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6577-1B17-6EA6-07EB-18BF38A3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6FD21-E286-C6F0-8E87-85CD04A2B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9EE80-5317-09CF-0409-989F00EF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7319-3D0D-4A64-AC05-C7EA3E5F5F2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70516-6622-20C0-955A-196F4661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090F5-B48E-4332-F8B1-1BABB663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D95D-C1B2-4289-96DA-59FDA2714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22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1BEB-FACE-9F94-BE2C-B12548DD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54C2E-4B97-35A1-717A-035731B1C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7A8BA-8437-9144-E26B-1E6B37A25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1BDB6-2ED9-A5D9-B854-3FAFB136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7319-3D0D-4A64-AC05-C7EA3E5F5F2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BF57B-885A-72E6-A72A-F66BF24A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72C5D-220B-9A33-2D79-952FDCFB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D95D-C1B2-4289-96DA-59FDA2714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98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C457-5241-35ED-D901-3116D925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7C533-2BD8-A0DC-32C5-2C1CB9166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F6D44-E687-E500-EEF8-658674A12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97681-43DA-2555-884D-02FFBC8E8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50BFD-3204-CF22-27BB-B07B66FCD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B2C39-F162-7883-484C-B2213FED1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7319-3D0D-4A64-AC05-C7EA3E5F5F2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6626D-7F99-82A7-947C-019DD1E4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FC3F0-CF59-D653-BB68-9306A449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D95D-C1B2-4289-96DA-59FDA2714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96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89F1-64BC-4C2E-8FD3-73DE8D44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285FE-2E6A-D96D-ED65-33C191FB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7319-3D0D-4A64-AC05-C7EA3E5F5F2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6F440-CFC8-CA00-B61E-0876EAA5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8FC50-E9AA-732B-3699-536AE0B3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D95D-C1B2-4289-96DA-59FDA2714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22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887C1-3AB6-0871-00DD-F0A79456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7319-3D0D-4A64-AC05-C7EA3E5F5F2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B4BEA-70B2-A32F-618C-B8267355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E31C6-9F03-AEC2-D91E-AD2E095D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D95D-C1B2-4289-96DA-59FDA2714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24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C6FA-6635-4548-918A-48AFE479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3F31C-9401-60BB-E41E-27DB2B36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F9527-40D1-3C2A-E3FE-756DEFC76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FD11F-E6E6-0A88-E989-72AD547D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7319-3D0D-4A64-AC05-C7EA3E5F5F2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7C56D-C6B7-7C7C-8890-3409F6BB7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5A155-D613-A271-BFA8-BAD220FF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D95D-C1B2-4289-96DA-59FDA2714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9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C589-EB1B-AF81-9072-A5AAEAD9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0088A-1022-C85B-3219-3F8CC4A4C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66855-B768-0562-2530-C038B3DD3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CF7F0-85C4-0D47-781B-F71E902D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7319-3D0D-4A64-AC05-C7EA3E5F5F2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1A831-B68E-C5E2-D63B-81040D0F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4D08D-4D52-72D2-7577-CCC38670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D95D-C1B2-4289-96DA-59FDA2714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58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1F1C-0EFD-0384-5545-8E71093CD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D56D3-8E73-0F81-4693-B50DA7400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78758-5365-F93A-B34A-6FE8E0B02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0D7319-3D0D-4A64-AC05-C7EA3E5F5F2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FB881-DA27-B38B-1A82-F610BB75C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ACE76-F8A4-023F-AF38-6B1C53538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19D95D-C1B2-4289-96DA-59FDA2714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88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75C7-00C0-280F-8D31-796C43A7A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56385-8286-6160-AA0F-FF2C121B9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82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Hamish Hartley</dc:creator>
  <cp:lastModifiedBy>Hamish Hartley</cp:lastModifiedBy>
  <cp:revision>1</cp:revision>
  <dcterms:created xsi:type="dcterms:W3CDTF">2024-04-02T12:01:18Z</dcterms:created>
  <dcterms:modified xsi:type="dcterms:W3CDTF">2024-04-02T12:01:29Z</dcterms:modified>
</cp:coreProperties>
</file>