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443C-873C-0A3B-B666-616FBDC8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7A05-AC3C-B387-F4F1-AFD43D20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F3D7-BE56-4BCA-5E38-B098F1F1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A60A-7654-E7A8-998D-C153F992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190D-A647-AACD-2F72-36D8549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317-51D1-82D0-FB8B-FB5B5C63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638B-87F2-CD06-B0EB-A0A75239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8106-E097-85C4-A868-DE552307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0B19-25C9-D60D-FDE7-9E48C70D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5398-34C6-5707-C52B-529CD9C2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89AE2-9D43-CB22-303F-416CECA50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44DCD-0779-745D-2544-ACD0FBA8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25B9-0AB5-5826-B4AE-0BA79FC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69A6-0D04-5FB9-7488-62CC4BD0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6159-BDA5-6BCC-6CF9-D1A4F2A7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0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8393-D50E-E1B7-23F6-2EF4679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62A9-0EC8-E2BB-0B36-0DAC6C8A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5267-7CC5-B3B2-6BAC-827CD8C0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D15-D1CE-1A5C-C15C-3895204C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4425-B147-A170-2ED9-CFE520E0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209-E7E1-9085-7339-B7A57C40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6587-2AED-0EB4-75B6-61E52458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5519-A47D-051D-0202-E149F02D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2E22-383D-DB23-4B83-187D7623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3745-BF68-F654-C6A3-02CF3C94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3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DC6D-CE6B-7717-928A-B03F4EDC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8780-A79B-8D7B-8743-83E4A0242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CF3B-4FCE-7256-BC16-B6CC46B8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D3CA-B98E-04D8-80FA-5EDB3326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490C-6243-9527-CF76-612B6688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20B2-36B5-F44A-898E-E0EB4A74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2A1-5F63-6FCF-F6E0-F7EC66C5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4412-ABBC-0438-3D1C-B3321398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F3209-9D09-A9A4-BAC8-6D0C31CEB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2693E-A516-B33A-8531-E5397B5B9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B20AE-FB81-A95A-1D7C-BC7E1A79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8613-1B6D-AB30-EB68-A8B995FF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BCDBA-BC1A-5633-A5E7-EA5FB6A5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121F1-F7BD-8D75-BFE1-C73A583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2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8216-A98A-FD2F-121E-959CDE7F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BD6FB-0F09-05AE-59C2-9F617C95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F8C1A-E360-91EE-6EAD-4A5165AB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577AE-CC8E-11F0-87EA-27F4CA1B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313CF-D1FC-C1FC-F6FC-D79B99E8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8F582-44FB-0138-E7F2-97793631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5F75-C20E-9E10-5015-76DF29A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D68B-F07B-3C51-4FE5-40290071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9B4D-737F-8686-55E8-B42ABCFF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EAE63-AFFF-B723-28B5-27075658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463D-08C4-7E32-44C0-99578921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D963-7776-8E82-419B-094BB8D0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392E-2689-5D69-C688-AE6DA482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5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0BFC-2129-F5A0-F9CC-5688138C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F3C42-472B-7C41-CC8F-3F2913A8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8A89E-FAE2-8267-A4FC-3547B19D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9DF2-7687-0773-78D9-456DFBE7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38F0-2CEE-87C3-C012-A6E7A3A4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A640-6874-77F2-B6ED-61ABCA15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4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68A20-9CAD-5BA8-7E3C-CCD419B1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744A-EB8E-CA41-C27B-B088129E3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B317-A02F-3D2B-1C25-7CD6D73C8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D6F2-43A8-4E76-9649-EE5FB9C689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65C3-E589-D800-AE7A-9C06B4DE4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EDC4-ECB9-D6F0-A0D3-7E1E7280C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D19B-53B2-4DED-A3B7-1FC605CBB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06867-1CBC-234E-403F-B8A2D9FE3EB7}"/>
              </a:ext>
            </a:extLst>
          </p:cNvPr>
          <p:cNvSpPr txBox="1"/>
          <p:nvPr/>
        </p:nvSpPr>
        <p:spPr>
          <a:xfrm>
            <a:off x="4990011" y="113210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6396D-0ACA-0E7A-FC19-E98F03C4D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11556" r="75795" b="15616"/>
          <a:stretch/>
        </p:blipFill>
        <p:spPr>
          <a:xfrm>
            <a:off x="522082" y="1534793"/>
            <a:ext cx="2308551" cy="354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C3C1C-2437-0305-7C15-D15473628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1" t="12276" r="40296" b="3827"/>
          <a:stretch/>
        </p:blipFill>
        <p:spPr>
          <a:xfrm>
            <a:off x="4761685" y="1265441"/>
            <a:ext cx="2224668" cy="4083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DF7665-42D3-CB57-AEE0-FF40AC450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21" t="8051" r="4223" b="8051"/>
          <a:stretch/>
        </p:blipFill>
        <p:spPr>
          <a:xfrm>
            <a:off x="9011121" y="1264086"/>
            <a:ext cx="2350819" cy="41130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93F61-2EC9-AD59-EF91-06B258E7212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830633" y="3307073"/>
            <a:ext cx="19310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E5049C-9F31-236E-A391-E40D06A97C3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86353" y="3307073"/>
            <a:ext cx="2024768" cy="13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497D85-B387-E9C6-FDE7-32F36CFC21A5}"/>
              </a:ext>
            </a:extLst>
          </p:cNvPr>
          <p:cNvSpPr txBox="1"/>
          <p:nvPr/>
        </p:nvSpPr>
        <p:spPr>
          <a:xfrm>
            <a:off x="3007063" y="2937740"/>
            <a:ext cx="153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F7666-F29B-EDA6-FDE6-35670CDC1056}"/>
              </a:ext>
            </a:extLst>
          </p:cNvPr>
          <p:cNvSpPr txBox="1"/>
          <p:nvPr/>
        </p:nvSpPr>
        <p:spPr>
          <a:xfrm>
            <a:off x="7296656" y="2937740"/>
            <a:ext cx="149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38258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E9CE2-A1E7-3B01-9C1E-5A2CDE9FABD2}"/>
              </a:ext>
            </a:extLst>
          </p:cNvPr>
          <p:cNvSpPr/>
          <p:nvPr/>
        </p:nvSpPr>
        <p:spPr>
          <a:xfrm>
            <a:off x="583474" y="687977"/>
            <a:ext cx="418012" cy="59392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4A4A-6D78-814A-84D0-5AF119D299C5}"/>
              </a:ext>
            </a:extLst>
          </p:cNvPr>
          <p:cNvSpPr/>
          <p:nvPr/>
        </p:nvSpPr>
        <p:spPr>
          <a:xfrm>
            <a:off x="6002383" y="687977"/>
            <a:ext cx="418012" cy="59392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2F6E7-87A8-F1E6-BE22-C70D9DB1C85B}"/>
              </a:ext>
            </a:extLst>
          </p:cNvPr>
          <p:cNvSpPr/>
          <p:nvPr/>
        </p:nvSpPr>
        <p:spPr>
          <a:xfrm>
            <a:off x="8734696" y="687977"/>
            <a:ext cx="418012" cy="59392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157F8-3A23-BE07-C7A9-1193BD7A35CA}"/>
              </a:ext>
            </a:extLst>
          </p:cNvPr>
          <p:cNvSpPr/>
          <p:nvPr/>
        </p:nvSpPr>
        <p:spPr>
          <a:xfrm>
            <a:off x="11303726" y="687977"/>
            <a:ext cx="418012" cy="59392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57283-5465-4BF5-8F29-A42B3B47C0DB}"/>
              </a:ext>
            </a:extLst>
          </p:cNvPr>
          <p:cNvSpPr/>
          <p:nvPr/>
        </p:nvSpPr>
        <p:spPr>
          <a:xfrm>
            <a:off x="3270070" y="687977"/>
            <a:ext cx="418012" cy="593924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326C2-A2F4-DA57-5395-AC1E843A8211}"/>
              </a:ext>
            </a:extLst>
          </p:cNvPr>
          <p:cNvSpPr txBox="1"/>
          <p:nvPr/>
        </p:nvSpPr>
        <p:spPr>
          <a:xfrm>
            <a:off x="222069" y="245327"/>
            <a:ext cx="156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8868F-4F8B-0EE0-52E4-9B05FDBE4262}"/>
              </a:ext>
            </a:extLst>
          </p:cNvPr>
          <p:cNvSpPr txBox="1"/>
          <p:nvPr/>
        </p:nvSpPr>
        <p:spPr>
          <a:xfrm>
            <a:off x="3132913" y="245328"/>
            <a:ext cx="81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8875-C67D-CFBE-8601-79F02D877040}"/>
              </a:ext>
            </a:extLst>
          </p:cNvPr>
          <p:cNvSpPr txBox="1"/>
          <p:nvPr/>
        </p:nvSpPr>
        <p:spPr>
          <a:xfrm>
            <a:off x="5768342" y="246814"/>
            <a:ext cx="1021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8E2DE-F97C-BDE8-B1A2-B851C94B1CD3}"/>
              </a:ext>
            </a:extLst>
          </p:cNvPr>
          <p:cNvSpPr txBox="1"/>
          <p:nvPr/>
        </p:nvSpPr>
        <p:spPr>
          <a:xfrm>
            <a:off x="8260071" y="248195"/>
            <a:ext cx="17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D71A6-EA70-ECCC-9049-31ECD2FCABE9}"/>
              </a:ext>
            </a:extLst>
          </p:cNvPr>
          <p:cNvSpPr txBox="1"/>
          <p:nvPr/>
        </p:nvSpPr>
        <p:spPr>
          <a:xfrm>
            <a:off x="10929257" y="248195"/>
            <a:ext cx="114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9C27FA-8027-5366-6FA7-59B33D5497AA}"/>
              </a:ext>
            </a:extLst>
          </p:cNvPr>
          <p:cNvCxnSpPr/>
          <p:nvPr/>
        </p:nvCxnSpPr>
        <p:spPr>
          <a:xfrm>
            <a:off x="1001486" y="1140823"/>
            <a:ext cx="22685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E5063D-4C50-FC10-2FA3-5F5BB87FAB95}"/>
              </a:ext>
            </a:extLst>
          </p:cNvPr>
          <p:cNvCxnSpPr/>
          <p:nvPr/>
        </p:nvCxnSpPr>
        <p:spPr>
          <a:xfrm>
            <a:off x="3688082" y="1663341"/>
            <a:ext cx="761564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A77E5A-6B04-324F-C1EA-33F06301623A}"/>
              </a:ext>
            </a:extLst>
          </p:cNvPr>
          <p:cNvCxnSpPr/>
          <p:nvPr/>
        </p:nvCxnSpPr>
        <p:spPr>
          <a:xfrm>
            <a:off x="1001486" y="2638707"/>
            <a:ext cx="50008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2919C5-66B5-5CD2-3767-73905D5B34D7}"/>
              </a:ext>
            </a:extLst>
          </p:cNvPr>
          <p:cNvCxnSpPr/>
          <p:nvPr/>
        </p:nvCxnSpPr>
        <p:spPr>
          <a:xfrm>
            <a:off x="6420395" y="2647408"/>
            <a:ext cx="48833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109790-6985-6DF4-83C3-B5DA35A9ABE5}"/>
              </a:ext>
            </a:extLst>
          </p:cNvPr>
          <p:cNvCxnSpPr>
            <a:cxnSpLocks/>
          </p:cNvCxnSpPr>
          <p:nvPr/>
        </p:nvCxnSpPr>
        <p:spPr>
          <a:xfrm flipH="1">
            <a:off x="9152708" y="1140822"/>
            <a:ext cx="2151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C87A05-8F87-2751-F6E4-3917F9190426}"/>
              </a:ext>
            </a:extLst>
          </p:cNvPr>
          <p:cNvCxnSpPr/>
          <p:nvPr/>
        </p:nvCxnSpPr>
        <p:spPr>
          <a:xfrm>
            <a:off x="9152708" y="4345590"/>
            <a:ext cx="2151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83ED05-90BC-0C54-0094-A0971DAE4317}"/>
              </a:ext>
            </a:extLst>
          </p:cNvPr>
          <p:cNvCxnSpPr/>
          <p:nvPr/>
        </p:nvCxnSpPr>
        <p:spPr>
          <a:xfrm>
            <a:off x="9152708" y="5155487"/>
            <a:ext cx="2151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F4CEC4-F770-A95B-6F09-9A295BAB4ECC}"/>
              </a:ext>
            </a:extLst>
          </p:cNvPr>
          <p:cNvCxnSpPr/>
          <p:nvPr/>
        </p:nvCxnSpPr>
        <p:spPr>
          <a:xfrm flipH="1">
            <a:off x="9152708" y="3500858"/>
            <a:ext cx="2151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50760B-C80A-2CB6-A58C-DCBEFF541C3A}"/>
              </a:ext>
            </a:extLst>
          </p:cNvPr>
          <p:cNvCxnSpPr>
            <a:cxnSpLocks/>
          </p:cNvCxnSpPr>
          <p:nvPr/>
        </p:nvCxnSpPr>
        <p:spPr>
          <a:xfrm flipH="1">
            <a:off x="1001486" y="6418232"/>
            <a:ext cx="77332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9E52B7-484E-B463-76FE-8340C5D5FB4D}"/>
              </a:ext>
            </a:extLst>
          </p:cNvPr>
          <p:cNvSpPr txBox="1"/>
          <p:nvPr/>
        </p:nvSpPr>
        <p:spPr>
          <a:xfrm>
            <a:off x="1363980" y="879212"/>
            <a:ext cx="2137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tries to Log in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DF2C9-0BE1-95E7-F6D8-902927216D62}"/>
              </a:ext>
            </a:extLst>
          </p:cNvPr>
          <p:cNvSpPr txBox="1"/>
          <p:nvPr/>
        </p:nvSpPr>
        <p:spPr>
          <a:xfrm>
            <a:off x="9165771" y="836040"/>
            <a:ext cx="222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id and Password Matches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5A0BC6-221E-29B4-73EB-ADD693EC97F2}"/>
              </a:ext>
            </a:extLst>
          </p:cNvPr>
          <p:cNvSpPr txBox="1"/>
          <p:nvPr/>
        </p:nvSpPr>
        <p:spPr>
          <a:xfrm>
            <a:off x="6385559" y="1350899"/>
            <a:ext cx="2847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id &amp; Password doesn’t matches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C995AB-8924-8ADC-9FAF-7CEB30D371D5}"/>
              </a:ext>
            </a:extLst>
          </p:cNvPr>
          <p:cNvSpPr txBox="1"/>
          <p:nvPr/>
        </p:nvSpPr>
        <p:spPr>
          <a:xfrm>
            <a:off x="1484812" y="2377097"/>
            <a:ext cx="2137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tries to Register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D79911-31C9-1A21-065E-5AA06C223905}"/>
              </a:ext>
            </a:extLst>
          </p:cNvPr>
          <p:cNvSpPr txBox="1"/>
          <p:nvPr/>
        </p:nvSpPr>
        <p:spPr>
          <a:xfrm>
            <a:off x="6590210" y="2008930"/>
            <a:ext cx="2137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id and Password are good enough to register and stored in Database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9C00F8-D0B4-A6D3-066E-84CB44D680ED}"/>
              </a:ext>
            </a:extLst>
          </p:cNvPr>
          <p:cNvSpPr txBox="1"/>
          <p:nvPr/>
        </p:nvSpPr>
        <p:spPr>
          <a:xfrm>
            <a:off x="9209313" y="3896566"/>
            <a:ext cx="2137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Start to Add a new project and stores in database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A12F3-C499-BE3F-2A35-0E116933BAFE}"/>
              </a:ext>
            </a:extLst>
          </p:cNvPr>
          <p:cNvSpPr txBox="1"/>
          <p:nvPr/>
        </p:nvSpPr>
        <p:spPr>
          <a:xfrm>
            <a:off x="9165772" y="4489321"/>
            <a:ext cx="2137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Start to Add a existing project’s Details and stores in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55D83A-AEE7-865E-22DF-7EBBB0A27F83}"/>
              </a:ext>
            </a:extLst>
          </p:cNvPr>
          <p:cNvSpPr txBox="1"/>
          <p:nvPr/>
        </p:nvSpPr>
        <p:spPr>
          <a:xfrm>
            <a:off x="3851365" y="6078437"/>
            <a:ext cx="2137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hits the Log out Button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3ADB1-1C3B-439B-E6A5-C720DBF8A408}"/>
              </a:ext>
            </a:extLst>
          </p:cNvPr>
          <p:cNvSpPr txBox="1"/>
          <p:nvPr/>
        </p:nvSpPr>
        <p:spPr>
          <a:xfrm>
            <a:off x="9209313" y="3025704"/>
            <a:ext cx="2137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User registration it directs to the dashboard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4AEBCE-BA66-CDC5-ECBE-CBCEF9131A9B}"/>
              </a:ext>
            </a:extLst>
          </p:cNvPr>
          <p:cNvCxnSpPr/>
          <p:nvPr/>
        </p:nvCxnSpPr>
        <p:spPr>
          <a:xfrm flipH="1">
            <a:off x="9130938" y="6011570"/>
            <a:ext cx="2151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135E91-844F-8D5D-0ECC-2E15BEB14274}"/>
              </a:ext>
            </a:extLst>
          </p:cNvPr>
          <p:cNvSpPr txBox="1"/>
          <p:nvPr/>
        </p:nvSpPr>
        <p:spPr>
          <a:xfrm>
            <a:off x="9152708" y="5421796"/>
            <a:ext cx="2137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needs to view their data , the data is fetched from database </a:t>
            </a:r>
          </a:p>
        </p:txBody>
      </p:sp>
    </p:spTree>
    <p:extLst>
      <p:ext uri="{BB962C8B-B14F-4D97-AF65-F5344CB8AC3E}">
        <p14:creationId xmlns:p14="http://schemas.microsoft.com/office/powerpoint/2010/main" val="15515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884A978-F1F5-9414-CB2A-B925F7C26339}"/>
              </a:ext>
            </a:extLst>
          </p:cNvPr>
          <p:cNvGrpSpPr/>
          <p:nvPr/>
        </p:nvGrpSpPr>
        <p:grpSpPr>
          <a:xfrm>
            <a:off x="3196043" y="121910"/>
            <a:ext cx="1672045" cy="2211977"/>
            <a:chOff x="1105989" y="226423"/>
            <a:chExt cx="2412274" cy="2952205"/>
          </a:xfrm>
          <a:solidFill>
            <a:schemeClr val="bg1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E12FD1-36B3-57AF-9547-644AB93A7F46}"/>
                </a:ext>
              </a:extLst>
            </p:cNvPr>
            <p:cNvSpPr/>
            <p:nvPr/>
          </p:nvSpPr>
          <p:spPr>
            <a:xfrm>
              <a:off x="1105989" y="226423"/>
              <a:ext cx="2412274" cy="295220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E032DA-D093-37FA-BE06-81814940C630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757646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5DA28B-E5E9-2357-7A71-F0221EA1C1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2699657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93805-7C66-9EB3-6262-62DC57A4FBF7}"/>
              </a:ext>
            </a:extLst>
          </p:cNvPr>
          <p:cNvGrpSpPr/>
          <p:nvPr/>
        </p:nvGrpSpPr>
        <p:grpSpPr>
          <a:xfrm>
            <a:off x="6313708" y="130618"/>
            <a:ext cx="1672045" cy="2211977"/>
            <a:chOff x="1105989" y="226423"/>
            <a:chExt cx="2412274" cy="2952205"/>
          </a:xfrm>
          <a:solidFill>
            <a:schemeClr val="bg1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B079E6-8650-8566-51A2-F52EF49CE2AD}"/>
                </a:ext>
              </a:extLst>
            </p:cNvPr>
            <p:cNvSpPr/>
            <p:nvPr/>
          </p:nvSpPr>
          <p:spPr>
            <a:xfrm>
              <a:off x="1105989" y="226423"/>
              <a:ext cx="2412274" cy="295220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388A63-B617-9719-8AF6-DE0681D363EC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757646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8E2953-7904-63DA-9957-DE908036A650}"/>
              </a:ext>
            </a:extLst>
          </p:cNvPr>
          <p:cNvGrpSpPr/>
          <p:nvPr/>
        </p:nvGrpSpPr>
        <p:grpSpPr>
          <a:xfrm>
            <a:off x="9714397" y="130620"/>
            <a:ext cx="1672045" cy="2211977"/>
            <a:chOff x="1105989" y="226423"/>
            <a:chExt cx="2412274" cy="2952205"/>
          </a:xfrm>
          <a:solidFill>
            <a:schemeClr val="bg1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CD0477-A504-B75E-0217-0254A930E10C}"/>
                </a:ext>
              </a:extLst>
            </p:cNvPr>
            <p:cNvSpPr/>
            <p:nvPr/>
          </p:nvSpPr>
          <p:spPr>
            <a:xfrm>
              <a:off x="1105989" y="226423"/>
              <a:ext cx="2412274" cy="295220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5C1FC4-B79B-188E-8BA8-2BB65CDEF061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757646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8D2C7F-56E0-7E7D-FD98-683529850365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2699657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41DEC2-B84D-4C93-CE84-77AF904D877E}"/>
              </a:ext>
            </a:extLst>
          </p:cNvPr>
          <p:cNvSpPr txBox="1"/>
          <p:nvPr/>
        </p:nvSpPr>
        <p:spPr>
          <a:xfrm>
            <a:off x="992777" y="179777"/>
            <a:ext cx="1968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E624D-742F-E728-2EC2-416CF585D431}"/>
              </a:ext>
            </a:extLst>
          </p:cNvPr>
          <p:cNvSpPr txBox="1"/>
          <p:nvPr/>
        </p:nvSpPr>
        <p:spPr>
          <a:xfrm>
            <a:off x="6453043" y="179777"/>
            <a:ext cx="227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Controller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621A5-EC2F-CDAB-894D-D0B130BCEFA3}"/>
              </a:ext>
            </a:extLst>
          </p:cNvPr>
          <p:cNvSpPr txBox="1"/>
          <p:nvPr/>
        </p:nvSpPr>
        <p:spPr>
          <a:xfrm>
            <a:off x="3239580" y="179776"/>
            <a:ext cx="1759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ECB46-07BE-1E2F-21B7-8C3E18D822BB}"/>
              </a:ext>
            </a:extLst>
          </p:cNvPr>
          <p:cNvSpPr txBox="1"/>
          <p:nvPr/>
        </p:nvSpPr>
        <p:spPr>
          <a:xfrm>
            <a:off x="9897279" y="174012"/>
            <a:ext cx="188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387F31-0403-0B8E-A07E-A708037E1D76}"/>
              </a:ext>
            </a:extLst>
          </p:cNvPr>
          <p:cNvSpPr txBox="1"/>
          <p:nvPr/>
        </p:nvSpPr>
        <p:spPr>
          <a:xfrm>
            <a:off x="3348429" y="719939"/>
            <a:ext cx="144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D19D70-95CF-8E66-511C-1AD5738A6C08}"/>
              </a:ext>
            </a:extLst>
          </p:cNvPr>
          <p:cNvSpPr txBox="1"/>
          <p:nvPr/>
        </p:nvSpPr>
        <p:spPr>
          <a:xfrm>
            <a:off x="6499828" y="738858"/>
            <a:ext cx="1439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AddProject()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AddWork()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5EFF8-E225-C494-725C-6EF2DF836993}"/>
              </a:ext>
            </a:extLst>
          </p:cNvPr>
          <p:cNvSpPr txBox="1"/>
          <p:nvPr/>
        </p:nvSpPr>
        <p:spPr>
          <a:xfrm>
            <a:off x="9923405" y="2032355"/>
            <a:ext cx="988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AC550-8F4D-26B2-04B1-266194A4DFC4}"/>
              </a:ext>
            </a:extLst>
          </p:cNvPr>
          <p:cNvSpPr txBox="1"/>
          <p:nvPr/>
        </p:nvSpPr>
        <p:spPr>
          <a:xfrm>
            <a:off x="3359314" y="2041472"/>
            <a:ext cx="106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A27B6C-3A9E-44CB-F983-E297282B726C}"/>
              </a:ext>
            </a:extLst>
          </p:cNvPr>
          <p:cNvSpPr txBox="1"/>
          <p:nvPr/>
        </p:nvSpPr>
        <p:spPr>
          <a:xfrm>
            <a:off x="9812904" y="769061"/>
            <a:ext cx="1475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 for  User View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8B0100-7B3B-08A8-D34B-6E0344CA9253}"/>
              </a:ext>
            </a:extLst>
          </p:cNvPr>
          <p:cNvGrpSpPr/>
          <p:nvPr/>
        </p:nvGrpSpPr>
        <p:grpSpPr>
          <a:xfrm>
            <a:off x="3200389" y="2889985"/>
            <a:ext cx="1680751" cy="1028917"/>
            <a:chOff x="1087141" y="226423"/>
            <a:chExt cx="2424834" cy="2952205"/>
          </a:xfrm>
          <a:solidFill>
            <a:schemeClr val="bg1">
              <a:lumMod val="7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F62C57-6B17-9BF7-2716-B46A5C9C2DF2}"/>
                </a:ext>
              </a:extLst>
            </p:cNvPr>
            <p:cNvSpPr/>
            <p:nvPr/>
          </p:nvSpPr>
          <p:spPr>
            <a:xfrm>
              <a:off x="1087141" y="226423"/>
              <a:ext cx="2412274" cy="295220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2447521-21B8-EE61-AA84-5D7D8F67835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01" y="1133578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C13137A-AB82-2551-22EF-B78EEF09DA70}"/>
              </a:ext>
            </a:extLst>
          </p:cNvPr>
          <p:cNvSpPr txBox="1"/>
          <p:nvPr/>
        </p:nvSpPr>
        <p:spPr>
          <a:xfrm>
            <a:off x="3361493" y="3328653"/>
            <a:ext cx="144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23CD23-3EBF-989D-5687-C7583E14CDA1}"/>
              </a:ext>
            </a:extLst>
          </p:cNvPr>
          <p:cNvSpPr txBox="1"/>
          <p:nvPr/>
        </p:nvSpPr>
        <p:spPr>
          <a:xfrm>
            <a:off x="3452946" y="2926112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Login()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9872BB-B236-40FC-EE2F-1F2CB535C5BA}"/>
              </a:ext>
            </a:extLst>
          </p:cNvPr>
          <p:cNvSpPr/>
          <p:nvPr/>
        </p:nvSpPr>
        <p:spPr>
          <a:xfrm>
            <a:off x="5338341" y="2926112"/>
            <a:ext cx="1672045" cy="14623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4EB91D-C8F0-333F-C0DA-5CD5325B7768}"/>
              </a:ext>
            </a:extLst>
          </p:cNvPr>
          <p:cNvCxnSpPr>
            <a:cxnSpLocks/>
          </p:cNvCxnSpPr>
          <p:nvPr/>
        </p:nvCxnSpPr>
        <p:spPr>
          <a:xfrm>
            <a:off x="5338341" y="3275495"/>
            <a:ext cx="1672045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FD08F7-BCED-33DF-2AF1-21CCF83FB5BF}"/>
              </a:ext>
            </a:extLst>
          </p:cNvPr>
          <p:cNvSpPr txBox="1"/>
          <p:nvPr/>
        </p:nvSpPr>
        <p:spPr>
          <a:xfrm>
            <a:off x="5416722" y="2969998"/>
            <a:ext cx="159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AddProject()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0EE09B-D9B1-0A5E-1354-15E50BBCA3F7}"/>
              </a:ext>
            </a:extLst>
          </p:cNvPr>
          <p:cNvSpPr txBox="1"/>
          <p:nvPr/>
        </p:nvSpPr>
        <p:spPr>
          <a:xfrm>
            <a:off x="5435242" y="3359555"/>
            <a:ext cx="1447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Allocated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968013-38EF-A6E5-0BD2-344343690D93}"/>
              </a:ext>
            </a:extLst>
          </p:cNvPr>
          <p:cNvSpPr/>
          <p:nvPr/>
        </p:nvSpPr>
        <p:spPr>
          <a:xfrm>
            <a:off x="7450177" y="2926112"/>
            <a:ext cx="1672045" cy="14623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60E329-A354-979C-711C-E9C2AEB9D730}"/>
              </a:ext>
            </a:extLst>
          </p:cNvPr>
          <p:cNvCxnSpPr>
            <a:cxnSpLocks/>
          </p:cNvCxnSpPr>
          <p:nvPr/>
        </p:nvCxnSpPr>
        <p:spPr>
          <a:xfrm>
            <a:off x="7450177" y="3275495"/>
            <a:ext cx="1672045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901CE45-C4E8-1024-6B7C-CDBF8B2EE282}"/>
              </a:ext>
            </a:extLst>
          </p:cNvPr>
          <p:cNvSpPr txBox="1"/>
          <p:nvPr/>
        </p:nvSpPr>
        <p:spPr>
          <a:xfrm>
            <a:off x="7528558" y="2969998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AddWork()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1BE129-2C2A-5DE7-B7BD-3D16C940C69C}"/>
              </a:ext>
            </a:extLst>
          </p:cNvPr>
          <p:cNvSpPr txBox="1"/>
          <p:nvPr/>
        </p:nvSpPr>
        <p:spPr>
          <a:xfrm>
            <a:off x="7547078" y="3359555"/>
            <a:ext cx="1575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Worked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71432C-7A76-82C2-F8BA-96647AFB3174}"/>
              </a:ext>
            </a:extLst>
          </p:cNvPr>
          <p:cNvSpPr/>
          <p:nvPr/>
        </p:nvSpPr>
        <p:spPr>
          <a:xfrm>
            <a:off x="9723113" y="2908693"/>
            <a:ext cx="1672045" cy="15892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BDF9A-C0E1-A58E-72F9-C1F7B3405BDB}"/>
              </a:ext>
            </a:extLst>
          </p:cNvPr>
          <p:cNvCxnSpPr>
            <a:cxnSpLocks/>
          </p:cNvCxnSpPr>
          <p:nvPr/>
        </p:nvCxnSpPr>
        <p:spPr>
          <a:xfrm>
            <a:off x="9723113" y="3258077"/>
            <a:ext cx="1672045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F623A05-1A78-DD9C-7CF5-8BA4B7BE7BCC}"/>
              </a:ext>
            </a:extLst>
          </p:cNvPr>
          <p:cNvSpPr txBox="1"/>
          <p:nvPr/>
        </p:nvSpPr>
        <p:spPr>
          <a:xfrm>
            <a:off x="9801494" y="2952580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Register()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6DCFF8-6414-39B2-8D69-574D26F867B3}"/>
              </a:ext>
            </a:extLst>
          </p:cNvPr>
          <p:cNvSpPr txBox="1"/>
          <p:nvPr/>
        </p:nvSpPr>
        <p:spPr>
          <a:xfrm>
            <a:off x="9820014" y="3255047"/>
            <a:ext cx="15751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Allocated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4E07E1-04E1-6AC7-7B66-1BC283DC98BC}"/>
              </a:ext>
            </a:extLst>
          </p:cNvPr>
          <p:cNvSpPr/>
          <p:nvPr/>
        </p:nvSpPr>
        <p:spPr>
          <a:xfrm>
            <a:off x="9810200" y="4893739"/>
            <a:ext cx="1672045" cy="168123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EB4BFC-2203-C410-02E4-FE848EEDCF6C}"/>
              </a:ext>
            </a:extLst>
          </p:cNvPr>
          <p:cNvCxnSpPr>
            <a:cxnSpLocks/>
          </p:cNvCxnSpPr>
          <p:nvPr/>
        </p:nvCxnSpPr>
        <p:spPr>
          <a:xfrm>
            <a:off x="9814551" y="5306052"/>
            <a:ext cx="1672045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A5D13AE-90B4-F906-21D8-2D79705CD0B5}"/>
              </a:ext>
            </a:extLst>
          </p:cNvPr>
          <p:cNvSpPr/>
          <p:nvPr/>
        </p:nvSpPr>
        <p:spPr>
          <a:xfrm>
            <a:off x="6386617" y="4673897"/>
            <a:ext cx="1672045" cy="1901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4BEF42-809B-15AB-C477-12EC3EF2C801}"/>
              </a:ext>
            </a:extLst>
          </p:cNvPr>
          <p:cNvCxnSpPr>
            <a:cxnSpLocks/>
          </p:cNvCxnSpPr>
          <p:nvPr/>
        </p:nvCxnSpPr>
        <p:spPr>
          <a:xfrm>
            <a:off x="6390968" y="5118885"/>
            <a:ext cx="1672045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97CBA2-F146-AB8D-CC57-6D803B4596AF}"/>
              </a:ext>
            </a:extLst>
          </p:cNvPr>
          <p:cNvSpPr txBox="1"/>
          <p:nvPr/>
        </p:nvSpPr>
        <p:spPr>
          <a:xfrm>
            <a:off x="9923406" y="4894732"/>
            <a:ext cx="1358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 Bean&gt;&gt;</a:t>
            </a:r>
            <a:b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8EBEAB-9B43-0E95-79E0-6D8CF5D6B754}"/>
              </a:ext>
            </a:extLst>
          </p:cNvPr>
          <p:cNvSpPr txBox="1"/>
          <p:nvPr/>
        </p:nvSpPr>
        <p:spPr>
          <a:xfrm>
            <a:off x="6543366" y="4680948"/>
            <a:ext cx="1358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 Bean&gt;&gt;</a:t>
            </a:r>
            <a:b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6EA7EA-F130-E699-96A9-8979D849426E}"/>
              </a:ext>
            </a:extLst>
          </p:cNvPr>
          <p:cNvSpPr txBox="1"/>
          <p:nvPr/>
        </p:nvSpPr>
        <p:spPr>
          <a:xfrm>
            <a:off x="6428029" y="5205400"/>
            <a:ext cx="15751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Allocates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Worked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F9DF2B-7CEA-CD4F-DE7A-B46FE03D5101}"/>
              </a:ext>
            </a:extLst>
          </p:cNvPr>
          <p:cNvSpPr txBox="1"/>
          <p:nvPr/>
        </p:nvSpPr>
        <p:spPr>
          <a:xfrm>
            <a:off x="9897279" y="5329583"/>
            <a:ext cx="1575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Allocated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D1D468-1300-813A-70F3-1680BB8D6476}"/>
              </a:ext>
            </a:extLst>
          </p:cNvPr>
          <p:cNvGrpSpPr/>
          <p:nvPr/>
        </p:nvGrpSpPr>
        <p:grpSpPr>
          <a:xfrm>
            <a:off x="914397" y="130618"/>
            <a:ext cx="1672045" cy="2211977"/>
            <a:chOff x="1105989" y="226423"/>
            <a:chExt cx="2412274" cy="2952205"/>
          </a:xfrm>
          <a:solidFill>
            <a:schemeClr val="bg1">
              <a:lumMod val="7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CD2402F-F962-D723-2B44-16297A7DB3C2}"/>
                </a:ext>
              </a:extLst>
            </p:cNvPr>
            <p:cNvSpPr/>
            <p:nvPr/>
          </p:nvSpPr>
          <p:spPr>
            <a:xfrm>
              <a:off x="1105989" y="226423"/>
              <a:ext cx="2412274" cy="295220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582307B-1317-8749-5187-7E41E889BA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757646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194FDE-304B-784C-8F96-C50294CE1AA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989" y="2699657"/>
              <a:ext cx="241227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56BDF35-6B9D-A7C2-6608-1528C847F71B}"/>
              </a:ext>
            </a:extLst>
          </p:cNvPr>
          <p:cNvSpPr txBox="1"/>
          <p:nvPr/>
        </p:nvSpPr>
        <p:spPr>
          <a:xfrm>
            <a:off x="1060269" y="755080"/>
            <a:ext cx="14477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6030E-1E21-D28D-E576-8D24C78EDECC}"/>
              </a:ext>
            </a:extLst>
          </p:cNvPr>
          <p:cNvSpPr txBox="1"/>
          <p:nvPr/>
        </p:nvSpPr>
        <p:spPr>
          <a:xfrm>
            <a:off x="1156048" y="2053629"/>
            <a:ext cx="1199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7B9F6A-2140-3E59-F410-737375EAA805}"/>
              </a:ext>
            </a:extLst>
          </p:cNvPr>
          <p:cNvSpPr/>
          <p:nvPr/>
        </p:nvSpPr>
        <p:spPr>
          <a:xfrm>
            <a:off x="914396" y="2926813"/>
            <a:ext cx="1672045" cy="14623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A183C8-DBA5-E371-53F2-C458684E6BA5}"/>
              </a:ext>
            </a:extLst>
          </p:cNvPr>
          <p:cNvCxnSpPr>
            <a:cxnSpLocks/>
          </p:cNvCxnSpPr>
          <p:nvPr/>
        </p:nvCxnSpPr>
        <p:spPr>
          <a:xfrm>
            <a:off x="914396" y="3276196"/>
            <a:ext cx="1672045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B435E8-8EE2-84F2-8F06-23D76EA862B9}"/>
              </a:ext>
            </a:extLst>
          </p:cNvPr>
          <p:cNvSpPr txBox="1"/>
          <p:nvPr/>
        </p:nvSpPr>
        <p:spPr>
          <a:xfrm>
            <a:off x="992777" y="2970699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Register()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47FB43-A4A1-5695-8A6D-70E33EC555B3}"/>
              </a:ext>
            </a:extLst>
          </p:cNvPr>
          <p:cNvSpPr txBox="1"/>
          <p:nvPr/>
        </p:nvSpPr>
        <p:spPr>
          <a:xfrm>
            <a:off x="1011297" y="3360256"/>
            <a:ext cx="14477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28988C-6BF6-340F-39E8-7D691EED05B8}"/>
              </a:ext>
            </a:extLst>
          </p:cNvPr>
          <p:cNvSpPr/>
          <p:nvPr/>
        </p:nvSpPr>
        <p:spPr>
          <a:xfrm>
            <a:off x="917620" y="4750044"/>
            <a:ext cx="1709105" cy="158150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695BE6-76C5-FEAF-76EC-21EB03CA83CB}"/>
              </a:ext>
            </a:extLst>
          </p:cNvPr>
          <p:cNvCxnSpPr>
            <a:cxnSpLocks/>
          </p:cNvCxnSpPr>
          <p:nvPr/>
        </p:nvCxnSpPr>
        <p:spPr>
          <a:xfrm flipV="1">
            <a:off x="884137" y="5187981"/>
            <a:ext cx="1751297" cy="7050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E42C90-0BEF-BCC5-7959-217D8709C9CA}"/>
              </a:ext>
            </a:extLst>
          </p:cNvPr>
          <p:cNvSpPr txBox="1"/>
          <p:nvPr/>
        </p:nvSpPr>
        <p:spPr>
          <a:xfrm>
            <a:off x="1068958" y="4757094"/>
            <a:ext cx="1358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 Bean&gt;&gt;</a:t>
            </a:r>
            <a:b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96A7A0-0B5C-E674-2F0C-B405BCF00DD7}"/>
              </a:ext>
            </a:extLst>
          </p:cNvPr>
          <p:cNvSpPr txBox="1"/>
          <p:nvPr/>
        </p:nvSpPr>
        <p:spPr>
          <a:xfrm>
            <a:off x="1061359" y="5316909"/>
            <a:ext cx="14477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8A449BE-95D3-84AF-FA05-C9F68197EEB9}"/>
              </a:ext>
            </a:extLst>
          </p:cNvPr>
          <p:cNvCxnSpPr>
            <a:stCxn id="2" idx="2"/>
            <a:endCxn id="37" idx="0"/>
          </p:cNvCxnSpPr>
          <p:nvPr/>
        </p:nvCxnSpPr>
        <p:spPr>
          <a:xfrm flipH="1">
            <a:off x="1750419" y="2342595"/>
            <a:ext cx="1" cy="584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D33AF9-DB39-067B-CA7B-BC17EC3D5EF6}"/>
              </a:ext>
            </a:extLst>
          </p:cNvPr>
          <p:cNvCxnSpPr>
            <a:stCxn id="37" idx="2"/>
            <a:endCxn id="71" idx="0"/>
          </p:cNvCxnSpPr>
          <p:nvPr/>
        </p:nvCxnSpPr>
        <p:spPr>
          <a:xfrm flipH="1">
            <a:off x="1748231" y="4389173"/>
            <a:ext cx="2188" cy="367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D330F2C-EA7A-F345-0E9D-F6BD1FBBC4FD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4032066" y="2333887"/>
            <a:ext cx="4346" cy="556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76393D1-C6BB-2290-2BCA-A5C7870FB4BF}"/>
              </a:ext>
            </a:extLst>
          </p:cNvPr>
          <p:cNvCxnSpPr>
            <a:stCxn id="17" idx="2"/>
            <a:endCxn id="54" idx="0"/>
          </p:cNvCxnSpPr>
          <p:nvPr/>
        </p:nvCxnSpPr>
        <p:spPr>
          <a:xfrm rot="5400000">
            <a:off x="6370290" y="2146670"/>
            <a:ext cx="583517" cy="975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F5A0F78-A487-116D-D21B-98A85614617F}"/>
              </a:ext>
            </a:extLst>
          </p:cNvPr>
          <p:cNvCxnSpPr>
            <a:stCxn id="17" idx="2"/>
            <a:endCxn id="58" idx="0"/>
          </p:cNvCxnSpPr>
          <p:nvPr/>
        </p:nvCxnSpPr>
        <p:spPr>
          <a:xfrm rot="16200000" flipH="1">
            <a:off x="7426207" y="2066118"/>
            <a:ext cx="583517" cy="113646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3DBF9B7-21DD-3AE4-83E9-4C0DB568966A}"/>
              </a:ext>
            </a:extLst>
          </p:cNvPr>
          <p:cNvCxnSpPr>
            <a:stCxn id="54" idx="2"/>
            <a:endCxn id="72" idx="1"/>
          </p:cNvCxnSpPr>
          <p:nvPr/>
        </p:nvCxnSpPr>
        <p:spPr>
          <a:xfrm rot="16200000" flipH="1">
            <a:off x="5662508" y="4900327"/>
            <a:ext cx="1235965" cy="2122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7F76560-282C-4BD9-8E02-1FC2CBA4FA64}"/>
              </a:ext>
            </a:extLst>
          </p:cNvPr>
          <p:cNvCxnSpPr>
            <a:cxnSpLocks/>
            <a:stCxn id="58" idx="2"/>
            <a:endCxn id="72" idx="3"/>
          </p:cNvCxnSpPr>
          <p:nvPr/>
        </p:nvCxnSpPr>
        <p:spPr>
          <a:xfrm rot="5400000">
            <a:off x="7554449" y="4892685"/>
            <a:ext cx="1235965" cy="2275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235159A-1552-1605-D19A-3CB40B4221A5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>
            <a:off x="10550420" y="2342597"/>
            <a:ext cx="8716" cy="56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063E88-112B-9398-9C40-3DAFC498B9AA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10602679" y="4532320"/>
            <a:ext cx="4907" cy="362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FC1BD09-F3FA-6E83-FCCA-2D3A100B20B7}"/>
              </a:ext>
            </a:extLst>
          </p:cNvPr>
          <p:cNvSpPr txBox="1"/>
          <p:nvPr/>
        </p:nvSpPr>
        <p:spPr>
          <a:xfrm>
            <a:off x="960116" y="228718"/>
            <a:ext cx="1759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20360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247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 A</dc:creator>
  <cp:lastModifiedBy>Srinivasan S A</cp:lastModifiedBy>
  <cp:revision>2</cp:revision>
  <dcterms:created xsi:type="dcterms:W3CDTF">2024-01-09T06:29:47Z</dcterms:created>
  <dcterms:modified xsi:type="dcterms:W3CDTF">2024-01-09T08:31:41Z</dcterms:modified>
</cp:coreProperties>
</file>