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F3DB6-7C4A-4990-B97B-6AD8ED8B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F7B2FD-223E-4A4E-AFDE-846D912B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5123B-0718-4D1A-9E20-90E6EB0C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3FC6E-9A59-4FB7-9F5B-12F4589F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C2B8C-D48F-44D4-B95C-81DC8DF7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E6711-A957-4636-BAC7-5548D144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88FC0-E7B1-4332-8198-2745546C6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3F873-CA0F-4718-B8F0-7DACC94E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1AA8E-69E9-4421-AD6F-84A20B70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35DB4-25BB-4830-B4E9-43CB179A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8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84234C-7632-4BD3-A177-5F553D15A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5F879-6353-49D6-AB68-7576C300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3687E-E6F2-49C4-AE93-1FC9902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348A9-39F0-430D-87F9-E90C2B59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1F0CC-6681-46C0-944E-985B4334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59A7-7524-48B8-8120-891C55C2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F76AF-D40B-4487-A6F4-8E79D84E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6DAFF-56F6-4EBA-BF98-51905210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1B634-270A-46A5-B677-D6920114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69F0F-701E-4984-B5E1-C510BE1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323C7-88E0-4EA8-AA59-EED13F01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8C69E-421E-497C-8013-0204C966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A051-1D8B-4727-93A6-5C210EF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64708-722C-4DAB-A450-908DD11A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B2B73-6CC4-49E0-A511-C7FD22D7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A53F6-9C28-4197-9504-E8455485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AA61E-7BD7-425D-9FB4-48D14FAF0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3EF53-57E1-4F22-A273-219A9DB4A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8FE03-8AD5-48E0-AC4C-3F2505EC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0CB84-9E2A-4A41-8F71-C1A8F602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E29AE-925E-4240-96F1-3F658388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E74D7-E313-4FDD-BE9B-8F00FFAF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BC182-0E78-4932-BDDC-2CCA7F9D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9DEFE-EB03-48AC-B4CB-90C9F8272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24E1C-E9B6-4ABB-969B-CAA8EBC5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3CEB5-51BA-40BB-9817-F55C12778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46ADC-67B5-4D07-AA8D-1CA9C6BE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0837F7-7B93-4A3D-AE0C-77B4C991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7782D2-7628-4085-8F57-69C09AF0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8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BDC0-1733-417E-889A-7C9C62A2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F0076-4D9A-4F5D-83AF-079FCF47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507F7E-EDB5-4C42-8EBE-0BA30B65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79FB4D-3B56-4A5D-B145-B8EF225F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2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94F7F6-223C-4F4A-A423-F9D64FB8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9C19FD-1650-442A-98EB-AB58CF3E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2DFF4-A553-4CCB-B803-96E24E9B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183D7-45EA-424B-9D6D-695D8B93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59679-C8C8-42C5-AF8C-E58AD5D1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08EBA-DFD1-493A-A054-C1C934347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F588E-E294-454D-8A8D-05B03F75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70E21-1DE9-462B-9F74-4796CD16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5D9C5-2245-48C6-812C-A7802326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24C-0087-49DE-8E28-3DDD33A6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CF4E9-195C-48DD-AC3E-BC72B6F78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77983-9AD4-45DD-A5A6-F18D8E07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6A124-4003-498D-A380-10429BFF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7ADEE-2C62-4C63-94B9-7160C4F4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0D49E-2D4F-4B70-BFE3-625739CB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402A82-78F6-430D-8760-55716FC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E2F9E-476C-4FA8-BAC4-E28F923C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5C3C-CF80-4203-BDD6-0F8BF8C1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DB2-6B89-44C5-BAA0-517697F50C3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39BB7-65EE-45E2-9106-C2DB5B98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0AC5-5F25-48C5-8E0B-D4F7023D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9C22-4E77-4665-BCAF-629B8DBC4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0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0400BB3-558D-4068-8F1F-CB84C43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Pre-order, Post-order</a:t>
            </a:r>
            <a:r>
              <a:rPr lang="ko-KR" altLang="en-US" dirty="0"/>
              <a:t>일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4D578-F154-4E11-B9E8-2E8B37E7847C}"/>
              </a:ext>
            </a:extLst>
          </p:cNvPr>
          <p:cNvSpPr txBox="1"/>
          <p:nvPr/>
        </p:nvSpPr>
        <p:spPr>
          <a:xfrm>
            <a:off x="3198764" y="5475552"/>
            <a:ext cx="5917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두 경우 모두 </a:t>
            </a:r>
            <a:r>
              <a:rPr lang="en-US" altLang="ko-KR" sz="2400" dirty="0"/>
              <a:t>Pre-order</a:t>
            </a:r>
            <a:r>
              <a:rPr lang="ko-KR" altLang="en-US" sz="2400" dirty="0"/>
              <a:t>시 </a:t>
            </a:r>
            <a:r>
              <a:rPr lang="en-US" altLang="ko-KR" sz="2400" dirty="0"/>
              <a:t>1&gt;2 </a:t>
            </a:r>
            <a:r>
              <a:rPr lang="ko-KR" altLang="en-US" sz="2400" dirty="0"/>
              <a:t>이 나온다</a:t>
            </a:r>
            <a:endParaRPr lang="en-US" altLang="ko-KR" sz="2400" dirty="0"/>
          </a:p>
          <a:p>
            <a:r>
              <a:rPr lang="ko-KR" altLang="en-US" sz="2400" dirty="0"/>
              <a:t>두 경우 모두 </a:t>
            </a:r>
            <a:r>
              <a:rPr lang="en-US" altLang="ko-KR" sz="2400" dirty="0"/>
              <a:t>Post-order</a:t>
            </a:r>
            <a:r>
              <a:rPr lang="ko-KR" altLang="en-US" sz="2400" dirty="0"/>
              <a:t>시 </a:t>
            </a:r>
            <a:r>
              <a:rPr lang="en-US" altLang="ko-KR" sz="2400" dirty="0"/>
              <a:t>2&gt;1 </a:t>
            </a:r>
            <a:r>
              <a:rPr lang="ko-KR" altLang="en-US" sz="2400" dirty="0"/>
              <a:t>이 나온다</a:t>
            </a:r>
          </a:p>
          <a:p>
            <a:endParaRPr lang="ko-KR" altLang="en-US" sz="2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7B2D1A-1D7F-4DAD-9829-649093B79419}"/>
              </a:ext>
            </a:extLst>
          </p:cNvPr>
          <p:cNvSpPr/>
          <p:nvPr/>
        </p:nvSpPr>
        <p:spPr>
          <a:xfrm>
            <a:off x="3441032" y="2237874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450837-1855-4BD4-9164-B15615B24D19}"/>
              </a:ext>
            </a:extLst>
          </p:cNvPr>
          <p:cNvSpPr/>
          <p:nvPr/>
        </p:nvSpPr>
        <p:spPr>
          <a:xfrm>
            <a:off x="4188996" y="3561349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381CFD-0F70-480C-BAD7-D2AD39BE793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3844090" y="3043990"/>
            <a:ext cx="747964" cy="51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A74DC2A-8FC7-494E-8FE2-7A6EF361CFEC}"/>
              </a:ext>
            </a:extLst>
          </p:cNvPr>
          <p:cNvSpPr/>
          <p:nvPr/>
        </p:nvSpPr>
        <p:spPr>
          <a:xfrm>
            <a:off x="7263063" y="2237874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41E3ED-6E5D-4E71-97FE-A4AC5C1A380D}"/>
              </a:ext>
            </a:extLst>
          </p:cNvPr>
          <p:cNvSpPr/>
          <p:nvPr/>
        </p:nvSpPr>
        <p:spPr>
          <a:xfrm>
            <a:off x="6314574" y="3628956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6CE8BA-62DD-437A-A55B-A9D7AC072313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6717632" y="3043990"/>
            <a:ext cx="948489" cy="5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1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0400BB3-558D-4068-8F1F-CB84C43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In-order</a:t>
            </a:r>
            <a:r>
              <a:rPr lang="ko-KR" altLang="en-US" dirty="0"/>
              <a:t>일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4D578-F154-4E11-B9E8-2E8B37E7847C}"/>
              </a:ext>
            </a:extLst>
          </p:cNvPr>
          <p:cNvSpPr txBox="1"/>
          <p:nvPr/>
        </p:nvSpPr>
        <p:spPr>
          <a:xfrm>
            <a:off x="3198764" y="5764472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모든 경우에 </a:t>
            </a:r>
            <a:r>
              <a:rPr lang="en-US" altLang="ko-KR" sz="2400" dirty="0"/>
              <a:t>1&gt;2&gt;3&gt;4 </a:t>
            </a:r>
            <a:r>
              <a:rPr lang="ko-KR" altLang="en-US" sz="2400" dirty="0"/>
              <a:t>가 나온다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169CAF1-EC55-4F46-BC2C-BE1A0E9A8832}"/>
              </a:ext>
            </a:extLst>
          </p:cNvPr>
          <p:cNvSpPr/>
          <p:nvPr/>
        </p:nvSpPr>
        <p:spPr>
          <a:xfrm>
            <a:off x="1704467" y="1780163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D8DE20-4F0A-4053-8511-3A3771A6C8F6}"/>
              </a:ext>
            </a:extLst>
          </p:cNvPr>
          <p:cNvSpPr/>
          <p:nvPr/>
        </p:nvSpPr>
        <p:spPr>
          <a:xfrm>
            <a:off x="996610" y="3180062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9F3D0F-BFA8-4A89-99DF-1360084B1BD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399668" y="2586279"/>
            <a:ext cx="707857" cy="59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8F24B5-8D5D-4819-8E1F-72E0A26165DD}"/>
              </a:ext>
            </a:extLst>
          </p:cNvPr>
          <p:cNvSpPr/>
          <p:nvPr/>
        </p:nvSpPr>
        <p:spPr>
          <a:xfrm>
            <a:off x="2723141" y="3180062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67CB58-F208-443F-8B22-D1738ED5B442}"/>
              </a:ext>
            </a:extLst>
          </p:cNvPr>
          <p:cNvSpPr/>
          <p:nvPr/>
        </p:nvSpPr>
        <p:spPr>
          <a:xfrm>
            <a:off x="3420972" y="4471675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B93E835-E930-4846-95AF-E2E01FEDD0A6}"/>
              </a:ext>
            </a:extLst>
          </p:cNvPr>
          <p:cNvSpPr/>
          <p:nvPr/>
        </p:nvSpPr>
        <p:spPr>
          <a:xfrm>
            <a:off x="5933573" y="1707279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B74836-C5DB-4E6E-9E60-5B5B055CB484}"/>
              </a:ext>
            </a:extLst>
          </p:cNvPr>
          <p:cNvSpPr/>
          <p:nvPr/>
        </p:nvSpPr>
        <p:spPr>
          <a:xfrm>
            <a:off x="4985085" y="3143620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E88773-225B-407C-8302-675C0AFEF23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5388143" y="2513395"/>
            <a:ext cx="948488" cy="63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531214F-1A64-460F-9749-C0074A8EB1C4}"/>
              </a:ext>
            </a:extLst>
          </p:cNvPr>
          <p:cNvSpPr/>
          <p:nvPr/>
        </p:nvSpPr>
        <p:spPr>
          <a:xfrm>
            <a:off x="6095999" y="4328131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352759-7730-4A72-956E-E6A85D84B360}"/>
              </a:ext>
            </a:extLst>
          </p:cNvPr>
          <p:cNvSpPr/>
          <p:nvPr/>
        </p:nvSpPr>
        <p:spPr>
          <a:xfrm>
            <a:off x="6902115" y="3102366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EFBBA8-AB98-4EB9-9CBA-62EF4B2CC388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2107525" y="2586279"/>
            <a:ext cx="1018674" cy="59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5751F0-FDA1-4705-B52D-8339D9B77831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3126199" y="3986178"/>
            <a:ext cx="697831" cy="4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19D79B-3F88-405D-BF2A-72F8C5F513BC}"/>
              </a:ext>
            </a:extLst>
          </p:cNvPr>
          <p:cNvCxnSpPr>
            <a:stCxn id="15" idx="4"/>
            <a:endCxn id="19" idx="0"/>
          </p:cNvCxnSpPr>
          <p:nvPr/>
        </p:nvCxnSpPr>
        <p:spPr>
          <a:xfrm>
            <a:off x="6336631" y="2513395"/>
            <a:ext cx="968542" cy="58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EA122C-6D6C-4015-94AA-52D8B64C610B}"/>
              </a:ext>
            </a:extLst>
          </p:cNvPr>
          <p:cNvCxnSpPr>
            <a:stCxn id="19" idx="4"/>
            <a:endCxn id="18" idx="0"/>
          </p:cNvCxnSpPr>
          <p:nvPr/>
        </p:nvCxnSpPr>
        <p:spPr>
          <a:xfrm flipH="1">
            <a:off x="6499057" y="3908482"/>
            <a:ext cx="806116" cy="41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AE57ED3-ACEF-4112-90AF-D42AC2FA9954}"/>
              </a:ext>
            </a:extLst>
          </p:cNvPr>
          <p:cNvSpPr/>
          <p:nvPr/>
        </p:nvSpPr>
        <p:spPr>
          <a:xfrm>
            <a:off x="10072438" y="1743721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7417C2-36AC-4E91-8E3A-2244FABA9B56}"/>
              </a:ext>
            </a:extLst>
          </p:cNvPr>
          <p:cNvSpPr/>
          <p:nvPr/>
        </p:nvSpPr>
        <p:spPr>
          <a:xfrm>
            <a:off x="9218195" y="3180062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24C7A7-E26A-4E33-A687-C3A46C93A0F4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621253" y="2549837"/>
            <a:ext cx="854243" cy="63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4D420E25-4A4E-4663-A6EF-9195394D762E}"/>
              </a:ext>
            </a:extLst>
          </p:cNvPr>
          <p:cNvSpPr/>
          <p:nvPr/>
        </p:nvSpPr>
        <p:spPr>
          <a:xfrm>
            <a:off x="8704848" y="4669436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9F04100-858C-468A-A7B4-613989977B53}"/>
              </a:ext>
            </a:extLst>
          </p:cNvPr>
          <p:cNvSpPr/>
          <p:nvPr/>
        </p:nvSpPr>
        <p:spPr>
          <a:xfrm>
            <a:off x="11040980" y="3138808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6DA9CF-2347-4EA3-A0AE-06F8885E1D97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10475496" y="2549837"/>
            <a:ext cx="968542" cy="58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C4B8AF-9E4E-46F5-BD39-E67605DEA6A9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 flipH="1">
            <a:off x="9107906" y="3986178"/>
            <a:ext cx="513347" cy="68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9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0400BB3-558D-4068-8F1F-CB84C43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포함</a:t>
            </a:r>
            <a:r>
              <a:rPr lang="en-US" altLang="ko-KR" dirty="0"/>
              <a:t>: Pre-order, Post-order</a:t>
            </a:r>
            <a:r>
              <a:rPr lang="ko-KR" altLang="en-US" dirty="0"/>
              <a:t>일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4D578-F154-4E11-B9E8-2E8B37E7847C}"/>
              </a:ext>
            </a:extLst>
          </p:cNvPr>
          <p:cNvSpPr txBox="1"/>
          <p:nvPr/>
        </p:nvSpPr>
        <p:spPr>
          <a:xfrm>
            <a:off x="2707867" y="5626878"/>
            <a:ext cx="2257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Pre:  1 n 2 n </a:t>
            </a:r>
            <a:r>
              <a:rPr lang="en-US" altLang="ko-KR" sz="2400" dirty="0" err="1"/>
              <a:t>n</a:t>
            </a:r>
            <a:endParaRPr lang="en-US" altLang="ko-KR" sz="2400" dirty="0"/>
          </a:p>
          <a:p>
            <a:r>
              <a:rPr lang="en-US" altLang="ko-KR" sz="2400" dirty="0"/>
              <a:t>Post: n </a:t>
            </a:r>
            <a:r>
              <a:rPr lang="en-US" altLang="ko-KR" sz="2400" dirty="0" err="1"/>
              <a:t>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</a:t>
            </a:r>
            <a:r>
              <a:rPr lang="en-US" altLang="ko-KR" sz="2400" dirty="0"/>
              <a:t> 2 1</a:t>
            </a:r>
            <a:endParaRPr lang="ko-KR" altLang="en-US" sz="2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7B2D1A-1D7F-4DAD-9829-649093B79419}"/>
              </a:ext>
            </a:extLst>
          </p:cNvPr>
          <p:cNvSpPr/>
          <p:nvPr/>
        </p:nvSpPr>
        <p:spPr>
          <a:xfrm>
            <a:off x="2909245" y="1720515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450837-1855-4BD4-9164-B15615B24D19}"/>
              </a:ext>
            </a:extLst>
          </p:cNvPr>
          <p:cNvSpPr/>
          <p:nvPr/>
        </p:nvSpPr>
        <p:spPr>
          <a:xfrm>
            <a:off x="3657209" y="3043990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381CFD-0F70-480C-BAD7-D2AD39BE793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3312303" y="2526631"/>
            <a:ext cx="747964" cy="51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A74DC2A-8FC7-494E-8FE2-7A6EF361CFEC}"/>
              </a:ext>
            </a:extLst>
          </p:cNvPr>
          <p:cNvSpPr/>
          <p:nvPr/>
        </p:nvSpPr>
        <p:spPr>
          <a:xfrm>
            <a:off x="8145377" y="1737297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41E3ED-6E5D-4E71-97FE-A4AC5C1A380D}"/>
              </a:ext>
            </a:extLst>
          </p:cNvPr>
          <p:cNvSpPr/>
          <p:nvPr/>
        </p:nvSpPr>
        <p:spPr>
          <a:xfrm>
            <a:off x="7196888" y="3128379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6CE8BA-62DD-437A-A55B-A9D7AC072313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7599946" y="2543413"/>
            <a:ext cx="948489" cy="5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3FBAD9B-DDB0-4F71-A98F-B13ED1B95FF6}"/>
              </a:ext>
            </a:extLst>
          </p:cNvPr>
          <p:cNvSpPr/>
          <p:nvPr/>
        </p:nvSpPr>
        <p:spPr>
          <a:xfrm>
            <a:off x="2047985" y="2982132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AAB9B9-91C2-4408-9786-6C73A6D9900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451043" y="2488838"/>
            <a:ext cx="916404" cy="49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4D46F6B-6DFE-43BA-8138-272D7EEF1833}"/>
              </a:ext>
            </a:extLst>
          </p:cNvPr>
          <p:cNvSpPr/>
          <p:nvPr/>
        </p:nvSpPr>
        <p:spPr>
          <a:xfrm>
            <a:off x="9192223" y="3141003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AE2A50-CB44-47D0-8181-0C91EB2F0821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>
            <a:off x="8548435" y="2543413"/>
            <a:ext cx="1046846" cy="59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DF32F0-E8D7-4431-A564-7AF06C7D8384}"/>
              </a:ext>
            </a:extLst>
          </p:cNvPr>
          <p:cNvSpPr txBox="1"/>
          <p:nvPr/>
        </p:nvSpPr>
        <p:spPr>
          <a:xfrm>
            <a:off x="7239009" y="5624743"/>
            <a:ext cx="2257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Pre:  1 2 n </a:t>
            </a:r>
            <a:r>
              <a:rPr lang="en-US" altLang="ko-KR" sz="2400" dirty="0" err="1"/>
              <a:t>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</a:t>
            </a:r>
            <a:endParaRPr lang="en-US" altLang="ko-KR" sz="2400" dirty="0"/>
          </a:p>
          <a:p>
            <a:r>
              <a:rPr lang="en-US" altLang="ko-KR" sz="2400" dirty="0"/>
              <a:t>Post: n n 2 n 1</a:t>
            </a:r>
            <a:endParaRPr lang="ko-KR" altLang="en-US" sz="2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9D86706-6939-4663-B7DB-865058015E8D}"/>
              </a:ext>
            </a:extLst>
          </p:cNvPr>
          <p:cNvSpPr/>
          <p:nvPr/>
        </p:nvSpPr>
        <p:spPr>
          <a:xfrm>
            <a:off x="2837451" y="4335434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2EEC2F-780B-4F22-B818-C3DBB934C9DD}"/>
              </a:ext>
            </a:extLst>
          </p:cNvPr>
          <p:cNvCxnSpPr>
            <a:cxnSpLocks/>
            <a:stCxn id="14" idx="4"/>
            <a:endCxn id="23" idx="0"/>
          </p:cNvCxnSpPr>
          <p:nvPr/>
        </p:nvCxnSpPr>
        <p:spPr>
          <a:xfrm flipH="1">
            <a:off x="3240509" y="3850106"/>
            <a:ext cx="819758" cy="4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71714F1-E6CA-4CAD-88C3-428D196B00CD}"/>
              </a:ext>
            </a:extLst>
          </p:cNvPr>
          <p:cNvSpPr/>
          <p:nvPr/>
        </p:nvSpPr>
        <p:spPr>
          <a:xfrm>
            <a:off x="4526491" y="4335434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50D43D-75FB-4FB8-AAF9-51FC2CB3A571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>
            <a:off x="4060267" y="3850106"/>
            <a:ext cx="869282" cy="4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E7FD71C-923B-4AA8-9634-59A6A3BC11A6}"/>
              </a:ext>
            </a:extLst>
          </p:cNvPr>
          <p:cNvSpPr/>
          <p:nvPr/>
        </p:nvSpPr>
        <p:spPr>
          <a:xfrm>
            <a:off x="6351574" y="4418535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B2B576-4283-420B-A701-2E58297B1AA0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754632" y="3933207"/>
            <a:ext cx="819758" cy="4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E796995-575B-4509-9771-C9AE51D12C30}"/>
              </a:ext>
            </a:extLst>
          </p:cNvPr>
          <p:cNvSpPr/>
          <p:nvPr/>
        </p:nvSpPr>
        <p:spPr>
          <a:xfrm>
            <a:off x="8040614" y="4418535"/>
            <a:ext cx="806116" cy="8061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710A51-0B5C-43C4-9664-3BD49C94EC3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574390" y="3933207"/>
            <a:ext cx="869282" cy="4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0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0400BB3-558D-4068-8F1F-CB84C43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포함</a:t>
            </a:r>
            <a:r>
              <a:rPr lang="en-US" altLang="ko-KR" dirty="0"/>
              <a:t>: In-order</a:t>
            </a:r>
            <a:r>
              <a:rPr lang="ko-KR" altLang="en-US" dirty="0"/>
              <a:t>일 경우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169CAF1-EC55-4F46-BC2C-BE1A0E9A8832}"/>
              </a:ext>
            </a:extLst>
          </p:cNvPr>
          <p:cNvSpPr/>
          <p:nvPr/>
        </p:nvSpPr>
        <p:spPr>
          <a:xfrm>
            <a:off x="1670911" y="1780163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D8DE20-4F0A-4053-8511-3A3771A6C8F6}"/>
              </a:ext>
            </a:extLst>
          </p:cNvPr>
          <p:cNvSpPr/>
          <p:nvPr/>
        </p:nvSpPr>
        <p:spPr>
          <a:xfrm>
            <a:off x="998710" y="2522830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9F3D0F-BFA8-4A89-99DF-1360084B1BD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340829" y="2464401"/>
            <a:ext cx="672201" cy="5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8F24B5-8D5D-4819-8E1F-72E0A26165DD}"/>
              </a:ext>
            </a:extLst>
          </p:cNvPr>
          <p:cNvSpPr/>
          <p:nvPr/>
        </p:nvSpPr>
        <p:spPr>
          <a:xfrm>
            <a:off x="2413180" y="2498059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67CB58-F208-443F-8B22-D1738ED5B442}"/>
              </a:ext>
            </a:extLst>
          </p:cNvPr>
          <p:cNvSpPr/>
          <p:nvPr/>
        </p:nvSpPr>
        <p:spPr>
          <a:xfrm>
            <a:off x="3224949" y="3678172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B93E835-E930-4846-95AF-E2E01FEDD0A6}"/>
              </a:ext>
            </a:extLst>
          </p:cNvPr>
          <p:cNvSpPr/>
          <p:nvPr/>
        </p:nvSpPr>
        <p:spPr>
          <a:xfrm>
            <a:off x="5841294" y="1707279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B74836-C5DB-4E6E-9E60-5B5B055CB484}"/>
              </a:ext>
            </a:extLst>
          </p:cNvPr>
          <p:cNvSpPr/>
          <p:nvPr/>
        </p:nvSpPr>
        <p:spPr>
          <a:xfrm>
            <a:off x="5214206" y="2551472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E88773-225B-407C-8302-675C0AFEF23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5556325" y="2391517"/>
            <a:ext cx="627088" cy="15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531214F-1A64-460F-9749-C0074A8EB1C4}"/>
              </a:ext>
            </a:extLst>
          </p:cNvPr>
          <p:cNvSpPr/>
          <p:nvPr/>
        </p:nvSpPr>
        <p:spPr>
          <a:xfrm>
            <a:off x="6344909" y="4038202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352759-7730-4A72-956E-E6A85D84B360}"/>
              </a:ext>
            </a:extLst>
          </p:cNvPr>
          <p:cNvSpPr/>
          <p:nvPr/>
        </p:nvSpPr>
        <p:spPr>
          <a:xfrm>
            <a:off x="6799367" y="2522326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EFBBA8-AB98-4EB9-9CBA-62EF4B2CC388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2013030" y="2464401"/>
            <a:ext cx="742269" cy="3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5751F0-FDA1-4705-B52D-8339D9B77831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2755299" y="3182297"/>
            <a:ext cx="811769" cy="49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19D79B-3F88-405D-BF2A-72F8C5F513BC}"/>
              </a:ext>
            </a:extLst>
          </p:cNvPr>
          <p:cNvCxnSpPr>
            <a:stCxn id="15" idx="4"/>
            <a:endCxn id="19" idx="0"/>
          </p:cNvCxnSpPr>
          <p:nvPr/>
        </p:nvCxnSpPr>
        <p:spPr>
          <a:xfrm>
            <a:off x="6183413" y="2391517"/>
            <a:ext cx="958073" cy="1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EA122C-6D6C-4015-94AA-52D8B64C610B}"/>
              </a:ext>
            </a:extLst>
          </p:cNvPr>
          <p:cNvCxnSpPr>
            <a:stCxn id="19" idx="4"/>
            <a:endCxn id="18" idx="0"/>
          </p:cNvCxnSpPr>
          <p:nvPr/>
        </p:nvCxnSpPr>
        <p:spPr>
          <a:xfrm flipH="1">
            <a:off x="6687028" y="3206564"/>
            <a:ext cx="454458" cy="83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AE57ED3-ACEF-4112-90AF-D42AC2FA9954}"/>
              </a:ext>
            </a:extLst>
          </p:cNvPr>
          <p:cNvSpPr/>
          <p:nvPr/>
        </p:nvSpPr>
        <p:spPr>
          <a:xfrm>
            <a:off x="10005326" y="1743721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7417C2-36AC-4E91-8E3A-2244FABA9B56}"/>
              </a:ext>
            </a:extLst>
          </p:cNvPr>
          <p:cNvSpPr/>
          <p:nvPr/>
        </p:nvSpPr>
        <p:spPr>
          <a:xfrm>
            <a:off x="9235351" y="2812526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24C7A7-E26A-4E33-A687-C3A46C93A0F4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577470" y="2427959"/>
            <a:ext cx="769975" cy="38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4D420E25-4A4E-4663-A6EF-9195394D762E}"/>
              </a:ext>
            </a:extLst>
          </p:cNvPr>
          <p:cNvSpPr/>
          <p:nvPr/>
        </p:nvSpPr>
        <p:spPr>
          <a:xfrm>
            <a:off x="8738971" y="3944924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9F04100-858C-468A-A7B4-613989977B53}"/>
              </a:ext>
            </a:extLst>
          </p:cNvPr>
          <p:cNvSpPr/>
          <p:nvPr/>
        </p:nvSpPr>
        <p:spPr>
          <a:xfrm>
            <a:off x="11058136" y="2771272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6DA9CF-2347-4EA3-A0AE-06F8885E1D97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10347445" y="2427959"/>
            <a:ext cx="1052810" cy="34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C4B8AF-9E4E-46F5-BD39-E67605DEA6A9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 flipH="1">
            <a:off x="9081090" y="3496764"/>
            <a:ext cx="496380" cy="44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497C1AFE-9529-4C32-911D-83D830281160}"/>
              </a:ext>
            </a:extLst>
          </p:cNvPr>
          <p:cNvSpPr/>
          <p:nvPr/>
        </p:nvSpPr>
        <p:spPr>
          <a:xfrm>
            <a:off x="1079712" y="3602805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94E632-C12B-4A0E-9AD9-51DBE105164F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1340829" y="3207068"/>
            <a:ext cx="81002" cy="39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E146373-5B62-4A66-AF31-C51327DAA4DF}"/>
              </a:ext>
            </a:extLst>
          </p:cNvPr>
          <p:cNvSpPr/>
          <p:nvPr/>
        </p:nvSpPr>
        <p:spPr>
          <a:xfrm>
            <a:off x="113682" y="3571929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D4AE01D-5EC9-46BC-9B27-53EA1124FF16}"/>
              </a:ext>
            </a:extLst>
          </p:cNvPr>
          <p:cNvCxnSpPr>
            <a:cxnSpLocks/>
            <a:stCxn id="8" idx="4"/>
            <a:endCxn id="35" idx="0"/>
          </p:cNvCxnSpPr>
          <p:nvPr/>
        </p:nvCxnSpPr>
        <p:spPr>
          <a:xfrm flipH="1">
            <a:off x="455801" y="3207068"/>
            <a:ext cx="885028" cy="3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F2419220-93F1-4EC2-AF12-040EACAFA26B}"/>
              </a:ext>
            </a:extLst>
          </p:cNvPr>
          <p:cNvSpPr/>
          <p:nvPr/>
        </p:nvSpPr>
        <p:spPr>
          <a:xfrm>
            <a:off x="2122054" y="3626609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2455CD1-2D6A-4CCE-8497-A145FA409CE9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2464173" y="3182297"/>
            <a:ext cx="291126" cy="44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CB3E9F44-8DAB-4045-A896-A1173D4340A8}"/>
              </a:ext>
            </a:extLst>
          </p:cNvPr>
          <p:cNvSpPr/>
          <p:nvPr/>
        </p:nvSpPr>
        <p:spPr>
          <a:xfrm>
            <a:off x="5689382" y="3673039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826B91-5497-4A2B-9442-A2DB4FAB4131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5535121" y="3254716"/>
            <a:ext cx="496380" cy="4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D7B611DC-C559-4AB6-809B-1077C32C22DE}"/>
              </a:ext>
            </a:extLst>
          </p:cNvPr>
          <p:cNvSpPr/>
          <p:nvPr/>
        </p:nvSpPr>
        <p:spPr>
          <a:xfrm>
            <a:off x="4723352" y="3642163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E0F696-FB21-4804-918B-9B1748234564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065471" y="3254716"/>
            <a:ext cx="469650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7BD1FF05-0D33-4F46-BD9F-A66858A67165}"/>
              </a:ext>
            </a:extLst>
          </p:cNvPr>
          <p:cNvSpPr/>
          <p:nvPr/>
        </p:nvSpPr>
        <p:spPr>
          <a:xfrm>
            <a:off x="6807324" y="5122852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7C7B2B6-CBB4-4AB5-875A-20CE0F783424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53063" y="4704529"/>
            <a:ext cx="496380" cy="4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0982F40-E26C-4D1C-821E-013522D633A4}"/>
              </a:ext>
            </a:extLst>
          </p:cNvPr>
          <p:cNvSpPr/>
          <p:nvPr/>
        </p:nvSpPr>
        <p:spPr>
          <a:xfrm>
            <a:off x="5841294" y="5091976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0266B3D-E784-4644-BA12-7007ED452314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183413" y="4704529"/>
            <a:ext cx="469650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23BDC055-EF39-4E92-AC88-995EEEE77561}"/>
              </a:ext>
            </a:extLst>
          </p:cNvPr>
          <p:cNvSpPr/>
          <p:nvPr/>
        </p:nvSpPr>
        <p:spPr>
          <a:xfrm>
            <a:off x="7420797" y="3549797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3D646B8-923B-4605-9A7A-CA20680CE9FA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266536" y="3131474"/>
            <a:ext cx="496380" cy="4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F146D55-76FE-46FE-B5F9-1A09F98D31B6}"/>
              </a:ext>
            </a:extLst>
          </p:cNvPr>
          <p:cNvSpPr/>
          <p:nvPr/>
        </p:nvSpPr>
        <p:spPr>
          <a:xfrm>
            <a:off x="9694563" y="3919438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8DAD842-EE65-4D0B-97DB-74792802E632}"/>
              </a:ext>
            </a:extLst>
          </p:cNvPr>
          <p:cNvCxnSpPr>
            <a:cxnSpLocks/>
            <a:stCxn id="28" idx="4"/>
            <a:endCxn id="83" idx="0"/>
          </p:cNvCxnSpPr>
          <p:nvPr/>
        </p:nvCxnSpPr>
        <p:spPr>
          <a:xfrm>
            <a:off x="9577470" y="3496764"/>
            <a:ext cx="459212" cy="42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EC06192D-AAA9-4504-A9F3-C4235CACD8D0}"/>
              </a:ext>
            </a:extLst>
          </p:cNvPr>
          <p:cNvSpPr/>
          <p:nvPr/>
        </p:nvSpPr>
        <p:spPr>
          <a:xfrm>
            <a:off x="9172675" y="5026350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5FCA0B9-E562-49B2-92C9-06504DC67774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018414" y="4608027"/>
            <a:ext cx="496380" cy="4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4EC3539A-4520-4A37-83B3-ED4FD83FA7A3}"/>
              </a:ext>
            </a:extLst>
          </p:cNvPr>
          <p:cNvSpPr/>
          <p:nvPr/>
        </p:nvSpPr>
        <p:spPr>
          <a:xfrm>
            <a:off x="8206645" y="4995474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3B088AA-30A8-4B4C-9EB5-F17E6F20EC00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8548764" y="4608027"/>
            <a:ext cx="469650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EBAA605-8EF8-4146-8E26-82BB08848D95}"/>
              </a:ext>
            </a:extLst>
          </p:cNvPr>
          <p:cNvSpPr/>
          <p:nvPr/>
        </p:nvSpPr>
        <p:spPr>
          <a:xfrm>
            <a:off x="11510301" y="3846339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8FF0D82-A1BE-477B-94EA-07B740778AAD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1356040" y="3428016"/>
            <a:ext cx="496380" cy="4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AAEA5F2E-0C09-47EC-9BA5-6FD5DC659C0A}"/>
              </a:ext>
            </a:extLst>
          </p:cNvPr>
          <p:cNvSpPr/>
          <p:nvPr/>
        </p:nvSpPr>
        <p:spPr>
          <a:xfrm>
            <a:off x="10544271" y="3815463"/>
            <a:ext cx="684238" cy="684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4E0A56C-8F48-4CA2-BB25-FD881C7542CB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10886390" y="3428016"/>
            <a:ext cx="469650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33AA902-48C4-443A-9DDB-78BE0FCEB6FC}"/>
              </a:ext>
            </a:extLst>
          </p:cNvPr>
          <p:cNvSpPr txBox="1"/>
          <p:nvPr/>
        </p:nvSpPr>
        <p:spPr>
          <a:xfrm>
            <a:off x="893636" y="596832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In: n1n2n3n4n</a:t>
            </a:r>
            <a:endParaRPr lang="ko-KR" altLang="en-US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ECC473-A3C6-428D-A217-DBDF90D5F974}"/>
              </a:ext>
            </a:extLst>
          </p:cNvPr>
          <p:cNvSpPr txBox="1"/>
          <p:nvPr/>
        </p:nvSpPr>
        <p:spPr>
          <a:xfrm>
            <a:off x="5214206" y="596832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In: n1n2n3n4n</a:t>
            </a:r>
            <a:endParaRPr lang="ko-KR" altLang="en-US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7F5626-2F53-43A9-A9DA-DD61EAC18405}"/>
              </a:ext>
            </a:extLst>
          </p:cNvPr>
          <p:cNvSpPr txBox="1"/>
          <p:nvPr/>
        </p:nvSpPr>
        <p:spPr>
          <a:xfrm>
            <a:off x="9318675" y="596832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In: n1n2n3n4n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11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132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Pre-order, Post-order일 경우</vt:lpstr>
      <vt:lpstr>In-order일 경우</vt:lpstr>
      <vt:lpstr>Null포함: Pre-order, Post-order일 경우</vt:lpstr>
      <vt:lpstr>Null포함: In-order일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Pre-order, Post-order일 경우</dc:title>
  <dc:creator>김경찬</dc:creator>
  <cp:lastModifiedBy>김경찬</cp:lastModifiedBy>
  <cp:revision>1</cp:revision>
  <dcterms:created xsi:type="dcterms:W3CDTF">2021-10-21T18:24:41Z</dcterms:created>
  <dcterms:modified xsi:type="dcterms:W3CDTF">2021-10-21T19:19:39Z</dcterms:modified>
</cp:coreProperties>
</file>