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64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4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52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3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75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40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0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2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1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0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2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EAF4-6D24-423F-BA49-E645646B0FD6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262CFB-4C3E-46AF-9230-79491022F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29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CC7AA-2708-42AC-8ADD-4E12C25F2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PyPaint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F3FDF6-3262-4F2E-A51C-A332947C3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Разработали:</a:t>
            </a:r>
          </a:p>
          <a:p>
            <a:r>
              <a:rPr lang="ru-RU" dirty="0"/>
              <a:t>Бирюков Марк</a:t>
            </a:r>
          </a:p>
          <a:p>
            <a:r>
              <a:rPr lang="ru-RU" dirty="0" err="1"/>
              <a:t>Жолтиков</a:t>
            </a:r>
            <a:r>
              <a:rPr lang="ru-RU" dirty="0"/>
              <a:t> Илья</a:t>
            </a:r>
          </a:p>
        </p:txBody>
      </p:sp>
    </p:spTree>
    <p:extLst>
      <p:ext uri="{BB962C8B-B14F-4D97-AF65-F5344CB8AC3E}">
        <p14:creationId xmlns:p14="http://schemas.microsoft.com/office/powerpoint/2010/main" val="254778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29D07-7736-46DB-8C49-FD2AFB7AC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5784"/>
            <a:ext cx="8915399" cy="226278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2BBBF7-BAF9-4FED-9557-CBE9041E3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5" t="8599" r="2361" b="2229"/>
          <a:stretch/>
        </p:blipFill>
        <p:spPr>
          <a:xfrm>
            <a:off x="2589212" y="2687745"/>
            <a:ext cx="2999801" cy="35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D0F24-B672-4258-816A-3C8F8F35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PyPaint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D7E160-7B82-4F4F-A8A9-7460FC02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Наш проект был вдохновлен известной программой для редактирования изображения – </a:t>
            </a:r>
            <a:r>
              <a:rPr lang="en-US" dirty="0"/>
              <a:t>Paint. </a:t>
            </a:r>
            <a:r>
              <a:rPr lang="ru-RU" dirty="0"/>
              <a:t>Мы решили, что </a:t>
            </a:r>
            <a:r>
              <a:rPr lang="en-US" dirty="0"/>
              <a:t>python </a:t>
            </a:r>
            <a:r>
              <a:rPr lang="ru-RU" dirty="0"/>
              <a:t>может создать аналог этой популярной программы, в чем-то даже обогнав ее.</a:t>
            </a:r>
          </a:p>
          <a:p>
            <a:r>
              <a:rPr lang="ru-RU" dirty="0"/>
              <a:t>Что может наш </a:t>
            </a:r>
            <a:r>
              <a:rPr lang="en-US" dirty="0" err="1"/>
              <a:t>PyPaint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Он может рисовать фигуры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 простейшие линии с помощью различных инструментов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Открывать, сохранять 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Удалять все в зоне выделенного прямоугольника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Работать со слоями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Работать с историей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Простейшие манипуляции с изображением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A59CA4-CB1E-4421-B377-00C58D26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61" y="1422400"/>
            <a:ext cx="4935853" cy="29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5E088-1B09-41AC-B882-CA05F741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Рисующие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779A2-FBF4-4A31-ADF9-3ACB1A972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Кисточка</a:t>
            </a:r>
          </a:p>
          <a:p>
            <a:r>
              <a:rPr lang="ru-RU" dirty="0"/>
              <a:t>Ластик</a:t>
            </a:r>
          </a:p>
          <a:p>
            <a:r>
              <a:rPr lang="ru-RU" dirty="0"/>
              <a:t>Карандаш</a:t>
            </a:r>
          </a:p>
          <a:p>
            <a:r>
              <a:rPr lang="ru-RU" dirty="0"/>
              <a:t>Пипетка</a:t>
            </a:r>
          </a:p>
          <a:p>
            <a:r>
              <a:rPr lang="ru-RU" dirty="0"/>
              <a:t>Заливка</a:t>
            </a:r>
          </a:p>
          <a:p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39254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C3ADE-655B-4297-9C64-CCBAF203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наша программа?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E09F7-9770-47A5-848E-1E21E236B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89" y="1540189"/>
            <a:ext cx="6071803" cy="377762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Первые две константы – шаблоны ручек для рисования</a:t>
            </a:r>
          </a:p>
          <a:p>
            <a:r>
              <a:rPr lang="ru-RU" dirty="0"/>
              <a:t>Константы цветов отвечают позволяют быстро переключать цвета</a:t>
            </a:r>
          </a:p>
          <a:p>
            <a:r>
              <a:rPr lang="ru-RU" dirty="0"/>
              <a:t>Класс </a:t>
            </a:r>
            <a:r>
              <a:rPr lang="en-US" dirty="0"/>
              <a:t>history </a:t>
            </a:r>
            <a:r>
              <a:rPr lang="ru-RU" dirty="0"/>
              <a:t>представляет из себя список, по функционалу напоминающий историю из фоторедактора</a:t>
            </a:r>
          </a:p>
          <a:p>
            <a:r>
              <a:rPr lang="en-US" dirty="0" err="1"/>
              <a:t>MainWindow</a:t>
            </a:r>
            <a:r>
              <a:rPr lang="en-US" dirty="0"/>
              <a:t> – </a:t>
            </a:r>
            <a:r>
              <a:rPr lang="ru-RU" dirty="0"/>
              <a:t>главный класс. Импортирует </a:t>
            </a:r>
            <a:r>
              <a:rPr lang="en-US" dirty="0" err="1"/>
              <a:t>MainWindow.ui</a:t>
            </a:r>
            <a:r>
              <a:rPr lang="en-US" dirty="0"/>
              <a:t> </a:t>
            </a:r>
            <a:r>
              <a:rPr lang="ru-RU" dirty="0"/>
              <a:t>для отображения интерфейса. Содержит в себе все </a:t>
            </a:r>
            <a:r>
              <a:rPr lang="ru-RU" dirty="0" err="1"/>
              <a:t>метожы</a:t>
            </a:r>
            <a:endParaRPr lang="ru-RU" dirty="0"/>
          </a:p>
          <a:p>
            <a:r>
              <a:rPr lang="ru-RU" dirty="0"/>
              <a:t>Последний отвечает за появления окошка «О проекте»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EACE1B-92EF-4D61-9623-7648608C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703" y="1264555"/>
            <a:ext cx="4752975" cy="42481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259608-920C-4CB1-895D-4186C608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53" y="2906485"/>
            <a:ext cx="1423988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221FE-2A01-44D5-9548-D0778CE9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наша программа?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50F5B-9F61-45E0-BA3E-C13FFA3761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Библиотеки.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, csv – </a:t>
            </a:r>
            <a:r>
              <a:rPr lang="ru-RU" dirty="0"/>
              <a:t>для работы подсказок при выборе инструмента</a:t>
            </a:r>
          </a:p>
          <a:p>
            <a:pPr marL="0" indent="0">
              <a:buNone/>
            </a:pPr>
            <a:r>
              <a:rPr lang="en-US" dirty="0"/>
              <a:t>Math – </a:t>
            </a:r>
            <a:r>
              <a:rPr lang="ru-RU" dirty="0"/>
              <a:t>для рисования кривой линии</a:t>
            </a:r>
          </a:p>
          <a:p>
            <a:pPr marL="0" indent="0">
              <a:buNone/>
            </a:pPr>
            <a:r>
              <a:rPr lang="en-US" dirty="0"/>
              <a:t>Random – </a:t>
            </a:r>
            <a:r>
              <a:rPr lang="ru-RU" dirty="0"/>
              <a:t>для красивого показа окошка «О программе»</a:t>
            </a:r>
          </a:p>
          <a:p>
            <a:pPr marL="0" indent="0">
              <a:buNone/>
            </a:pPr>
            <a:r>
              <a:rPr lang="en-US" dirty="0"/>
              <a:t>Re – </a:t>
            </a:r>
            <a:r>
              <a:rPr lang="ru-RU" dirty="0"/>
              <a:t>для замены одинаковых имен</a:t>
            </a:r>
          </a:p>
          <a:p>
            <a:pPr marL="0" indent="0">
              <a:buNone/>
            </a:pPr>
            <a:r>
              <a:rPr lang="en-US" dirty="0"/>
              <a:t>PyQt5 – </a:t>
            </a:r>
            <a:r>
              <a:rPr lang="ru-RU" dirty="0"/>
              <a:t>для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84FB56-8986-4A40-9BC3-C830B23E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212" y="2133600"/>
            <a:ext cx="5048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1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4E111-8202-4A76-B2AE-4D2CBDC8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DB177-5BB7-4C2A-B5AA-EE204FBE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80" y="2121725"/>
            <a:ext cx="4104367" cy="4290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Наша программа состоит из нескольких слоев</a:t>
            </a:r>
          </a:p>
          <a:p>
            <a:pPr marL="0" indent="0">
              <a:buNone/>
            </a:pPr>
            <a:r>
              <a:rPr lang="ru-RU" dirty="0"/>
              <a:t>Один слой – главный. Он концентрирует на себе все остальные слои, чтобы они накладывались на друг друга.</a:t>
            </a:r>
          </a:p>
          <a:p>
            <a:pPr marL="0" indent="0">
              <a:buNone/>
            </a:pPr>
            <a:r>
              <a:rPr lang="ru-RU" dirty="0"/>
              <a:t>Остальные слои – обычные. Каждый из них может менять себя, если он на данный момент является активным.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D6FDC-169E-41A1-AF61-29C695A8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67" y="2121725"/>
            <a:ext cx="6530624" cy="39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8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6F988-E46B-4832-BF1D-89104DA4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339DB-2CCA-4727-906A-D2A5F324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Чтобы слой поменял себя, вызывается метод </a:t>
            </a:r>
            <a:r>
              <a:rPr lang="en-US" dirty="0" err="1"/>
              <a:t>update_current_layer</a:t>
            </a:r>
            <a:r>
              <a:rPr lang="en-US" dirty="0"/>
              <a:t>(), </a:t>
            </a:r>
            <a:r>
              <a:rPr lang="ru-RU" dirty="0"/>
              <a:t>который имеет три метода работы:</a:t>
            </a:r>
          </a:p>
          <a:p>
            <a:pPr>
              <a:buFont typeface="+mj-lt"/>
              <a:buAutoNum type="arabicPeriod"/>
            </a:pPr>
            <a:r>
              <a:rPr lang="ru-RU" dirty="0"/>
              <a:t>Обычный. Когда нужно сразу же разместить на себе операцию. Применимо для карандаша, кисти, заливки и </a:t>
            </a:r>
            <a:r>
              <a:rPr lang="ru-RU" dirty="0" err="1"/>
              <a:t>и.д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Временный. Когда нужно временно отобразить что-либо. Применимо для отрисовки временной границы фигур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Релиз. Когда нужно окончательно разместить на себе операцию и добавить ее в историю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B2A7F3-8DFB-4EF7-9664-B645D92D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3969783"/>
            <a:ext cx="3444525" cy="27728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1F1858-0398-4EEC-AE84-A226C8DC8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01" t="5492" r="28436" b="35981"/>
          <a:stretch/>
        </p:blipFill>
        <p:spPr>
          <a:xfrm>
            <a:off x="4191989" y="3962499"/>
            <a:ext cx="3123211" cy="27927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EA59F8-C3AC-443D-84EE-552042BD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161" y="3982345"/>
            <a:ext cx="3444525" cy="27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F4026-5D06-4136-BDCD-8E65C871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D6B223-9E06-45BE-B8AB-EC52A12DA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36" b="32294"/>
          <a:stretch/>
        </p:blipFill>
        <p:spPr>
          <a:xfrm>
            <a:off x="0" y="1264555"/>
            <a:ext cx="5707330" cy="34021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1B587A-2C98-4AD1-B6AC-F956FA24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33" y="1097119"/>
            <a:ext cx="4827752" cy="28966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1D815D-E0CA-4F26-B51F-D72C855C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97" y="3429000"/>
            <a:ext cx="5330536" cy="31799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0F2160-52CF-4A53-B980-AA15EB26D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165" y="3739019"/>
            <a:ext cx="4820701" cy="29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84864-DDC6-431C-93E1-BABA8F1E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207325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B1822-4846-49D5-99CB-0B1C6F78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816925"/>
            <a:ext cx="8915399" cy="4092985"/>
          </a:xfrm>
        </p:spPr>
        <p:txBody>
          <a:bodyPr/>
          <a:lstStyle/>
          <a:p>
            <a:r>
              <a:rPr lang="ru-RU" dirty="0"/>
              <a:t>Разрабатывая этот проект, мы поняли, что создание аналога </a:t>
            </a:r>
            <a:r>
              <a:rPr lang="en-US" dirty="0"/>
              <a:t>Paint </a:t>
            </a:r>
            <a:r>
              <a:rPr lang="ru-RU" dirty="0"/>
              <a:t>на языке </a:t>
            </a:r>
            <a:r>
              <a:rPr lang="en-US" dirty="0"/>
              <a:t>python </a:t>
            </a:r>
            <a:r>
              <a:rPr lang="ru-RU" dirty="0"/>
              <a:t>в принципе возможно. Наш проект  можно развить. Всегда можно развить, как у любого программиста, который любит свое дело. </a:t>
            </a:r>
          </a:p>
          <a:p>
            <a:r>
              <a:rPr lang="ru-RU" dirty="0"/>
              <a:t>Можно также и доработать некоторые методы до блеска, чтобы пользователь мог получать самые приятные эмоции при использовании нашего продукта.</a:t>
            </a:r>
          </a:p>
          <a:p>
            <a:r>
              <a:rPr lang="ru-RU" dirty="0"/>
              <a:t>Мы стали сильнее, когда разрабатывали этот проект. Стали опытнее, когда шли к одной цели сообща. Мы сделали </a:t>
            </a:r>
            <a:r>
              <a:rPr lang="en-US" dirty="0" err="1"/>
              <a:t>PyPaint</a:t>
            </a:r>
            <a:r>
              <a:rPr lang="en-US" dirty="0"/>
              <a:t>, </a:t>
            </a:r>
            <a:r>
              <a:rPr lang="ru-RU" dirty="0"/>
              <a:t>когда захотели что-то изменить…</a:t>
            </a:r>
          </a:p>
          <a:p>
            <a:r>
              <a:rPr lang="ru-RU" dirty="0"/>
              <a:t>(с) команда </a:t>
            </a:r>
            <a:r>
              <a:rPr lang="en-US" dirty="0" err="1"/>
              <a:t>PyPaint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7748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405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PyPaint</vt:lpstr>
      <vt:lpstr>PyPaint</vt:lpstr>
      <vt:lpstr>Рисующие инструменты</vt:lpstr>
      <vt:lpstr>Из чего состоит наша программа?</vt:lpstr>
      <vt:lpstr>Из чего состоит наша программа?</vt:lpstr>
      <vt:lpstr>Особенность работы</vt:lpstr>
      <vt:lpstr>Особенности работы</vt:lpstr>
      <vt:lpstr>Функционал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PyPaint</dc:title>
  <dc:creator>Admin</dc:creator>
  <cp:lastModifiedBy>Admin</cp:lastModifiedBy>
  <cp:revision>10</cp:revision>
  <dcterms:created xsi:type="dcterms:W3CDTF">2020-11-15T08:02:30Z</dcterms:created>
  <dcterms:modified xsi:type="dcterms:W3CDTF">2020-11-15T09:31:47Z</dcterms:modified>
</cp:coreProperties>
</file>