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2" autoAdjust="0"/>
    <p:restoredTop sz="87268" autoAdjust="0"/>
  </p:normalViewPr>
  <p:slideViewPr>
    <p:cSldViewPr>
      <p:cViewPr varScale="1">
        <p:scale>
          <a:sx n="80" d="100"/>
          <a:sy n="80" d="100"/>
        </p:scale>
        <p:origin x="-17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asso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85800" y="4724400"/>
          <a:ext cx="77724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Monet</a:t>
                      </a:r>
                      <a:r>
                        <a:rPr lang="pl-PL" baseline="0" dirty="0" smtClean="0"/>
                        <a:t> + Rembrandt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Matejko + Canaletto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Malczewski + Chelmonski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6858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1"/>
          </p:nvPr>
        </p:nvSpPr>
        <p:spPr>
          <a:xfrm>
            <a:off x="32766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12"/>
          </p:nvPr>
        </p:nvSpPr>
        <p:spPr>
          <a:xfrm>
            <a:off x="58674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lczewski Chelmonski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85800" y="4724400"/>
          <a:ext cx="77724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Picasso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Monet</a:t>
                      </a:r>
                      <a:r>
                        <a:rPr lang="pl-PL" baseline="0" dirty="0" smtClean="0"/>
                        <a:t> + Rembrandt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Matejko + Canaletto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6858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dirty="0" smtClean="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1"/>
          </p:nvPr>
        </p:nvSpPr>
        <p:spPr>
          <a:xfrm>
            <a:off x="32766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dirty="0" smtClean="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12"/>
          </p:nvPr>
        </p:nvSpPr>
        <p:spPr>
          <a:xfrm>
            <a:off x="58674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dirty="0" smtClean="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asso workshop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09600" y="4724400"/>
          <a:ext cx="79248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Monet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aseline="0" dirty="0" smtClean="0"/>
                        <a:t>Rembrandt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Matejko + Canaletto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Malczewski + Chelmonski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Placeholder 26"/>
          <p:cNvSpPr>
            <a:spLocks noGrp="1"/>
          </p:cNvSpPr>
          <p:nvPr>
            <p:ph type="body" sz="quarter" idx="13"/>
          </p:nvPr>
        </p:nvSpPr>
        <p:spPr>
          <a:xfrm>
            <a:off x="65532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4"/>
          </p:nvPr>
        </p:nvSpPr>
        <p:spPr>
          <a:xfrm>
            <a:off x="6096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5720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25908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B1F7-E70D-429C-A1A5-D9451287425C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et workshop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09600" y="4724400"/>
          <a:ext cx="79248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Picasso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aseline="0" dirty="0" smtClean="0"/>
                        <a:t>Rembrandt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Matejko + Canaletto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Malczewski + Chelmonski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Placeholder 26"/>
          <p:cNvSpPr>
            <a:spLocks noGrp="1"/>
          </p:cNvSpPr>
          <p:nvPr>
            <p:ph type="body" sz="quarter" idx="13"/>
          </p:nvPr>
        </p:nvSpPr>
        <p:spPr>
          <a:xfrm>
            <a:off x="65532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4"/>
          </p:nvPr>
        </p:nvSpPr>
        <p:spPr>
          <a:xfrm>
            <a:off x="6096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5720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25908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brandt workshop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09600" y="4724400"/>
          <a:ext cx="79248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Picasso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aseline="0" dirty="0" smtClean="0"/>
                        <a:t>Monet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Matejko + Canaletto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Malczewski + Chelmonski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Placeholder 26"/>
          <p:cNvSpPr>
            <a:spLocks noGrp="1"/>
          </p:cNvSpPr>
          <p:nvPr>
            <p:ph type="body" sz="quarter" idx="13"/>
          </p:nvPr>
        </p:nvSpPr>
        <p:spPr>
          <a:xfrm>
            <a:off x="65532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4"/>
          </p:nvPr>
        </p:nvSpPr>
        <p:spPr>
          <a:xfrm>
            <a:off x="6096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5720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25908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ejko Canaletto workshop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09600" y="4724400"/>
          <a:ext cx="79248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Picasso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aseline="0" dirty="0" smtClean="0"/>
                        <a:t>Monet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Rembrandt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Malczewski + Chelmonski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Placeholder 26"/>
          <p:cNvSpPr>
            <a:spLocks noGrp="1"/>
          </p:cNvSpPr>
          <p:nvPr>
            <p:ph type="body" sz="quarter" idx="13"/>
          </p:nvPr>
        </p:nvSpPr>
        <p:spPr>
          <a:xfrm>
            <a:off x="65532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4"/>
          </p:nvPr>
        </p:nvSpPr>
        <p:spPr>
          <a:xfrm>
            <a:off x="6096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5720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25908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lczewski Chelmonski workshop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09600" y="4724400"/>
          <a:ext cx="79248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Picasso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aseline="0" dirty="0" smtClean="0"/>
                        <a:t>Monet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Rembrandt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Matejko + Canaletto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Placeholder 26"/>
          <p:cNvSpPr>
            <a:spLocks noGrp="1"/>
          </p:cNvSpPr>
          <p:nvPr>
            <p:ph type="body" sz="quarter" idx="13"/>
          </p:nvPr>
        </p:nvSpPr>
        <p:spPr>
          <a:xfrm>
            <a:off x="65532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4"/>
          </p:nvPr>
        </p:nvSpPr>
        <p:spPr>
          <a:xfrm>
            <a:off x="6096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5720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25908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asso UnConference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09600" y="4724400"/>
          <a:ext cx="79248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Matejko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Canaletto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Malczewski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Chelmonski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Placeholder 26"/>
          <p:cNvSpPr>
            <a:spLocks noGrp="1"/>
          </p:cNvSpPr>
          <p:nvPr>
            <p:ph type="body" sz="quarter" idx="13"/>
          </p:nvPr>
        </p:nvSpPr>
        <p:spPr>
          <a:xfrm>
            <a:off x="65532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4"/>
          </p:nvPr>
        </p:nvSpPr>
        <p:spPr>
          <a:xfrm>
            <a:off x="6096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45720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2590800" y="5410200"/>
            <a:ext cx="1981200" cy="12192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et Rembrandt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85800" y="4724400"/>
          <a:ext cx="77724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Picasso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Matejko + Canaletto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Malczewski + Chelmonski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6858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dirty="0" smtClean="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1"/>
          </p:nvPr>
        </p:nvSpPr>
        <p:spPr>
          <a:xfrm>
            <a:off x="32766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dirty="0" smtClean="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12"/>
          </p:nvPr>
        </p:nvSpPr>
        <p:spPr>
          <a:xfrm>
            <a:off x="58674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dirty="0" smtClean="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ejko Canaletto">
    <p:bg>
      <p:bgPr>
        <a:blipFill dpi="0" rotWithShape="1">
          <a:blip r:embed="rId2" cstate="print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57600"/>
            <a:ext cx="6400800" cy="838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 userDrawn="1"/>
        </p:nvGraphicFramePr>
        <p:xfrm>
          <a:off x="685800" y="4724400"/>
          <a:ext cx="77724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Picasso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Monet</a:t>
                      </a:r>
                      <a:r>
                        <a:rPr lang="pl-PL" baseline="0" dirty="0" smtClean="0"/>
                        <a:t> + Rembrandt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Malczewski + Chelmonski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6858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dirty="0" smtClean="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1"/>
          </p:nvPr>
        </p:nvSpPr>
        <p:spPr>
          <a:xfrm>
            <a:off x="32766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dirty="0" smtClean="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12"/>
          </p:nvPr>
        </p:nvSpPr>
        <p:spPr>
          <a:xfrm>
            <a:off x="5867400" y="5257800"/>
            <a:ext cx="2590800" cy="1371600"/>
          </a:xfrm>
        </p:spPr>
        <p:txBody>
          <a:bodyPr/>
          <a:lstStyle>
            <a:lvl1pPr marL="0" algn="ctr">
              <a:buNone/>
              <a:defRPr sz="1800">
                <a:latin typeface="Trebuchet MS" pitchFamily="34" charset="0"/>
              </a:defRPr>
            </a:lvl1pPr>
            <a:lvl2pPr marL="0" algn="ctr">
              <a:buNone/>
              <a:defRPr lang="en-US" sz="1600" kern="1200" dirty="0" smtClean="0">
                <a:solidFill>
                  <a:schemeClr val="tx1">
                    <a:tint val="7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2" cstate="print">
            <a:lum/>
          </a:blip>
          <a:srcRect/>
          <a:stretch>
            <a:fillRect t="-53000" b="-5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7B1F7-E70D-429C-A1A5-D9451287425C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3dr-final-ACCEPTED.png"/>
          <p:cNvPicPr>
            <a:picLocks noChangeAspect="1"/>
          </p:cNvPicPr>
          <p:nvPr userDrawn="1"/>
        </p:nvPicPr>
        <p:blipFill>
          <a:blip r:embed="rId23" cstate="print"/>
          <a:stretch>
            <a:fillRect/>
          </a:stretch>
        </p:blipFill>
        <p:spPr>
          <a:xfrm>
            <a:off x="228601" y="-152400"/>
            <a:ext cx="3962400" cy="2830286"/>
          </a:xfrm>
          <a:prstGeom prst="rect">
            <a:avLst/>
          </a:prstGeom>
        </p:spPr>
      </p:pic>
      <p:pic>
        <p:nvPicPr>
          <p:cNvPr id="8" name="Picture 7" descr="piramida.png"/>
          <p:cNvPicPr>
            <a:picLocks noChangeAspect="1"/>
          </p:cNvPicPr>
          <p:nvPr userDrawn="1"/>
        </p:nvPicPr>
        <p:blipFill>
          <a:blip r:embed="rId24" cstate="print"/>
          <a:stretch>
            <a:fillRect/>
          </a:stretch>
        </p:blipFill>
        <p:spPr>
          <a:xfrm>
            <a:off x="2971800" y="2895600"/>
            <a:ext cx="5514975" cy="3705225"/>
          </a:xfrm>
          <a:prstGeom prst="rect">
            <a:avLst/>
          </a:prstGeom>
        </p:spPr>
      </p:pic>
      <p:pic>
        <p:nvPicPr>
          <p:cNvPr id="9" name="Picture 8" descr="luxoft_logo.png"/>
          <p:cNvPicPr>
            <a:picLocks noChangeAspect="1"/>
          </p:cNvPicPr>
          <p:nvPr userDrawn="1"/>
        </p:nvPicPr>
        <p:blipFill>
          <a:blip r:embed="rId25" cstate="print"/>
          <a:stretch>
            <a:fillRect/>
          </a:stretch>
        </p:blipFill>
        <p:spPr>
          <a:xfrm>
            <a:off x="4800600" y="762000"/>
            <a:ext cx="3733800" cy="135536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953000" y="304800"/>
            <a:ext cx="2743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Trebuchet MS" pitchFamily="34" charset="0"/>
              </a:rPr>
              <a:t>Main sponsor</a:t>
            </a:r>
            <a:endParaRPr lang="en-US" dirty="0">
              <a:latin typeface="Trebuchet MS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78" r:id="rId3"/>
    <p:sldLayoutId id="2147483679" r:id="rId4"/>
    <p:sldLayoutId id="2147483680" r:id="rId5"/>
    <p:sldLayoutId id="2147483681" r:id="rId6"/>
    <p:sldLayoutId id="2147483677" r:id="rId7"/>
    <p:sldLayoutId id="2147483673" r:id="rId8"/>
    <p:sldLayoutId id="2147483674" r:id="rId9"/>
    <p:sldLayoutId id="2147483675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Hackergarten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3</a:t>
            </a:r>
            <a:r>
              <a:rPr lang="pl-PL" sz="3100" dirty="0" smtClean="0"/>
              <a:t> hours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Hamlet D’Arcy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BOF: Automated Bug Hunting</a:t>
            </a:r>
            <a:endParaRPr lang="pl-PL" dirty="0" smtClean="0"/>
          </a:p>
          <a:p>
            <a:pPr lvl="1"/>
            <a:r>
              <a:rPr lang="en-US" dirty="0" err="1" smtClean="0"/>
              <a:t>Patrycja</a:t>
            </a:r>
            <a:r>
              <a:rPr lang="en-US" dirty="0" smtClean="0"/>
              <a:t> </a:t>
            </a:r>
            <a:r>
              <a:rPr lang="en-US" dirty="0" err="1" smtClean="0"/>
              <a:t>Węgrzynowicz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BOF: </a:t>
            </a:r>
            <a:r>
              <a:rPr lang="en-US" dirty="0" err="1" smtClean="0"/>
              <a:t>Dokąd</a:t>
            </a:r>
            <a:r>
              <a:rPr lang="en-US" dirty="0" smtClean="0"/>
              <a:t> </a:t>
            </a:r>
            <a:r>
              <a:rPr lang="en-US" dirty="0" err="1" smtClean="0"/>
              <a:t>zmierza</a:t>
            </a:r>
            <a:r>
              <a:rPr lang="en-US" dirty="0" smtClean="0"/>
              <a:t> Software Craftsmanship (Polish)</a:t>
            </a:r>
            <a:endParaRPr lang="pl-PL" dirty="0" smtClean="0"/>
          </a:p>
          <a:p>
            <a:pPr lvl="1"/>
            <a:r>
              <a:rPr lang="en-US" dirty="0" err="1" smtClean="0"/>
              <a:t>Sławomir</a:t>
            </a:r>
            <a:r>
              <a:rPr lang="en-US" dirty="0" smtClean="0"/>
              <a:t> </a:t>
            </a:r>
            <a:r>
              <a:rPr lang="en-US" dirty="0" err="1" smtClean="0"/>
              <a:t>Sobótka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BOF: Agile Contracts in Practice</a:t>
            </a:r>
            <a:endParaRPr lang="pl-PL" dirty="0" smtClean="0"/>
          </a:p>
          <a:p>
            <a:pPr lvl="1"/>
            <a:r>
              <a:rPr lang="en-US" dirty="0" err="1" smtClean="0"/>
              <a:t>Wojciech</a:t>
            </a:r>
            <a:r>
              <a:rPr lang="en-US" dirty="0" smtClean="0"/>
              <a:t> </a:t>
            </a:r>
            <a:r>
              <a:rPr lang="en-US" dirty="0" err="1" smtClean="0"/>
              <a:t>Seliga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3019</TotalTime>
  <Words>29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Custom Design</vt:lpstr>
      <vt:lpstr>Hackergarten 3 hours</vt:lpstr>
    </vt:vector>
  </TitlesOfParts>
  <Company>Sabre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 your title here</dc:title>
  <dc:creator>Grzegorz Duda</dc:creator>
  <cp:lastModifiedBy>Grzegorz Duda</cp:lastModifiedBy>
  <cp:revision>48</cp:revision>
  <dcterms:created xsi:type="dcterms:W3CDTF">2011-03-02T20:36:05Z</dcterms:created>
  <dcterms:modified xsi:type="dcterms:W3CDTF">2011-04-02T21:11:36Z</dcterms:modified>
</cp:coreProperties>
</file>