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4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2" autoAdjust="0"/>
    <p:restoredTop sz="87268" autoAdjust="0"/>
  </p:normalViewPr>
  <p:slideViewPr>
    <p:cSldViewPr>
      <p:cViewPr varScale="1">
        <p:scale>
          <a:sx n="95" d="100"/>
          <a:sy n="95" d="100"/>
        </p:scale>
        <p:origin x="-43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asso">
    <p:bg>
      <p:bgPr>
        <a:blipFill dpi="0" rotWithShape="1">
          <a:blip r:embed="rId2" cstate="print">
            <a:lum/>
          </a:blip>
          <a:srcRect/>
          <a:stretch>
            <a:fillRect l="-19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438400"/>
            <a:ext cx="7772400" cy="1143000"/>
          </a:xfrm>
        </p:spPr>
        <p:txBody>
          <a:bodyPr/>
          <a:lstStyle>
            <a:lvl1pPr>
              <a:defRPr>
                <a:latin typeface="Trebuchet MS" pitchFamily="34" charset="0"/>
              </a:defRPr>
            </a:lvl1pPr>
          </a:lstStyle>
          <a:p>
            <a:r>
              <a:rPr lang="pl-PL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657600"/>
            <a:ext cx="6400800" cy="8382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 smtClean="0"/>
              <a:t>Presenter</a:t>
            </a:r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 userDrawn="1"/>
        </p:nvGraphicFramePr>
        <p:xfrm>
          <a:off x="685800" y="4724400"/>
          <a:ext cx="77724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0800"/>
                <a:gridCol w="2590800"/>
                <a:gridCol w="2590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Monet</a:t>
                      </a:r>
                      <a:r>
                        <a:rPr lang="pl-PL" baseline="0" dirty="0" smtClean="0"/>
                        <a:t> + Rembrandt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Matejko + Canaletto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Malczewski + Chelmonski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 Placeholder 26"/>
          <p:cNvSpPr>
            <a:spLocks noGrp="1"/>
          </p:cNvSpPr>
          <p:nvPr>
            <p:ph type="body" sz="quarter" idx="10"/>
          </p:nvPr>
        </p:nvSpPr>
        <p:spPr>
          <a:xfrm>
            <a:off x="685800" y="5257800"/>
            <a:ext cx="2590800" cy="13716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8" name="Text Placeholder 26"/>
          <p:cNvSpPr>
            <a:spLocks noGrp="1"/>
          </p:cNvSpPr>
          <p:nvPr>
            <p:ph type="body" sz="quarter" idx="11"/>
          </p:nvPr>
        </p:nvSpPr>
        <p:spPr>
          <a:xfrm>
            <a:off x="3276600" y="5257800"/>
            <a:ext cx="2590800" cy="13716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9" name="Text Placeholder 26"/>
          <p:cNvSpPr>
            <a:spLocks noGrp="1"/>
          </p:cNvSpPr>
          <p:nvPr>
            <p:ph type="body" sz="quarter" idx="12"/>
          </p:nvPr>
        </p:nvSpPr>
        <p:spPr>
          <a:xfrm>
            <a:off x="5867400" y="5257800"/>
            <a:ext cx="2590800" cy="13716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lczewski Chelmonski">
    <p:bg>
      <p:bgPr>
        <a:blipFill dpi="0" rotWithShape="1">
          <a:blip r:embed="rId2" cstate="print">
            <a:lum/>
          </a:blip>
          <a:srcRect/>
          <a:stretch>
            <a:fillRect l="-19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438400"/>
            <a:ext cx="7772400" cy="1143000"/>
          </a:xfrm>
        </p:spPr>
        <p:txBody>
          <a:bodyPr/>
          <a:lstStyle>
            <a:lvl1pPr>
              <a:defRPr>
                <a:latin typeface="Trebuchet MS" pitchFamily="34" charset="0"/>
              </a:defRPr>
            </a:lvl1pPr>
          </a:lstStyle>
          <a:p>
            <a:r>
              <a:rPr lang="pl-PL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657600"/>
            <a:ext cx="6400800" cy="838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Trebuchet MS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 smtClean="0"/>
              <a:t>Presenter</a:t>
            </a:r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 userDrawn="1"/>
        </p:nvGraphicFramePr>
        <p:xfrm>
          <a:off x="685800" y="4724400"/>
          <a:ext cx="77724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0800"/>
                <a:gridCol w="2590800"/>
                <a:gridCol w="2590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Picasso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Monet</a:t>
                      </a:r>
                      <a:r>
                        <a:rPr lang="pl-PL" baseline="0" dirty="0" smtClean="0"/>
                        <a:t> + Rembrandt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Matejko + Canaletto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 Placeholder 26"/>
          <p:cNvSpPr>
            <a:spLocks noGrp="1"/>
          </p:cNvSpPr>
          <p:nvPr>
            <p:ph type="body" sz="quarter" idx="10"/>
          </p:nvPr>
        </p:nvSpPr>
        <p:spPr>
          <a:xfrm>
            <a:off x="685800" y="5257800"/>
            <a:ext cx="2590800" cy="13716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dirty="0" smtClean="0">
                <a:solidFill>
                  <a:schemeClr val="tx1">
                    <a:tint val="75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8" name="Text Placeholder 26"/>
          <p:cNvSpPr>
            <a:spLocks noGrp="1"/>
          </p:cNvSpPr>
          <p:nvPr>
            <p:ph type="body" sz="quarter" idx="11"/>
          </p:nvPr>
        </p:nvSpPr>
        <p:spPr>
          <a:xfrm>
            <a:off x="3276600" y="5257800"/>
            <a:ext cx="2590800" cy="13716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dirty="0" smtClean="0">
                <a:solidFill>
                  <a:schemeClr val="tx1">
                    <a:tint val="75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9" name="Text Placeholder 26"/>
          <p:cNvSpPr>
            <a:spLocks noGrp="1"/>
          </p:cNvSpPr>
          <p:nvPr>
            <p:ph type="body" sz="quarter" idx="12"/>
          </p:nvPr>
        </p:nvSpPr>
        <p:spPr>
          <a:xfrm>
            <a:off x="5867400" y="5257800"/>
            <a:ext cx="2590800" cy="13716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dirty="0" smtClean="0">
                <a:solidFill>
                  <a:schemeClr val="tx1">
                    <a:tint val="75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B1F7-E70D-429C-A1A5-D9451287425C}" type="datetimeFigureOut">
              <a:rPr lang="en-US" smtClean="0"/>
              <a:pPr/>
              <a:t>4/4/2011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E371-A6E9-4298-982F-31537AFA56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B1F7-E70D-429C-A1A5-D9451287425C}" type="datetimeFigureOut">
              <a:rPr lang="en-US" smtClean="0"/>
              <a:pPr/>
              <a:t>4/4/2011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E371-A6E9-4298-982F-31537AFA56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B1F7-E70D-429C-A1A5-D9451287425C}" type="datetimeFigureOut">
              <a:rPr lang="en-US" smtClean="0"/>
              <a:pPr/>
              <a:t>4/4/2011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E371-A6E9-4298-982F-31537AFA56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B1F7-E70D-429C-A1A5-D9451287425C}" type="datetimeFigureOut">
              <a:rPr lang="en-US" smtClean="0"/>
              <a:pPr/>
              <a:t>4/4/2011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E371-A6E9-4298-982F-31537AFA56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B1F7-E70D-429C-A1A5-D9451287425C}" type="datetimeFigureOut">
              <a:rPr lang="en-US" smtClean="0"/>
              <a:pPr/>
              <a:t>4/4/2011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E371-A6E9-4298-982F-31537AFA56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B1F7-E70D-429C-A1A5-D9451287425C}" type="datetimeFigureOut">
              <a:rPr lang="en-US" smtClean="0"/>
              <a:pPr/>
              <a:t>4/4/2011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E371-A6E9-4298-982F-31537AFA56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B1F7-E70D-429C-A1A5-D9451287425C}" type="datetimeFigureOut">
              <a:rPr lang="en-US" smtClean="0"/>
              <a:pPr/>
              <a:t>4/4/2011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E371-A6E9-4298-982F-31537AFA56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B1F7-E70D-429C-A1A5-D9451287425C}" type="datetimeFigureOut">
              <a:rPr lang="en-US" smtClean="0"/>
              <a:pPr/>
              <a:t>4/4/2011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E371-A6E9-4298-982F-31537AFA56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B1F7-E70D-429C-A1A5-D9451287425C}" type="datetimeFigureOut">
              <a:rPr lang="en-US" smtClean="0"/>
              <a:pPr/>
              <a:t>4/4/2011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E371-A6E9-4298-982F-31537AFA56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asso workshop">
    <p:bg>
      <p:bgPr>
        <a:blipFill dpi="0" rotWithShape="1">
          <a:blip r:embed="rId2" cstate="print">
            <a:lum/>
          </a:blip>
          <a:srcRect/>
          <a:stretch>
            <a:fillRect l="-19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438400"/>
            <a:ext cx="7772400" cy="1143000"/>
          </a:xfrm>
        </p:spPr>
        <p:txBody>
          <a:bodyPr/>
          <a:lstStyle>
            <a:lvl1pPr>
              <a:defRPr>
                <a:latin typeface="Trebuchet MS" pitchFamily="34" charset="0"/>
              </a:defRPr>
            </a:lvl1pPr>
          </a:lstStyle>
          <a:p>
            <a:r>
              <a:rPr lang="pl-PL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657600"/>
            <a:ext cx="6400800" cy="8382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 smtClean="0"/>
              <a:t>Presenter</a:t>
            </a:r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 userDrawn="1"/>
        </p:nvGraphicFramePr>
        <p:xfrm>
          <a:off x="609600" y="4724400"/>
          <a:ext cx="792480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200"/>
                <a:gridCol w="1981200"/>
                <a:gridCol w="1981200"/>
                <a:gridCol w="1981200"/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Monet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aseline="0" dirty="0" smtClean="0"/>
                        <a:t>Rembrandt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Matejko + Canaletto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Malczewski + Chelmonski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 Placeholder 26"/>
          <p:cNvSpPr>
            <a:spLocks noGrp="1"/>
          </p:cNvSpPr>
          <p:nvPr>
            <p:ph type="body" sz="quarter" idx="13"/>
          </p:nvPr>
        </p:nvSpPr>
        <p:spPr>
          <a:xfrm>
            <a:off x="6553200" y="5410200"/>
            <a:ext cx="1981200" cy="12192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14"/>
          </p:nvPr>
        </p:nvSpPr>
        <p:spPr>
          <a:xfrm>
            <a:off x="609600" y="5410200"/>
            <a:ext cx="1981200" cy="12192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2" name="Text Placeholder 26"/>
          <p:cNvSpPr>
            <a:spLocks noGrp="1"/>
          </p:cNvSpPr>
          <p:nvPr>
            <p:ph type="body" sz="quarter" idx="15"/>
          </p:nvPr>
        </p:nvSpPr>
        <p:spPr>
          <a:xfrm>
            <a:off x="4572000" y="5410200"/>
            <a:ext cx="1981200" cy="12192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3" name="Text Placeholder 26"/>
          <p:cNvSpPr>
            <a:spLocks noGrp="1"/>
          </p:cNvSpPr>
          <p:nvPr>
            <p:ph type="body" sz="quarter" idx="16"/>
          </p:nvPr>
        </p:nvSpPr>
        <p:spPr>
          <a:xfrm>
            <a:off x="2590800" y="5410200"/>
            <a:ext cx="1981200" cy="12192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B1F7-E70D-429C-A1A5-D9451287425C}" type="datetimeFigureOut">
              <a:rPr lang="en-US" smtClean="0"/>
              <a:pPr/>
              <a:t>4/4/2011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E371-A6E9-4298-982F-31537AFA56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et workshop">
    <p:bg>
      <p:bgPr>
        <a:blipFill dpi="0" rotWithShape="1">
          <a:blip r:embed="rId2" cstate="print">
            <a:lum/>
          </a:blip>
          <a:srcRect/>
          <a:stretch>
            <a:fillRect l="-19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438400"/>
            <a:ext cx="7772400" cy="1143000"/>
          </a:xfrm>
        </p:spPr>
        <p:txBody>
          <a:bodyPr/>
          <a:lstStyle>
            <a:lvl1pPr>
              <a:defRPr>
                <a:latin typeface="Trebuchet MS" pitchFamily="34" charset="0"/>
              </a:defRPr>
            </a:lvl1pPr>
          </a:lstStyle>
          <a:p>
            <a:r>
              <a:rPr lang="pl-PL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657600"/>
            <a:ext cx="6400800" cy="8382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 smtClean="0"/>
              <a:t>Presenter</a:t>
            </a:r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 userDrawn="1"/>
        </p:nvGraphicFramePr>
        <p:xfrm>
          <a:off x="609600" y="4724400"/>
          <a:ext cx="792480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200"/>
                <a:gridCol w="1981200"/>
                <a:gridCol w="1981200"/>
                <a:gridCol w="1981200"/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Picasso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aseline="0" dirty="0" smtClean="0"/>
                        <a:t>Rembrandt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Matejko + Canaletto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Malczewski + Chelmonski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 Placeholder 26"/>
          <p:cNvSpPr>
            <a:spLocks noGrp="1"/>
          </p:cNvSpPr>
          <p:nvPr>
            <p:ph type="body" sz="quarter" idx="13"/>
          </p:nvPr>
        </p:nvSpPr>
        <p:spPr>
          <a:xfrm>
            <a:off x="6553200" y="5410200"/>
            <a:ext cx="1981200" cy="12192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14"/>
          </p:nvPr>
        </p:nvSpPr>
        <p:spPr>
          <a:xfrm>
            <a:off x="609600" y="5410200"/>
            <a:ext cx="1981200" cy="12192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2" name="Text Placeholder 26"/>
          <p:cNvSpPr>
            <a:spLocks noGrp="1"/>
          </p:cNvSpPr>
          <p:nvPr>
            <p:ph type="body" sz="quarter" idx="15"/>
          </p:nvPr>
        </p:nvSpPr>
        <p:spPr>
          <a:xfrm>
            <a:off x="4572000" y="5410200"/>
            <a:ext cx="1981200" cy="12192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3" name="Text Placeholder 26"/>
          <p:cNvSpPr>
            <a:spLocks noGrp="1"/>
          </p:cNvSpPr>
          <p:nvPr>
            <p:ph type="body" sz="quarter" idx="16"/>
          </p:nvPr>
        </p:nvSpPr>
        <p:spPr>
          <a:xfrm>
            <a:off x="2590800" y="5410200"/>
            <a:ext cx="1981200" cy="12192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mbrandt workshop">
    <p:bg>
      <p:bgPr>
        <a:blipFill dpi="0" rotWithShape="1">
          <a:blip r:embed="rId2" cstate="print">
            <a:lum/>
          </a:blip>
          <a:srcRect/>
          <a:stretch>
            <a:fillRect l="-19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438400"/>
            <a:ext cx="7772400" cy="1143000"/>
          </a:xfrm>
        </p:spPr>
        <p:txBody>
          <a:bodyPr/>
          <a:lstStyle>
            <a:lvl1pPr>
              <a:defRPr>
                <a:latin typeface="Trebuchet MS" pitchFamily="34" charset="0"/>
              </a:defRPr>
            </a:lvl1pPr>
          </a:lstStyle>
          <a:p>
            <a:r>
              <a:rPr lang="pl-PL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657600"/>
            <a:ext cx="6400800" cy="8382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 smtClean="0"/>
              <a:t>Presenter</a:t>
            </a:r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 userDrawn="1"/>
        </p:nvGraphicFramePr>
        <p:xfrm>
          <a:off x="609600" y="4724400"/>
          <a:ext cx="792480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200"/>
                <a:gridCol w="1981200"/>
                <a:gridCol w="1981200"/>
                <a:gridCol w="1981200"/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Picasso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aseline="0" dirty="0" smtClean="0"/>
                        <a:t>Monet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Matejko + Canaletto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Malczewski + Chelmonski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 Placeholder 26"/>
          <p:cNvSpPr>
            <a:spLocks noGrp="1"/>
          </p:cNvSpPr>
          <p:nvPr>
            <p:ph type="body" sz="quarter" idx="13"/>
          </p:nvPr>
        </p:nvSpPr>
        <p:spPr>
          <a:xfrm>
            <a:off x="6553200" y="5410200"/>
            <a:ext cx="1981200" cy="12192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14"/>
          </p:nvPr>
        </p:nvSpPr>
        <p:spPr>
          <a:xfrm>
            <a:off x="609600" y="5410200"/>
            <a:ext cx="1981200" cy="12192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2" name="Text Placeholder 26"/>
          <p:cNvSpPr>
            <a:spLocks noGrp="1"/>
          </p:cNvSpPr>
          <p:nvPr>
            <p:ph type="body" sz="quarter" idx="15"/>
          </p:nvPr>
        </p:nvSpPr>
        <p:spPr>
          <a:xfrm>
            <a:off x="4572000" y="5410200"/>
            <a:ext cx="1981200" cy="12192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3" name="Text Placeholder 26"/>
          <p:cNvSpPr>
            <a:spLocks noGrp="1"/>
          </p:cNvSpPr>
          <p:nvPr>
            <p:ph type="body" sz="quarter" idx="16"/>
          </p:nvPr>
        </p:nvSpPr>
        <p:spPr>
          <a:xfrm>
            <a:off x="2590800" y="5410200"/>
            <a:ext cx="1981200" cy="12192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ejko Canaletto workshop">
    <p:bg>
      <p:bgPr>
        <a:blipFill dpi="0" rotWithShape="1">
          <a:blip r:embed="rId2" cstate="print">
            <a:lum/>
          </a:blip>
          <a:srcRect/>
          <a:stretch>
            <a:fillRect l="-19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438400"/>
            <a:ext cx="7772400" cy="1143000"/>
          </a:xfrm>
        </p:spPr>
        <p:txBody>
          <a:bodyPr/>
          <a:lstStyle>
            <a:lvl1pPr>
              <a:defRPr>
                <a:latin typeface="Trebuchet MS" pitchFamily="34" charset="0"/>
              </a:defRPr>
            </a:lvl1pPr>
          </a:lstStyle>
          <a:p>
            <a:r>
              <a:rPr lang="pl-PL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657600"/>
            <a:ext cx="6400800" cy="8382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 smtClean="0"/>
              <a:t>Presenter</a:t>
            </a:r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 userDrawn="1"/>
        </p:nvGraphicFramePr>
        <p:xfrm>
          <a:off x="609600" y="4724400"/>
          <a:ext cx="792480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200"/>
                <a:gridCol w="1981200"/>
                <a:gridCol w="1981200"/>
                <a:gridCol w="1981200"/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Picasso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aseline="0" dirty="0" smtClean="0"/>
                        <a:t>Monet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Rembrandt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Malczewski + Chelmonski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 Placeholder 26"/>
          <p:cNvSpPr>
            <a:spLocks noGrp="1"/>
          </p:cNvSpPr>
          <p:nvPr>
            <p:ph type="body" sz="quarter" idx="13"/>
          </p:nvPr>
        </p:nvSpPr>
        <p:spPr>
          <a:xfrm>
            <a:off x="6553200" y="5410200"/>
            <a:ext cx="1981200" cy="12192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14"/>
          </p:nvPr>
        </p:nvSpPr>
        <p:spPr>
          <a:xfrm>
            <a:off x="609600" y="5410200"/>
            <a:ext cx="1981200" cy="12192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2" name="Text Placeholder 26"/>
          <p:cNvSpPr>
            <a:spLocks noGrp="1"/>
          </p:cNvSpPr>
          <p:nvPr>
            <p:ph type="body" sz="quarter" idx="15"/>
          </p:nvPr>
        </p:nvSpPr>
        <p:spPr>
          <a:xfrm>
            <a:off x="4572000" y="5410200"/>
            <a:ext cx="1981200" cy="12192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3" name="Text Placeholder 26"/>
          <p:cNvSpPr>
            <a:spLocks noGrp="1"/>
          </p:cNvSpPr>
          <p:nvPr>
            <p:ph type="body" sz="quarter" idx="16"/>
          </p:nvPr>
        </p:nvSpPr>
        <p:spPr>
          <a:xfrm>
            <a:off x="2590800" y="5410200"/>
            <a:ext cx="1981200" cy="12192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lczewski Chelmonski workshop">
    <p:bg>
      <p:bgPr>
        <a:blipFill dpi="0" rotWithShape="1">
          <a:blip r:embed="rId2" cstate="print">
            <a:lum/>
          </a:blip>
          <a:srcRect/>
          <a:stretch>
            <a:fillRect l="-19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438400"/>
            <a:ext cx="7772400" cy="1143000"/>
          </a:xfrm>
        </p:spPr>
        <p:txBody>
          <a:bodyPr/>
          <a:lstStyle>
            <a:lvl1pPr>
              <a:defRPr>
                <a:latin typeface="Trebuchet MS" pitchFamily="34" charset="0"/>
              </a:defRPr>
            </a:lvl1pPr>
          </a:lstStyle>
          <a:p>
            <a:r>
              <a:rPr lang="pl-PL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657600"/>
            <a:ext cx="6400800" cy="8382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 smtClean="0"/>
              <a:t>Presenter</a:t>
            </a:r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 userDrawn="1"/>
        </p:nvGraphicFramePr>
        <p:xfrm>
          <a:off x="609600" y="4724400"/>
          <a:ext cx="79248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200"/>
                <a:gridCol w="1981200"/>
                <a:gridCol w="1981200"/>
                <a:gridCol w="1981200"/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Picasso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aseline="0" dirty="0" smtClean="0"/>
                        <a:t>Monet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Rembrandt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Matejko + Canaletto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 Placeholder 26"/>
          <p:cNvSpPr>
            <a:spLocks noGrp="1"/>
          </p:cNvSpPr>
          <p:nvPr>
            <p:ph type="body" sz="quarter" idx="13"/>
          </p:nvPr>
        </p:nvSpPr>
        <p:spPr>
          <a:xfrm>
            <a:off x="6553200" y="5410200"/>
            <a:ext cx="1981200" cy="12192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14"/>
          </p:nvPr>
        </p:nvSpPr>
        <p:spPr>
          <a:xfrm>
            <a:off x="609600" y="5410200"/>
            <a:ext cx="1981200" cy="12192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2" name="Text Placeholder 26"/>
          <p:cNvSpPr>
            <a:spLocks noGrp="1"/>
          </p:cNvSpPr>
          <p:nvPr>
            <p:ph type="body" sz="quarter" idx="15"/>
          </p:nvPr>
        </p:nvSpPr>
        <p:spPr>
          <a:xfrm>
            <a:off x="4572000" y="5410200"/>
            <a:ext cx="1981200" cy="12192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3" name="Text Placeholder 26"/>
          <p:cNvSpPr>
            <a:spLocks noGrp="1"/>
          </p:cNvSpPr>
          <p:nvPr>
            <p:ph type="body" sz="quarter" idx="16"/>
          </p:nvPr>
        </p:nvSpPr>
        <p:spPr>
          <a:xfrm>
            <a:off x="2590800" y="5410200"/>
            <a:ext cx="1981200" cy="12192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asso UnConference">
    <p:bg>
      <p:bgPr>
        <a:blipFill dpi="0" rotWithShape="1">
          <a:blip r:embed="rId2" cstate="print">
            <a:lum/>
          </a:blip>
          <a:srcRect/>
          <a:stretch>
            <a:fillRect l="-19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438400"/>
            <a:ext cx="7772400" cy="1143000"/>
          </a:xfrm>
        </p:spPr>
        <p:txBody>
          <a:bodyPr/>
          <a:lstStyle>
            <a:lvl1pPr>
              <a:defRPr>
                <a:latin typeface="Trebuchet MS" pitchFamily="34" charset="0"/>
              </a:defRPr>
            </a:lvl1pPr>
          </a:lstStyle>
          <a:p>
            <a:r>
              <a:rPr lang="pl-PL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657600"/>
            <a:ext cx="6400800" cy="8382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 smtClean="0"/>
              <a:t>Presenter</a:t>
            </a:r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 userDrawn="1"/>
        </p:nvGraphicFramePr>
        <p:xfrm>
          <a:off x="609600" y="4724400"/>
          <a:ext cx="79248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200"/>
                <a:gridCol w="1981200"/>
                <a:gridCol w="1981200"/>
                <a:gridCol w="1981200"/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Matejko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Canaletto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Malczewski 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Chelmonski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 Placeholder 26"/>
          <p:cNvSpPr>
            <a:spLocks noGrp="1"/>
          </p:cNvSpPr>
          <p:nvPr>
            <p:ph type="body" sz="quarter" idx="13"/>
          </p:nvPr>
        </p:nvSpPr>
        <p:spPr>
          <a:xfrm>
            <a:off x="6553200" y="5410200"/>
            <a:ext cx="1981200" cy="12192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14"/>
          </p:nvPr>
        </p:nvSpPr>
        <p:spPr>
          <a:xfrm>
            <a:off x="609600" y="5410200"/>
            <a:ext cx="1981200" cy="12192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2" name="Text Placeholder 26"/>
          <p:cNvSpPr>
            <a:spLocks noGrp="1"/>
          </p:cNvSpPr>
          <p:nvPr>
            <p:ph type="body" sz="quarter" idx="15"/>
          </p:nvPr>
        </p:nvSpPr>
        <p:spPr>
          <a:xfrm>
            <a:off x="4572000" y="5410200"/>
            <a:ext cx="1981200" cy="12192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3" name="Text Placeholder 26"/>
          <p:cNvSpPr>
            <a:spLocks noGrp="1"/>
          </p:cNvSpPr>
          <p:nvPr>
            <p:ph type="body" sz="quarter" idx="16"/>
          </p:nvPr>
        </p:nvSpPr>
        <p:spPr>
          <a:xfrm>
            <a:off x="2590800" y="5410200"/>
            <a:ext cx="1981200" cy="12192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et Rembrandt">
    <p:bg>
      <p:bgPr>
        <a:blipFill dpi="0" rotWithShape="1">
          <a:blip r:embed="rId2" cstate="print">
            <a:lum/>
          </a:blip>
          <a:srcRect/>
          <a:stretch>
            <a:fillRect l="-19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438400"/>
            <a:ext cx="7772400" cy="1143000"/>
          </a:xfrm>
        </p:spPr>
        <p:txBody>
          <a:bodyPr/>
          <a:lstStyle>
            <a:lvl1pPr>
              <a:defRPr>
                <a:latin typeface="Trebuchet MS" pitchFamily="34" charset="0"/>
              </a:defRPr>
            </a:lvl1pPr>
          </a:lstStyle>
          <a:p>
            <a:r>
              <a:rPr lang="pl-PL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657600"/>
            <a:ext cx="6400800" cy="838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Trebuchet MS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 smtClean="0"/>
              <a:t>Presenter</a:t>
            </a:r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 userDrawn="1"/>
        </p:nvGraphicFramePr>
        <p:xfrm>
          <a:off x="685800" y="4724400"/>
          <a:ext cx="77724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0800"/>
                <a:gridCol w="2590800"/>
                <a:gridCol w="2590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Picasso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Matejko + Canaletto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Malczewski + Chelmonski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 Placeholder 26"/>
          <p:cNvSpPr>
            <a:spLocks noGrp="1"/>
          </p:cNvSpPr>
          <p:nvPr>
            <p:ph type="body" sz="quarter" idx="10"/>
          </p:nvPr>
        </p:nvSpPr>
        <p:spPr>
          <a:xfrm>
            <a:off x="685800" y="5257800"/>
            <a:ext cx="2590800" cy="13716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dirty="0" smtClean="0">
                <a:solidFill>
                  <a:schemeClr val="tx1">
                    <a:tint val="75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8" name="Text Placeholder 26"/>
          <p:cNvSpPr>
            <a:spLocks noGrp="1"/>
          </p:cNvSpPr>
          <p:nvPr>
            <p:ph type="body" sz="quarter" idx="11"/>
          </p:nvPr>
        </p:nvSpPr>
        <p:spPr>
          <a:xfrm>
            <a:off x="3276600" y="5257800"/>
            <a:ext cx="2590800" cy="13716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dirty="0" smtClean="0">
                <a:solidFill>
                  <a:schemeClr val="tx1">
                    <a:tint val="75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9" name="Text Placeholder 26"/>
          <p:cNvSpPr>
            <a:spLocks noGrp="1"/>
          </p:cNvSpPr>
          <p:nvPr>
            <p:ph type="body" sz="quarter" idx="12"/>
          </p:nvPr>
        </p:nvSpPr>
        <p:spPr>
          <a:xfrm>
            <a:off x="5867400" y="5257800"/>
            <a:ext cx="2590800" cy="13716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dirty="0" smtClean="0">
                <a:solidFill>
                  <a:schemeClr val="tx1">
                    <a:tint val="75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ejko Canaletto">
    <p:bg>
      <p:bgPr>
        <a:blipFill dpi="0" rotWithShape="1">
          <a:blip r:embed="rId2" cstate="print">
            <a:lum/>
          </a:blip>
          <a:srcRect/>
          <a:stretch>
            <a:fillRect l="-19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438400"/>
            <a:ext cx="7772400" cy="1143000"/>
          </a:xfrm>
        </p:spPr>
        <p:txBody>
          <a:bodyPr/>
          <a:lstStyle>
            <a:lvl1pPr>
              <a:defRPr>
                <a:latin typeface="Trebuchet MS" pitchFamily="34" charset="0"/>
              </a:defRPr>
            </a:lvl1pPr>
          </a:lstStyle>
          <a:p>
            <a:r>
              <a:rPr lang="pl-PL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657600"/>
            <a:ext cx="6400800" cy="838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Trebuchet MS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 smtClean="0"/>
              <a:t>Presenter</a:t>
            </a:r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 userDrawn="1"/>
        </p:nvGraphicFramePr>
        <p:xfrm>
          <a:off x="685800" y="4724400"/>
          <a:ext cx="77724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0800"/>
                <a:gridCol w="2590800"/>
                <a:gridCol w="2590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Picasso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Monet</a:t>
                      </a:r>
                      <a:r>
                        <a:rPr lang="pl-PL" baseline="0" dirty="0" smtClean="0"/>
                        <a:t> + Rembrandt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Malczewski + Chelmonski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 Placeholder 26"/>
          <p:cNvSpPr>
            <a:spLocks noGrp="1"/>
          </p:cNvSpPr>
          <p:nvPr>
            <p:ph type="body" sz="quarter" idx="10"/>
          </p:nvPr>
        </p:nvSpPr>
        <p:spPr>
          <a:xfrm>
            <a:off x="685800" y="5257800"/>
            <a:ext cx="2590800" cy="13716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dirty="0" smtClean="0">
                <a:solidFill>
                  <a:schemeClr val="tx1">
                    <a:tint val="75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8" name="Text Placeholder 26"/>
          <p:cNvSpPr>
            <a:spLocks noGrp="1"/>
          </p:cNvSpPr>
          <p:nvPr>
            <p:ph type="body" sz="quarter" idx="11"/>
          </p:nvPr>
        </p:nvSpPr>
        <p:spPr>
          <a:xfrm>
            <a:off x="3276600" y="5257800"/>
            <a:ext cx="2590800" cy="13716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dirty="0" smtClean="0">
                <a:solidFill>
                  <a:schemeClr val="tx1">
                    <a:tint val="75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9" name="Text Placeholder 26"/>
          <p:cNvSpPr>
            <a:spLocks noGrp="1"/>
          </p:cNvSpPr>
          <p:nvPr>
            <p:ph type="body" sz="quarter" idx="12"/>
          </p:nvPr>
        </p:nvSpPr>
        <p:spPr>
          <a:xfrm>
            <a:off x="5867400" y="5257800"/>
            <a:ext cx="2590800" cy="13716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dirty="0" smtClean="0">
                <a:solidFill>
                  <a:schemeClr val="tx1">
                    <a:tint val="75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2" cstate="print">
            <a:lum/>
          </a:blip>
          <a:srcRect/>
          <a:stretch>
            <a:fillRect t="-53000" b="-5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7B1F7-E70D-429C-A1A5-D9451287425C}" type="datetimeFigureOut">
              <a:rPr lang="en-US" smtClean="0"/>
              <a:pPr/>
              <a:t>4/4/2011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AE371-A6E9-4298-982F-31537AFA56E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33dr-final-ACCEPTED.png"/>
          <p:cNvPicPr>
            <a:picLocks noChangeAspect="1"/>
          </p:cNvPicPr>
          <p:nvPr userDrawn="1"/>
        </p:nvPicPr>
        <p:blipFill>
          <a:blip r:embed="rId23" cstate="print"/>
          <a:stretch>
            <a:fillRect/>
          </a:stretch>
        </p:blipFill>
        <p:spPr>
          <a:xfrm>
            <a:off x="228601" y="-152400"/>
            <a:ext cx="3962400" cy="2830286"/>
          </a:xfrm>
          <a:prstGeom prst="rect">
            <a:avLst/>
          </a:prstGeom>
        </p:spPr>
      </p:pic>
      <p:pic>
        <p:nvPicPr>
          <p:cNvPr id="8" name="Picture 7" descr="piramida.png"/>
          <p:cNvPicPr>
            <a:picLocks noChangeAspect="1"/>
          </p:cNvPicPr>
          <p:nvPr userDrawn="1"/>
        </p:nvPicPr>
        <p:blipFill>
          <a:blip r:embed="rId24" cstate="print"/>
          <a:stretch>
            <a:fillRect/>
          </a:stretch>
        </p:blipFill>
        <p:spPr>
          <a:xfrm>
            <a:off x="2971800" y="2895600"/>
            <a:ext cx="5514975" cy="3705225"/>
          </a:xfrm>
          <a:prstGeom prst="rect">
            <a:avLst/>
          </a:prstGeom>
        </p:spPr>
      </p:pic>
      <p:pic>
        <p:nvPicPr>
          <p:cNvPr id="9" name="Picture 8" descr="luxoft_logo.png"/>
          <p:cNvPicPr>
            <a:picLocks noChangeAspect="1"/>
          </p:cNvPicPr>
          <p:nvPr userDrawn="1"/>
        </p:nvPicPr>
        <p:blipFill>
          <a:blip r:embed="rId25" cstate="print"/>
          <a:stretch>
            <a:fillRect/>
          </a:stretch>
        </p:blipFill>
        <p:spPr>
          <a:xfrm>
            <a:off x="4800600" y="762000"/>
            <a:ext cx="3733800" cy="1355369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4953000" y="304800"/>
            <a:ext cx="2743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latin typeface="Trebuchet MS" pitchFamily="34" charset="0"/>
              </a:rPr>
              <a:t>Main sponsor</a:t>
            </a:r>
            <a:endParaRPr lang="en-US" dirty="0">
              <a:latin typeface="Trebuchet MS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6" r:id="rId2"/>
    <p:sldLayoutId id="2147483678" r:id="rId3"/>
    <p:sldLayoutId id="2147483679" r:id="rId4"/>
    <p:sldLayoutId id="2147483680" r:id="rId5"/>
    <p:sldLayoutId id="2147483681" r:id="rId6"/>
    <p:sldLayoutId id="2147483677" r:id="rId7"/>
    <p:sldLayoutId id="2147483673" r:id="rId8"/>
    <p:sldLayoutId id="2147483674" r:id="rId9"/>
    <p:sldLayoutId id="2147483675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  <p:sldLayoutId id="2147483670" r:id="rId19"/>
    <p:sldLayoutId id="2147483671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'</a:t>
            </a:r>
            <a:r>
              <a:rPr lang="en-US" dirty="0" err="1" smtClean="0"/>
              <a:t>em</a:t>
            </a:r>
            <a:r>
              <a:rPr lang="en-US" dirty="0" smtClean="0"/>
              <a:t> before they get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Hamlet D'Arcy</a:t>
            </a:r>
            <a:endParaRPr lang="pl-PL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Busy Developer's Guide to </a:t>
            </a:r>
            <a:r>
              <a:rPr lang="en-US" dirty="0" err="1" smtClean="0"/>
              <a:t>Scala</a:t>
            </a:r>
            <a:r>
              <a:rPr lang="en-US" dirty="0" smtClean="0"/>
              <a:t>: Patterns </a:t>
            </a:r>
            <a:endParaRPr lang="pl-PL" dirty="0" smtClean="0"/>
          </a:p>
          <a:p>
            <a:pPr lvl="1"/>
            <a:r>
              <a:rPr lang="pl-PL" dirty="0" smtClean="0"/>
              <a:t>Ted Neward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l-PL" dirty="0" smtClean="0"/>
              <a:t>Going Mobile with jQuery</a:t>
            </a:r>
            <a:endParaRPr lang="pl-PL" dirty="0" smtClean="0"/>
          </a:p>
          <a:p>
            <a:pPr lvl="1"/>
            <a:r>
              <a:rPr lang="pl-PL" dirty="0" smtClean="0"/>
              <a:t>Nathaniel Schutta</a:t>
            </a:r>
            <a:endParaRPr lang="pl-PL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JPA beyond essentials</a:t>
            </a:r>
          </a:p>
          <a:p>
            <a:pPr lvl="1"/>
            <a:r>
              <a:rPr lang="pl-PL" dirty="0" smtClean="0"/>
              <a:t>Pawel Szulc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Android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Sang Shin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Power of Retrospection</a:t>
            </a:r>
            <a:endParaRPr lang="pl-PL" dirty="0" smtClean="0"/>
          </a:p>
          <a:p>
            <a:pPr lvl="1"/>
            <a:r>
              <a:rPr lang="en-US" dirty="0" smtClean="0"/>
              <a:t>Linda Rising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The Productive Programmer</a:t>
            </a:r>
          </a:p>
          <a:p>
            <a:pPr lvl="1"/>
            <a:r>
              <a:rPr lang="pl-PL" dirty="0" smtClean="0"/>
              <a:t>Neal Ford</a:t>
            </a:r>
            <a:endParaRPr lang="en-US" dirty="0" smtClean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endParaRPr lang="pl-PL" dirty="0" smtClean="0"/>
          </a:p>
          <a:p>
            <a:pPr lvl="1"/>
            <a:r>
              <a:rPr lang="en-US" dirty="0" smtClean="0"/>
              <a:t>Luca </a:t>
            </a:r>
            <a:r>
              <a:rPr lang="en-US" dirty="0" err="1" smtClean="0"/>
              <a:t>Milanesi</a:t>
            </a:r>
            <a:r>
              <a:rPr lang="pl-PL" dirty="0" smtClean="0"/>
              <a:t>o</a:t>
            </a:r>
            <a:endParaRPr lang="en-US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Scala</a:t>
            </a:r>
            <a:endParaRPr lang="pl-PL" dirty="0" smtClean="0"/>
          </a:p>
          <a:p>
            <a:pPr lvl="1"/>
            <a:r>
              <a:rPr lang="en-US" dirty="0" smtClean="0"/>
              <a:t>Hubert </a:t>
            </a:r>
            <a:r>
              <a:rPr lang="en-US" dirty="0" err="1" smtClean="0"/>
              <a:t>Plocinicza</a:t>
            </a:r>
            <a:r>
              <a:rPr lang="pl-PL" dirty="0" smtClean="0"/>
              <a:t>k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3014</TotalTime>
  <Words>53</Words>
  <Application>Microsoft Office PowerPoint</Application>
  <PresentationFormat>On-screen Show (4:3)</PresentationFormat>
  <Paragraphs>18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Custom Design</vt:lpstr>
      <vt:lpstr>Get 'em before they get you</vt:lpstr>
      <vt:lpstr>Android programming</vt:lpstr>
    </vt:vector>
  </TitlesOfParts>
  <Company>Sabre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Put your title here</dc:title>
  <dc:creator>Grzegorz Duda</dc:creator>
  <cp:lastModifiedBy>Grzegorz Duda</cp:lastModifiedBy>
  <cp:revision>40</cp:revision>
  <dcterms:created xsi:type="dcterms:W3CDTF">2011-03-02T20:36:05Z</dcterms:created>
  <dcterms:modified xsi:type="dcterms:W3CDTF">2011-04-04T14:25:43Z</dcterms:modified>
</cp:coreProperties>
</file>