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87268" autoAdjust="0"/>
  </p:normalViewPr>
  <p:slideViewPr>
    <p:cSldViewPr>
      <p:cViewPr varScale="1">
        <p:scale>
          <a:sx n="80" d="100"/>
          <a:sy n="80" d="100"/>
        </p:scale>
        <p:origin x="-16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asso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Monet</a:t>
                      </a:r>
                      <a:r>
                        <a:rPr lang="pl-PL" baseline="0" dirty="0" smtClean="0"/>
                        <a:t> + 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Matejko + Canaletto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Malczewski + Chelmonski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lczewski Chelmonski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Monet</a:t>
                      </a:r>
                      <a:r>
                        <a:rPr lang="pl-PL" baseline="0" dirty="0" smtClean="0"/>
                        <a:t> + 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asso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et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brandt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jko Canaletto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Rembrandt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lczewski Chelmonski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Rembrandt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asso UnConference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Matejko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Canaletto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et Rembrandt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Matejko + Canaletto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Malczewski + Chelmonski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jko Canaletto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Monet</a:t>
                      </a:r>
                      <a:r>
                        <a:rPr lang="pl-PL" baseline="0" dirty="0" smtClean="0"/>
                        <a:t> + Rembrandt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Malczewski + Chelmonski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 cstate="print">
            <a:lum/>
          </a:blip>
          <a:srcRect/>
          <a:stretch>
            <a:fillRect t="-53000" b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3dr-final-ACCEPTED.png"/>
          <p:cNvPicPr>
            <a:picLocks noChangeAspect="1"/>
          </p:cNvPicPr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228601" y="-152400"/>
            <a:ext cx="3962400" cy="2830286"/>
          </a:xfrm>
          <a:prstGeom prst="rect">
            <a:avLst/>
          </a:prstGeom>
        </p:spPr>
      </p:pic>
      <p:pic>
        <p:nvPicPr>
          <p:cNvPr id="8" name="Picture 7" descr="piramida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2971800" y="2895600"/>
            <a:ext cx="5514975" cy="3705225"/>
          </a:xfrm>
          <a:prstGeom prst="rect">
            <a:avLst/>
          </a:prstGeom>
        </p:spPr>
      </p:pic>
      <p:pic>
        <p:nvPicPr>
          <p:cNvPr id="9" name="Picture 8" descr="luxoft_logo.png"/>
          <p:cNvPicPr>
            <a:picLocks noChangeAspect="1"/>
          </p:cNvPicPr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4800600" y="762000"/>
            <a:ext cx="3733800" cy="135536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953000" y="3048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Trebuchet MS" pitchFamily="34" charset="0"/>
              </a:rPr>
              <a:t>Main sponsor</a:t>
            </a:r>
            <a:endParaRPr lang="en-US" dirty="0"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77" r:id="rId7"/>
    <p:sldLayoutId id="2147483673" r:id="rId8"/>
    <p:sldLayoutId id="2147483674" r:id="rId9"/>
    <p:sldLayoutId id="2147483675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'</a:t>
            </a:r>
            <a:r>
              <a:rPr lang="en-US" dirty="0" err="1" smtClean="0"/>
              <a:t>em</a:t>
            </a:r>
            <a:r>
              <a:rPr lang="en-US" dirty="0" smtClean="0"/>
              <a:t> before they get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Hamlet D'Arcy</a:t>
            </a:r>
            <a:endParaRPr lang="pl-PL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Busy Developer's Guide to </a:t>
            </a:r>
            <a:r>
              <a:rPr lang="en-US" dirty="0" err="1" smtClean="0"/>
              <a:t>Scala</a:t>
            </a:r>
            <a:r>
              <a:rPr lang="en-US" dirty="0" smtClean="0"/>
              <a:t>: Patterns </a:t>
            </a:r>
            <a:endParaRPr lang="pl-PL" dirty="0" smtClean="0"/>
          </a:p>
          <a:p>
            <a:pPr lvl="1"/>
            <a:r>
              <a:rPr lang="pl-PL" dirty="0" smtClean="0"/>
              <a:t>Ted Neward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smtClean="0"/>
              <a:t>Git and Gerrit in Action</a:t>
            </a:r>
          </a:p>
          <a:p>
            <a:pPr lvl="1"/>
            <a:r>
              <a:rPr lang="pl-PL" dirty="0" smtClean="0"/>
              <a:t>Chris Aniszczyk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JPA beyond essentials</a:t>
            </a:r>
            <a:endParaRPr lang="pl-PL" dirty="0" smtClean="0"/>
          </a:p>
          <a:p>
            <a:pPr lvl="1"/>
            <a:r>
              <a:rPr lang="pl-PL" dirty="0" smtClean="0"/>
              <a:t>Pawel Szulc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Sang Shin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Power of Retrospection</a:t>
            </a:r>
            <a:endParaRPr lang="pl-PL" dirty="0" smtClean="0"/>
          </a:p>
          <a:p>
            <a:pPr lvl="1"/>
            <a:r>
              <a:rPr lang="en-US" dirty="0" smtClean="0"/>
              <a:t>Linda Rising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The Productive Programmer</a:t>
            </a:r>
          </a:p>
          <a:p>
            <a:pPr lvl="1"/>
            <a:r>
              <a:rPr lang="pl-PL" dirty="0" smtClean="0"/>
              <a:t>Neal Ford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pl-PL" dirty="0" smtClean="0"/>
          </a:p>
          <a:p>
            <a:pPr lvl="1"/>
            <a:r>
              <a:rPr lang="en-US" dirty="0" smtClean="0"/>
              <a:t>Luca </a:t>
            </a:r>
            <a:r>
              <a:rPr lang="en-US" dirty="0" err="1" smtClean="0"/>
              <a:t>Milanesi</a:t>
            </a:r>
            <a:r>
              <a:rPr lang="pl-PL" dirty="0" smtClean="0"/>
              <a:t>o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Scala</a:t>
            </a:r>
            <a:endParaRPr lang="pl-PL" dirty="0" smtClean="0"/>
          </a:p>
          <a:p>
            <a:pPr lvl="1"/>
            <a:r>
              <a:rPr lang="en-US" dirty="0" smtClean="0"/>
              <a:t>Hubert </a:t>
            </a:r>
            <a:r>
              <a:rPr lang="en-US" dirty="0" err="1" smtClean="0"/>
              <a:t>Plocinicza</a:t>
            </a:r>
            <a:r>
              <a:rPr lang="pl-PL" dirty="0" smtClean="0"/>
              <a:t>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3014</TotalTime>
  <Words>54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Custom Design</vt:lpstr>
      <vt:lpstr>Get 'em before they get you</vt:lpstr>
      <vt:lpstr>Android programming</vt:lpstr>
    </vt:vector>
  </TitlesOfParts>
  <Company>Sabre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your title here</dc:title>
  <dc:creator>Grzegorz Duda</dc:creator>
  <cp:lastModifiedBy>Grzegorz Duda</cp:lastModifiedBy>
  <cp:revision>39</cp:revision>
  <dcterms:created xsi:type="dcterms:W3CDTF">2011-03-02T20:36:05Z</dcterms:created>
  <dcterms:modified xsi:type="dcterms:W3CDTF">2011-04-02T19:18:02Z</dcterms:modified>
</cp:coreProperties>
</file>