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87268" autoAdjust="0"/>
  </p:normalViewPr>
  <p:slideViewPr>
    <p:cSldViewPr>
      <p:cViewPr varScale="1">
        <p:scale>
          <a:sx n="80" d="100"/>
          <a:sy n="80" d="100"/>
        </p:scale>
        <p:origin x="-16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brand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UnConference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Rembrandt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 cstate="print">
            <a:lum/>
          </a:blip>
          <a:srcRect/>
          <a:stretch>
            <a:fillRect t="-53000" b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3dr-final-ACCEPTED.png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228601" y="-152400"/>
            <a:ext cx="3962400" cy="2830286"/>
          </a:xfrm>
          <a:prstGeom prst="rect">
            <a:avLst/>
          </a:prstGeom>
        </p:spPr>
      </p:pic>
      <p:pic>
        <p:nvPicPr>
          <p:cNvPr id="8" name="Picture 7" descr="piramida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2971800" y="2895600"/>
            <a:ext cx="5514975" cy="3705225"/>
          </a:xfrm>
          <a:prstGeom prst="rect">
            <a:avLst/>
          </a:prstGeom>
        </p:spPr>
      </p:pic>
      <p:pic>
        <p:nvPicPr>
          <p:cNvPr id="9" name="Picture 8" descr="luxoft_logo.png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4800600" y="762000"/>
            <a:ext cx="3733800" cy="13553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953000" y="3048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Trebuchet MS" pitchFamily="34" charset="0"/>
              </a:rPr>
              <a:t>Main sponsor</a:t>
            </a:r>
            <a:endParaRPr lang="en-US" dirty="0"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77" r:id="rId7"/>
    <p:sldLayoutId id="2147483673" r:id="rId8"/>
    <p:sldLayoutId id="2147483674" r:id="rId9"/>
    <p:sldLayoutId id="2147483675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Boilerplate Busters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Hamlet D'Arcy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of </a:t>
            </a:r>
            <a:r>
              <a:rPr lang="en-US" dirty="0" err="1" smtClean="0"/>
              <a:t>Scala</a:t>
            </a:r>
            <a:endParaRPr lang="pl-PL" dirty="0" smtClean="0"/>
          </a:p>
          <a:p>
            <a:pPr lvl="1"/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HTML5 </a:t>
            </a:r>
            <a:r>
              <a:rPr lang="en-US" dirty="0" err="1" smtClean="0"/>
              <a:t>WebSockets</a:t>
            </a:r>
            <a:r>
              <a:rPr lang="en-US" dirty="0" smtClean="0"/>
              <a:t> - the Web Communication revolution, making the impossible, possible</a:t>
            </a:r>
            <a:endParaRPr lang="pl-PL" dirty="0" smtClean="0"/>
          </a:p>
          <a:p>
            <a:pPr lvl="1"/>
            <a:r>
              <a:rPr lang="en-US" dirty="0" smtClean="0"/>
              <a:t>Brad </a:t>
            </a:r>
            <a:r>
              <a:rPr lang="en-US" dirty="0" err="1" smtClean="0"/>
              <a:t>Drysdale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Don't code - create software!</a:t>
            </a:r>
            <a:endParaRPr lang="pl-PL" dirty="0" smtClean="0"/>
          </a:p>
          <a:p>
            <a:pPr lvl="1"/>
            <a:r>
              <a:rPr lang="en-US" dirty="0" err="1" smtClean="0"/>
              <a:t>Paweł</a:t>
            </a:r>
            <a:r>
              <a:rPr lang="en-US" dirty="0" smtClean="0"/>
              <a:t> </a:t>
            </a:r>
            <a:r>
              <a:rPr lang="en-US" dirty="0" err="1" smtClean="0"/>
              <a:t>Lipiński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“Same Data, Any API”, making sure your application scales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Guy </a:t>
            </a:r>
            <a:r>
              <a:rPr lang="en-US" dirty="0" err="1" smtClean="0"/>
              <a:t>Korland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Fractal TDD: Using tests to drive system design</a:t>
            </a:r>
            <a:endParaRPr lang="pl-PL" dirty="0" smtClean="0"/>
          </a:p>
          <a:p>
            <a:pPr lvl="1"/>
            <a:r>
              <a:rPr lang="en-US" dirty="0" smtClean="0"/>
              <a:t>Steve Freeman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Arquillian</a:t>
            </a:r>
            <a:r>
              <a:rPr lang="en-US" dirty="0" smtClean="0"/>
              <a:t>: Real Java enterprise testing</a:t>
            </a:r>
            <a:endParaRPr lang="pl-PL" dirty="0" smtClean="0"/>
          </a:p>
          <a:p>
            <a:pPr lvl="1"/>
            <a:r>
              <a:rPr lang="en-US" dirty="0" smtClean="0"/>
              <a:t>Dan Allen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 Groovy</a:t>
            </a:r>
            <a:endParaRPr lang="pl-PL" dirty="0" smtClean="0"/>
          </a:p>
          <a:p>
            <a:pPr lvl="1"/>
            <a:r>
              <a:rPr lang="en-US" dirty="0" err="1" smtClean="0"/>
              <a:t>Dierk</a:t>
            </a:r>
            <a:r>
              <a:rPr lang="en-US" dirty="0" smtClean="0"/>
              <a:t> </a:t>
            </a:r>
            <a:r>
              <a:rPr lang="en-US" dirty="0" err="1" smtClean="0"/>
              <a:t>König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</TotalTime>
  <Words>70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Java Boilerplate Busters</vt:lpstr>
      <vt:lpstr>“Same Data, Any API”, making sure your application scales</vt:lpstr>
    </vt:vector>
  </TitlesOfParts>
  <Company>Sabre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Grzegorz Duda</dc:creator>
  <cp:lastModifiedBy>Grzegorz Duda</cp:lastModifiedBy>
  <cp:revision>42</cp:revision>
  <dcterms:created xsi:type="dcterms:W3CDTF">2011-03-02T20:36:05Z</dcterms:created>
  <dcterms:modified xsi:type="dcterms:W3CDTF">2011-04-02T19:18:40Z</dcterms:modified>
</cp:coreProperties>
</file>