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87268" autoAdjust="0"/>
  </p:normalViewPr>
  <p:slideViewPr>
    <p:cSldViewPr>
      <p:cViewPr varScale="1">
        <p:scale>
          <a:sx n="80" d="100"/>
          <a:sy n="80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95600"/>
            <a:ext cx="7772400" cy="1524000"/>
          </a:xfrm>
        </p:spPr>
        <p:txBody>
          <a:bodyPr anchor="b"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pl-PL" dirty="0" smtClean="0"/>
              <a:t>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72000"/>
            <a:ext cx="6400800" cy="838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Presenter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/>
          <a:srcRect/>
          <a:stretch>
            <a:fillRect t="-53000" b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B1F7-E70D-429C-A1A5-D9451287425C}" type="datetimeFigureOut">
              <a:rPr lang="en-US" smtClean="0"/>
              <a:pPr/>
              <a:t>3/13/2012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E371-A6E9-4298-982F-31537AFA56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3dr-final-ACCEPTED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28601" y="-152400"/>
            <a:ext cx="3962400" cy="2830286"/>
          </a:xfrm>
          <a:prstGeom prst="rect">
            <a:avLst/>
          </a:prstGeom>
        </p:spPr>
      </p:pic>
      <p:pic>
        <p:nvPicPr>
          <p:cNvPr id="8" name="Picture 7" descr="piramida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971800" y="2895600"/>
            <a:ext cx="5514975" cy="3705225"/>
          </a:xfrm>
          <a:prstGeom prst="rect">
            <a:avLst/>
          </a:prstGeom>
        </p:spPr>
      </p:pic>
      <p:pic>
        <p:nvPicPr>
          <p:cNvPr id="9" name="Picture 8" descr="luxoft_logo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4800600" y="762000"/>
            <a:ext cx="3733800" cy="135536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953000" y="3048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Trebuchet MS" pitchFamily="34" charset="0"/>
              </a:rPr>
              <a:t>Main sponsor</a:t>
            </a:r>
            <a:endParaRPr lang="en-US" dirty="0">
              <a:latin typeface="Trebuchet MS" pitchFamily="34" charset="0"/>
            </a:endParaRPr>
          </a:p>
        </p:txBody>
      </p:sp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1000" y="6324600"/>
            <a:ext cx="4734971" cy="4267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pl-PL" sz="4400" dirty="0" smtClean="0"/>
              <a:t>Talk title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smtClean="0">
                <a:latin typeface="+mj-lt"/>
              </a:rPr>
              <a:t>Speaker name</a:t>
            </a:r>
            <a:endParaRPr lang="pl-PL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Talk title</vt:lpstr>
    </vt:vector>
  </TitlesOfParts>
  <Company>Sabre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your title here</dc:title>
  <dc:creator>Grzegorz Duda</dc:creator>
  <cp:lastModifiedBy>Grzegorz Duda</cp:lastModifiedBy>
  <cp:revision>36</cp:revision>
  <dcterms:created xsi:type="dcterms:W3CDTF">2011-03-02T20:36:05Z</dcterms:created>
  <dcterms:modified xsi:type="dcterms:W3CDTF">2012-03-13T19:01:53Z</dcterms:modified>
</cp:coreProperties>
</file>