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6" r:id="rId4"/>
    <p:sldId id="275" r:id="rId5"/>
    <p:sldId id="274" r:id="rId6"/>
    <p:sldId id="273" r:id="rId7"/>
    <p:sldId id="272" r:id="rId8"/>
    <p:sldId id="271" r:id="rId9"/>
    <p:sldId id="270" r:id="rId10"/>
    <p:sldId id="269" r:id="rId11"/>
    <p:sldId id="267" r:id="rId12"/>
    <p:sldId id="266" r:id="rId13"/>
    <p:sldId id="265" r:id="rId14"/>
    <p:sldId id="264" r:id="rId15"/>
    <p:sldId id="263" r:id="rId16"/>
    <p:sldId id="262" r:id="rId17"/>
    <p:sldId id="261" r:id="rId18"/>
    <p:sldId id="260" r:id="rId19"/>
    <p:sldId id="259" r:id="rId20"/>
    <p:sldId id="258" r:id="rId21"/>
    <p:sldId id="277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792" autoAdjust="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AAEB0-8C8F-4A0A-A00A-EEE03761BC71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A1975-D62F-4245-8D2E-7E28FDFE5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0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highest priority= ids</a:t>
            </a:r>
          </a:p>
          <a:p>
            <a:r>
              <a:rPr lang="en-US" dirty="0" smtClean="0"/>
              <a:t>2nd priority= descendant selectors</a:t>
            </a:r>
          </a:p>
          <a:p>
            <a:r>
              <a:rPr lang="en-US" dirty="0" smtClean="0"/>
              <a:t>3rd = classes</a:t>
            </a:r>
          </a:p>
          <a:p>
            <a:r>
              <a:rPr lang="en-US" smtClean="0"/>
              <a:t>4th selectors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A1975-D62F-4245-8D2E-7E28FDFE59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9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74D4-94F4-444B-90B4-6E14C26EA3D7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5F3-3E2E-43F7-9B08-DFFE4C10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0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74D4-94F4-444B-90B4-6E14C26EA3D7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5F3-3E2E-43F7-9B08-DFFE4C10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2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74D4-94F4-444B-90B4-6E14C26EA3D7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5F3-3E2E-43F7-9B08-DFFE4C10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74D4-94F4-444B-90B4-6E14C26EA3D7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5F3-3E2E-43F7-9B08-DFFE4C10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74D4-94F4-444B-90B4-6E14C26EA3D7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5F3-3E2E-43F7-9B08-DFFE4C10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5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74D4-94F4-444B-90B4-6E14C26EA3D7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5F3-3E2E-43F7-9B08-DFFE4C10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4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74D4-94F4-444B-90B4-6E14C26EA3D7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5F3-3E2E-43F7-9B08-DFFE4C10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2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74D4-94F4-444B-90B4-6E14C26EA3D7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5F3-3E2E-43F7-9B08-DFFE4C10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3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74D4-94F4-444B-90B4-6E14C26EA3D7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5F3-3E2E-43F7-9B08-DFFE4C10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3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74D4-94F4-444B-90B4-6E14C26EA3D7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5F3-3E2E-43F7-9B08-DFFE4C10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0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74D4-94F4-444B-90B4-6E14C26EA3D7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5F3-3E2E-43F7-9B08-DFFE4C10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9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B74D4-94F4-444B-90B4-6E14C26EA3D7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F65F3-3E2E-43F7-9B08-DFFE4C10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75763" cy="688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298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813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673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37663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806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90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0988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781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8138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72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8613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966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447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86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852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90038" cy="684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614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90038" cy="684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58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90038" cy="682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06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09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935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90038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539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9003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04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47188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14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99563" cy="683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00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22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2186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63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8613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59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29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471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83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15</Words>
  <Application>Microsoft Office PowerPoint</Application>
  <PresentationFormat>On-screen Show (4:3)</PresentationFormat>
  <Paragraphs>5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Tariq, Hassan</dc:creator>
  <cp:lastModifiedBy>adodhy</cp:lastModifiedBy>
  <cp:revision>14</cp:revision>
  <dcterms:created xsi:type="dcterms:W3CDTF">2013-06-21T21:25:26Z</dcterms:created>
  <dcterms:modified xsi:type="dcterms:W3CDTF">2014-01-31T17:10:34Z</dcterms:modified>
</cp:coreProperties>
</file>