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423241-9C09-4484-903D-0A02F7A9EA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D8704E88-FDE8-46FD-9B32-3B7D035065CB}">
          <p14:sldIdLst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8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6AC0-76DC-4DAE-8068-CC4417CFDA3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A985-95E7-450E-BE95-3EDA9E1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0931"/>
            <a:ext cx="9144000" cy="202319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HOW </a:t>
            </a:r>
            <a:r>
              <a:rPr lang="en-US" sz="4400" b="1" dirty="0"/>
              <a:t>TO ADD FOREIGN KEY CONSTRAINS ON TABLES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Step by Step Guide</a:t>
            </a:r>
          </a:p>
          <a:p>
            <a:r>
              <a:rPr lang="en-US" sz="2000" dirty="0" smtClean="0"/>
              <a:t>Author: </a:t>
            </a:r>
            <a:r>
              <a:rPr lang="en-US" sz="2000" dirty="0" err="1" smtClean="0"/>
              <a:t>Noshaba</a:t>
            </a:r>
            <a:r>
              <a:rPr lang="en-US" sz="2000" dirty="0" smtClean="0"/>
              <a:t> Nasir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7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28745" y="423862"/>
            <a:ext cx="10121477" cy="60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5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36" y="242570"/>
            <a:ext cx="11127564" cy="62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399" y="180621"/>
            <a:ext cx="8624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2</a:t>
            </a:r>
            <a:r>
              <a:rPr lang="en-US" sz="2800" b="1" u="sng" baseline="30000" dirty="0" smtClean="0"/>
              <a:t>nd</a:t>
            </a:r>
            <a:r>
              <a:rPr lang="en-US" sz="2800" b="1" u="sng" dirty="0" smtClean="0"/>
              <a:t> Creating FK relation using Query:</a:t>
            </a:r>
          </a:p>
          <a:p>
            <a:r>
              <a:rPr lang="en-US" sz="2400" dirty="0"/>
              <a:t>You can also create FK with Scripts as given below</a:t>
            </a:r>
          </a:p>
          <a:p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3490" y="933096"/>
            <a:ext cx="10711532" cy="59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54" y="104174"/>
            <a:ext cx="11214523" cy="66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6336" y="596054"/>
            <a:ext cx="10746775" cy="59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7193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slide will show how to create Foreign Key relationship between tables , using design view and scripts as well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Example used in these slides is as shown in figure.</a:t>
            </a:r>
          </a:p>
          <a:p>
            <a:pPr marL="0" indent="0">
              <a:buNone/>
            </a:pPr>
            <a:r>
              <a:rPr lang="en-US" sz="2400" dirty="0" smtClean="0"/>
              <a:t>Here Staff is table to be referred by table School , and the reference column is StaffID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32" y="3313994"/>
            <a:ext cx="8228323" cy="24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004711" y="368289"/>
            <a:ext cx="4331314" cy="107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altLang="en-US" b="0" i="0" u="sng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Designer 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the steps to create FK using design view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0" y="1213556"/>
            <a:ext cx="7992533" cy="571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6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5386" y="580883"/>
            <a:ext cx="9821227" cy="60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6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85477" y="735399"/>
            <a:ext cx="9521190" cy="57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433" y="571323"/>
            <a:ext cx="9357678" cy="56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2485" y="125588"/>
            <a:ext cx="11422803" cy="67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1289" y="159772"/>
            <a:ext cx="11105021" cy="65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70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2873" y="221156"/>
            <a:ext cx="10857971" cy="66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109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                             HOW TO ADD FOREIGN KEY CONSTRAINS ON TABLES 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FOREIGN KEY CONSTRAINS ON TABLES</dc:title>
  <dc:creator>Admin</dc:creator>
  <cp:lastModifiedBy>Admin</cp:lastModifiedBy>
  <cp:revision>3</cp:revision>
  <dcterms:created xsi:type="dcterms:W3CDTF">2014-09-19T20:25:26Z</dcterms:created>
  <dcterms:modified xsi:type="dcterms:W3CDTF">2014-09-19T20:49:11Z</dcterms:modified>
</cp:coreProperties>
</file>