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9" r:id="rId4"/>
    <p:sldId id="263" r:id="rId5"/>
    <p:sldId id="262" r:id="rId6"/>
    <p:sldId id="261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9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is </a:t>
            </a:r>
            <a:r>
              <a:rPr lang="en-US" b="1" dirty="0"/>
              <a:t>S</a:t>
            </a:r>
            <a:r>
              <a:rPr lang="en-US" dirty="0"/>
              <a:t>imple.</a:t>
            </a:r>
          </a:p>
          <a:p>
            <a:r>
              <a:rPr lang="en-US" dirty="0"/>
              <a:t>Java is</a:t>
            </a:r>
            <a:r>
              <a:rPr lang="en-US" b="1" dirty="0"/>
              <a:t> O</a:t>
            </a:r>
            <a:r>
              <a:rPr lang="en-US" dirty="0"/>
              <a:t>bject </a:t>
            </a:r>
            <a:r>
              <a:rPr lang="en-US" b="1" dirty="0"/>
              <a:t>O</a:t>
            </a:r>
            <a:r>
              <a:rPr lang="en-US" dirty="0"/>
              <a:t>riented</a:t>
            </a:r>
          </a:p>
          <a:p>
            <a:r>
              <a:rPr lang="en-US" dirty="0"/>
              <a:t>Java is </a:t>
            </a:r>
            <a:r>
              <a:rPr lang="en-US" b="1" dirty="0"/>
              <a:t>D</a:t>
            </a:r>
            <a:r>
              <a:rPr lang="en-US" dirty="0"/>
              <a:t>istributed</a:t>
            </a:r>
            <a:endParaRPr lang="en-US" b="1" dirty="0"/>
          </a:p>
          <a:p>
            <a:r>
              <a:rPr lang="en-US" dirty="0"/>
              <a:t>Java is </a:t>
            </a:r>
            <a:r>
              <a:rPr lang="en-US" b="1" dirty="0"/>
              <a:t>A</a:t>
            </a:r>
            <a:r>
              <a:rPr lang="en-US" dirty="0"/>
              <a:t>rchitecture </a:t>
            </a:r>
            <a:r>
              <a:rPr lang="en-US" b="1" dirty="0"/>
              <a:t>N</a:t>
            </a:r>
            <a:r>
              <a:rPr lang="en-US" dirty="0"/>
              <a:t>eutral</a:t>
            </a:r>
          </a:p>
          <a:p>
            <a:r>
              <a:rPr lang="en-US" dirty="0"/>
              <a:t>Java is </a:t>
            </a:r>
            <a:r>
              <a:rPr lang="en-US" b="1" dirty="0"/>
              <a:t>R</a:t>
            </a:r>
            <a:r>
              <a:rPr lang="en-US" dirty="0"/>
              <a:t>obust</a:t>
            </a:r>
          </a:p>
          <a:p>
            <a:r>
              <a:rPr lang="en-US" dirty="0"/>
              <a:t>Java is </a:t>
            </a:r>
            <a:r>
              <a:rPr lang="en-US" b="1" dirty="0"/>
              <a:t>I</a:t>
            </a:r>
            <a:r>
              <a:rPr lang="en-US" dirty="0"/>
              <a:t>nterpreted and </a:t>
            </a:r>
            <a:r>
              <a:rPr lang="en-US" b="1" dirty="0"/>
              <a:t>C</a:t>
            </a:r>
            <a:r>
              <a:rPr lang="en-US" dirty="0"/>
              <a:t>ompiled</a:t>
            </a:r>
          </a:p>
          <a:p>
            <a:r>
              <a:rPr lang="en-US" dirty="0"/>
              <a:t>Java is </a:t>
            </a:r>
            <a:r>
              <a:rPr lang="en-US" b="1" dirty="0"/>
              <a:t>S</a:t>
            </a:r>
            <a:r>
              <a:rPr lang="en-US" dirty="0"/>
              <a:t>ecure</a:t>
            </a:r>
          </a:p>
          <a:p>
            <a:r>
              <a:rPr lang="en-US" dirty="0"/>
              <a:t>Java is </a:t>
            </a:r>
            <a:r>
              <a:rPr lang="en-US" b="1" dirty="0"/>
              <a:t>P</a:t>
            </a:r>
            <a:r>
              <a:rPr lang="en-US" dirty="0"/>
              <a:t>ortable</a:t>
            </a:r>
          </a:p>
          <a:p>
            <a:r>
              <a:rPr lang="en-US" dirty="0"/>
              <a:t>Java is </a:t>
            </a:r>
            <a:r>
              <a:rPr lang="en-US" b="1" dirty="0"/>
              <a:t>M</a:t>
            </a:r>
            <a:r>
              <a:rPr lang="en-US" dirty="0"/>
              <a:t>ulti-Threaded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17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C++ &amp; JAVA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860361"/>
              </p:ext>
            </p:extLst>
          </p:nvPr>
        </p:nvGraphicFramePr>
        <p:xfrm>
          <a:off x="1066800" y="1669142"/>
          <a:ext cx="10058400" cy="48042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29200"/>
                <a:gridCol w="5029200"/>
              </a:tblGrid>
              <a:tr h="431376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</a:t>
                      </a:r>
                      <a:endParaRPr lang="en-US" dirty="0"/>
                    </a:p>
                  </a:txBody>
                  <a:tcPr/>
                </a:tc>
              </a:tr>
              <a:tr h="1063667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does not support pointers, templates, unions, operator overloading, structures etc.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C++ supports structures, unions, templates, operator overloading, pointers and pointer arithmetic.</a:t>
                      </a:r>
                      <a:endParaRPr lang="en-US" dirty="0"/>
                    </a:p>
                  </a:txBody>
                  <a:tcPr/>
                </a:tc>
              </a:tr>
              <a:tr h="1063667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support automatic garbage collection. It does not support destructors as C++ does.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C++ support destructors, which is automatically invoked when the object is destroyed.</a:t>
                      </a:r>
                      <a:endParaRPr lang="en-US" dirty="0"/>
                    </a:p>
                  </a:txBody>
                  <a:tcPr/>
                </a:tc>
              </a:tr>
              <a:tr h="1382767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has built in support for threads. In Java, there is a Thread class that you inherit to create a new thread and override the run() method. 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C++ has no built in support for threads. C++ relies on non-standard third-party libraries for thread support.</a:t>
                      </a:r>
                      <a:endParaRPr lang="en-US" dirty="0"/>
                    </a:p>
                  </a:txBody>
                  <a:tcPr/>
                </a:tc>
              </a:tr>
              <a:tr h="431376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doesn't support multiple inheritance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C++ supports multiple inheritance</a:t>
                      </a:r>
                      <a:endParaRPr lang="en-US" dirty="0"/>
                    </a:p>
                  </a:txBody>
                  <a:tcPr/>
                </a:tc>
              </a:tr>
              <a:tr h="431376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is platform-independent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C++ is platform-dependent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16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Development Kit (JDK)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JDK constitutes of tools like </a:t>
            </a:r>
            <a:r>
              <a:rPr lang="en-US" dirty="0">
                <a:solidFill>
                  <a:srgbClr val="FF0000"/>
                </a:solidFill>
              </a:rPr>
              <a:t>java compiler</a:t>
            </a:r>
            <a:r>
              <a:rPr lang="en-US" dirty="0"/>
              <a:t>, java interpreter and many.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4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Java includes many development tools, classes and methods</a:t>
            </a:r>
          </a:p>
          <a:p>
            <a:pPr lvl="1"/>
            <a:r>
              <a:rPr lang="en-US" sz="2200" dirty="0"/>
              <a:t>Development tools are part of Java Development Kit (JDK) and</a:t>
            </a:r>
          </a:p>
          <a:p>
            <a:pPr lvl="1"/>
            <a:r>
              <a:rPr lang="en-US" sz="2200" dirty="0"/>
              <a:t>The classes and methods are part of </a:t>
            </a:r>
            <a:r>
              <a:rPr lang="en-US" sz="2200" b="1" dirty="0"/>
              <a:t>Java Standard Library </a:t>
            </a:r>
            <a:r>
              <a:rPr lang="en-US" sz="2200" dirty="0"/>
              <a:t>(JSL), also known as </a:t>
            </a:r>
            <a:r>
              <a:rPr lang="en-US" sz="2200" b="1" dirty="0">
                <a:solidFill>
                  <a:srgbClr val="FF0000"/>
                </a:solidFill>
              </a:rPr>
              <a:t>A</a:t>
            </a:r>
            <a:r>
              <a:rPr lang="en-US" sz="2200" b="1" dirty="0"/>
              <a:t>pplication</a:t>
            </a:r>
            <a:r>
              <a:rPr lang="en-US" sz="2200" b="1" dirty="0">
                <a:solidFill>
                  <a:srgbClr val="FF0000"/>
                </a:solidFill>
              </a:rPr>
              <a:t> P</a:t>
            </a:r>
            <a:r>
              <a:rPr lang="en-US" sz="2200" b="1" dirty="0"/>
              <a:t>rogramming</a:t>
            </a:r>
            <a:r>
              <a:rPr lang="en-US" sz="2200" b="1" dirty="0">
                <a:solidFill>
                  <a:srgbClr val="FF0000"/>
                </a:solidFill>
              </a:rPr>
              <a:t> I</a:t>
            </a:r>
            <a:r>
              <a:rPr lang="en-US" sz="2200" b="1" dirty="0"/>
              <a:t>nterface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(</a:t>
            </a:r>
            <a:r>
              <a:rPr lang="en-US" sz="2200" b="1" dirty="0"/>
              <a:t>API</a:t>
            </a:r>
            <a:r>
              <a:rPr lang="en-US" sz="2200" dirty="0"/>
              <a:t>).</a:t>
            </a:r>
          </a:p>
          <a:p>
            <a:r>
              <a:rPr lang="en-US" sz="2600" dirty="0" smtClean="0">
                <a:solidFill>
                  <a:srgbClr val="FF0000"/>
                </a:solidFill>
              </a:rPr>
              <a:t>API</a:t>
            </a:r>
            <a:r>
              <a:rPr lang="en-US" sz="2600" dirty="0" smtClean="0"/>
              <a:t> </a:t>
            </a:r>
            <a:r>
              <a:rPr lang="en-US" sz="2600" dirty="0"/>
              <a:t>includes hundreds of </a:t>
            </a:r>
            <a:r>
              <a:rPr lang="en-US" sz="2600" dirty="0">
                <a:solidFill>
                  <a:srgbClr val="FF0000"/>
                </a:solidFill>
              </a:rPr>
              <a:t>classes</a:t>
            </a:r>
            <a:r>
              <a:rPr lang="en-US" sz="2600" dirty="0"/>
              <a:t> and </a:t>
            </a:r>
            <a:r>
              <a:rPr lang="en-US" sz="2600" dirty="0">
                <a:solidFill>
                  <a:srgbClr val="FF0000"/>
                </a:solidFill>
              </a:rPr>
              <a:t>methods </a:t>
            </a:r>
            <a:r>
              <a:rPr lang="en-US" sz="2600" dirty="0"/>
              <a:t>grouped into several </a:t>
            </a:r>
            <a:r>
              <a:rPr lang="en-US" sz="2600" dirty="0">
                <a:solidFill>
                  <a:srgbClr val="FF0000"/>
                </a:solidFill>
              </a:rPr>
              <a:t>packages</a:t>
            </a:r>
            <a:r>
              <a:rPr lang="en-US" sz="2600" dirty="0"/>
              <a:t> according to their functionality.</a:t>
            </a:r>
          </a:p>
          <a:p>
            <a:pPr lvl="1">
              <a:buFont typeface="Wingdings" pitchFamily="2" charset="2"/>
              <a:buNone/>
            </a:pPr>
            <a:endParaRPr lang="en-US" sz="1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 PROGRAM  TRANSLATION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01" y="1898080"/>
            <a:ext cx="10189028" cy="439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VIRTUAL  </a:t>
            </a:r>
            <a:r>
              <a:rPr lang="en-US" b="1" dirty="0" smtClean="0"/>
              <a:t>MACHINE (JVM)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  <a:buFont typeface="Wingdings" pitchFamily="2" charset="2"/>
              <a:buChar char="v"/>
            </a:pPr>
            <a:r>
              <a:rPr lang="en-US" dirty="0"/>
              <a:t>Java virtual machine is the like usual computer which translate high level language into machine language.</a:t>
            </a:r>
          </a:p>
          <a:p>
            <a:pPr>
              <a:spcAft>
                <a:spcPts val="1800"/>
              </a:spcAft>
              <a:buFont typeface="Wingdings" pitchFamily="2" charset="2"/>
              <a:buChar char="v"/>
            </a:pPr>
            <a:r>
              <a:rPr lang="en-US" dirty="0"/>
              <a:t> Just like that Java virtual machine also translate Bytecode into machine language.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JVM are available for many hardware and software </a:t>
            </a:r>
            <a:r>
              <a:rPr lang="en-US" dirty="0" err="1"/>
              <a:t>Plateform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42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7715"/>
            <a:ext cx="10058400" cy="783771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079" y="380113"/>
            <a:ext cx="2054578" cy="1427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843" y="366330"/>
            <a:ext cx="2106789" cy="14276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292" y="261182"/>
            <a:ext cx="2953119" cy="17432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8195" y="2021464"/>
            <a:ext cx="1828800" cy="9412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6930" y="1927868"/>
            <a:ext cx="2358616" cy="13316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8195" y="3376941"/>
            <a:ext cx="2043462" cy="12639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4330" y="3428113"/>
            <a:ext cx="1483727" cy="12311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5146" y="3423531"/>
            <a:ext cx="1674863" cy="9129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78978" y="2429312"/>
            <a:ext cx="2366433" cy="1907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18918" y="4850325"/>
            <a:ext cx="3421694" cy="1254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59598" y="4896492"/>
            <a:ext cx="1417218" cy="12633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52733" y="4784718"/>
            <a:ext cx="2832236" cy="148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8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270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Garamond</vt:lpstr>
      <vt:lpstr>Wingdings</vt:lpstr>
      <vt:lpstr>Savon</vt:lpstr>
      <vt:lpstr>JAVA</vt:lpstr>
      <vt:lpstr>FEATURES OF JAVA</vt:lpstr>
      <vt:lpstr>Difference between C++ &amp; JAVA</vt:lpstr>
      <vt:lpstr>Java Development Kit (JDK)</vt:lpstr>
      <vt:lpstr>API</vt:lpstr>
      <vt:lpstr>JAVA  PROGRAM  TRANSLATION</vt:lpstr>
      <vt:lpstr>JAVA VIRTUAL  MACHINE (JVM)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Farwa</dc:creator>
  <cp:lastModifiedBy>Farwa</cp:lastModifiedBy>
  <cp:revision>2</cp:revision>
  <dcterms:created xsi:type="dcterms:W3CDTF">2018-09-04T06:14:09Z</dcterms:created>
  <dcterms:modified xsi:type="dcterms:W3CDTF">2018-09-04T06:30:30Z</dcterms:modified>
</cp:coreProperties>
</file>