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1e6aa74f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1e6aa74f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1e6aa74f0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21e6aa74f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1e6aa74f0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21e6aa74f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1e6aa74f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1e6aa74f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1e6aa74f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21e6aa74f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1e6aa74f0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1e6aa74f0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1e6aa74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1e6aa74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1e6aa74f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1e6aa74f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1e6aa74f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1e6aa74f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1e6aa74f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1e6aa74f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1e6aa74f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1e6aa74f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1e6aa74f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1e6aa74f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1e6aa74f0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1e6aa74f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1e6aa74f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21e6aa74f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-155700" y="769175"/>
            <a:ext cx="5727900" cy="3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 TECHNIQUES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DATA SCIENCE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832450" y="3857625"/>
            <a:ext cx="37947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Model Building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362425"/>
            <a:ext cx="7299300" cy="31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Model Choice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Logistic Regression (used for binary classification).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Features Used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Pclass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Sex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Age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Fare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FamilySize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Embarked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Training and Validation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Split the data into training and validation sets (80% training, 20% validation).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Used logistic regression to train the model.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Model Evaluation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227275" y="1500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GB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Accuracy</a:t>
            </a:r>
            <a:r>
              <a:rPr lang="en-GB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The model's accuracy on the validation set.</a:t>
            </a:r>
            <a:endParaRPr sz="21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GB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Confusion Matrix</a:t>
            </a:r>
            <a:r>
              <a:rPr lang="en-GB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Show the confusion matrix to illustrate true positives, true negatives, false positives, and false negatives.</a:t>
            </a:r>
            <a:endParaRPr sz="21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GB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Classification Report</a:t>
            </a:r>
            <a:r>
              <a:rPr lang="en-GB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Show precision, recall, and F1-score.</a:t>
            </a:r>
            <a:endParaRPr sz="21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Results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224650"/>
            <a:ext cx="74217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Performance on Test Set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Show the final accuracy score and any additional metrics.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Predictions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Showcase some sample predictions (e.g., "Passenger 1: Survived, Passenger 2: Did not survive").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Key Findings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●"/>
            </a:pP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most important features for survival prediction.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●"/>
            </a:pP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Any patterns or insights from the data (e.g., higher survival rate for females, 1st class passengers).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Conclusion and Future Work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194025"/>
            <a:ext cx="74982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Conclusion</a:t>
            </a: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model successfully predicts survival based on the available features.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Logistic regression provided a solid performance, but further tuning could improve results.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Future Work</a:t>
            </a: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Experiment with more advanced models like Random Forest, Gradient Boosting, or XGBoost.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Explore additional feature engineering, such as interactions between features.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Improve data cleaning (handling outliers, more sophisticated imputation).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Acknowledgements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597875"/>
            <a:ext cx="70305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lang="en-GB" sz="2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Acknowledgement</a:t>
            </a:r>
            <a:r>
              <a:rPr lang="en-GB" sz="2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2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"/>
              <a:buChar char="○"/>
            </a:pPr>
            <a:r>
              <a:rPr lang="en-GB" sz="2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Dataset from Kaggle’s Titanic Challenge.</a:t>
            </a:r>
            <a:endParaRPr sz="2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"/>
              <a:buChar char="○"/>
            </a:pPr>
            <a:r>
              <a:rPr lang="en-GB" sz="2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Libraries: Pandas, NumPy, Matplotlib, Seaborn, Scikit-learn.</a:t>
            </a:r>
            <a:endParaRPr sz="2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125300" y="1746675"/>
            <a:ext cx="80187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/>
              <a:t>Thank You!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81350" y="629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Titanic Survival Prediction Project</a:t>
            </a:r>
            <a:endParaRPr sz="51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21100" y="2035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Your Name</a:t>
            </a:r>
            <a:r>
              <a:rPr lang="en-GB" sz="23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HAMAAD ZFAR</a:t>
            </a:r>
            <a:endParaRPr sz="2308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ROLL NO:</a:t>
            </a:r>
            <a:r>
              <a:rPr lang="en-GB" sz="23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2024MSDS-121</a:t>
            </a:r>
            <a:endParaRPr sz="2308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Course Name</a:t>
            </a:r>
            <a:r>
              <a:rPr lang="en-GB" sz="23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ADV TECHNIQUES IN DATA SCIENCE</a:t>
            </a:r>
            <a:endParaRPr sz="2308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Instructor</a:t>
            </a:r>
            <a:r>
              <a:rPr lang="en-GB" sz="23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DR AWAIS HASSAN</a:t>
            </a:r>
            <a:endParaRPr sz="2308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2326825" y="1255250"/>
            <a:ext cx="5709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latin typeface="Times"/>
                <a:ea typeface="Times"/>
                <a:cs typeface="Times"/>
                <a:sym typeface="Times"/>
              </a:rPr>
              <a:t>Predicting Survival of Titanic Passengers</a:t>
            </a:r>
            <a:endParaRPr b="1" sz="20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Project Overview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23650"/>
            <a:ext cx="74523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Objective</a:t>
            </a:r>
            <a:r>
              <a:rPr lang="en-GB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Predict whether a passenger survived or not on the Titanic using features such as age, gender, passenger class, and embarkation point.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Dataset</a:t>
            </a:r>
            <a:r>
              <a:rPr lang="en-GB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Titanic dataset containing passenger details like age, gender, class, and survival status.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Methodology</a:t>
            </a:r>
            <a:r>
              <a:rPr lang="en-GB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Data cleaning, exploratory data analysis, feature engineering, model building, evaluation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Problem Statement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35425" y="1469550"/>
            <a:ext cx="76056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Problem Description</a:t>
            </a: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The Titanic dataset provides data about passengers who were aboard the RMS Titanic. The goal is to predict the survival status of passengers using various attributes.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Key Features</a:t>
            </a: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Passenger Class (Pclass)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Age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Sex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Fare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Embarked (Port of Embarkation)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Char char="○"/>
            </a:pP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Family Size (derived feature)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Target Variable</a:t>
            </a: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</a:t>
            </a:r>
            <a:r>
              <a:rPr lang="en-GB" sz="17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Survived</a:t>
            </a:r>
            <a:r>
              <a:rPr lang="en-GB" sz="1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(1 = Survived, 0 = Did not survive)</a:t>
            </a:r>
            <a:endParaRPr sz="17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Dataset Overview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211975" y="1362425"/>
            <a:ext cx="7360500" cy="3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Source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Titanic dataset from Kaggle.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Key Columns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PassengerId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Unique ID for each passenger.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Survived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Survival status (0 = No, 1 = Yes).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Pclass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Passenger class (1, 2, 3).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Sex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Gender of the passenger.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Age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Age of the passenger.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Fare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Fare paid for the ticket.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Embarked</a:t>
            </a: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Port of embarkation (C = Cherbourg, Q = Queenstown, S = Southampton).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Data Cleaning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408350"/>
            <a:ext cx="7528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Handling Missing Values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Age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Filled missing values with the median age.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Embarked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Filled missing values with the mode of embarkation.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Fare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Filled missing values with the median fare.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Cabin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Dropped due to too many missing values.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Feature Engineering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Created a new feature </a:t>
            </a: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FamilySize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by combining </a:t>
            </a: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SibSp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and </a:t>
            </a: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Parch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Exploratory Data Analysis (EDA)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469575"/>
            <a:ext cx="7651500" cy="3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9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Survival Distribution</a:t>
            </a:r>
            <a:r>
              <a:rPr lang="en-GB" sz="19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94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17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Times"/>
              <a:buChar char="●"/>
            </a:pPr>
            <a:r>
              <a:rPr lang="en-GB" sz="19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Pie chart or bar plot showing the number of survivors vs. non-survivors.</a:t>
            </a:r>
            <a:endParaRPr sz="194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GB" sz="19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Survival by Gender</a:t>
            </a:r>
            <a:r>
              <a:rPr lang="en-GB" sz="19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94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17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Times"/>
              <a:buChar char="●"/>
            </a:pPr>
            <a:r>
              <a:rPr lang="en-GB" sz="19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Bar chart comparing survival rates for male and female passengers.</a:t>
            </a:r>
            <a:endParaRPr sz="194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GB" sz="19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Survival by Passenger Class</a:t>
            </a:r>
            <a:r>
              <a:rPr lang="en-GB" sz="19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94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17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Times"/>
              <a:buChar char="●"/>
            </a:pPr>
            <a:r>
              <a:rPr lang="en-GB" sz="19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Bar chart showing survival rates for each passenger class.</a:t>
            </a:r>
            <a:endParaRPr sz="194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214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34425" y="183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Age Distribution by Survival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Histogram with age distribution for survivors and non-survivors.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Survival by Embarked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Bar chart comparing survival rates based on embarkation points.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659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Feature Engineering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194525" y="1561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New Feature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</a:t>
            </a: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FamilySize</a:t>
            </a:r>
            <a:endParaRPr sz="1900">
              <a:solidFill>
                <a:srgbClr val="188038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Derived from </a:t>
            </a: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SibSp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(siblings/spouses) and </a:t>
            </a: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Parch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(parents/children).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Indicates the total family size onboard, which might affect survival chances.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Feature Transformation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Encoded </a:t>
            </a: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Sex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as binary (0 = Male, 1 = Female).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Encoded </a:t>
            </a:r>
            <a:r>
              <a:rPr lang="en-GB" sz="1900">
                <a:solidFill>
                  <a:srgbClr val="188038"/>
                </a:solidFill>
                <a:latin typeface="Times"/>
                <a:ea typeface="Times"/>
                <a:cs typeface="Times"/>
                <a:sym typeface="Times"/>
              </a:rPr>
              <a:t>Embarked</a:t>
            </a:r>
            <a:r>
              <a:rPr lang="en-GB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as numerical (C = 0, Q = 1, S = 2).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