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3" r:id="rId6"/>
    <p:sldId id="262" r:id="rId7"/>
    <p:sldId id="263" r:id="rId8"/>
    <p:sldId id="264" r:id="rId9"/>
    <p:sldId id="268" r:id="rId10"/>
    <p:sldId id="275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C3F9A-3527-40CC-8C27-E79331CE6177}">
  <a:tblStyle styleId="{D4BC3F9A-3527-40CC-8C27-E79331CE6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0" autoAdjust="0"/>
  </p:normalViewPr>
  <p:slideViewPr>
    <p:cSldViewPr snapToGrid="0">
      <p:cViewPr>
        <p:scale>
          <a:sx n="113" d="100"/>
          <a:sy n="113" d="100"/>
        </p:scale>
        <p:origin x="332" y="-42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61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CF 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PRESENTATION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Experience-wise, the aspects that we found the most in implementation were:</a:t>
            </a:r>
          </a:p>
          <a:p>
            <a:pPr marL="628650" lvl="1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Content creation and application using HTML.</a:t>
            </a:r>
          </a:p>
          <a:p>
            <a:pPr marL="628650" lvl="1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Adding the images and varying functionality.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Whereas, implementing some of the CSS and </a:t>
            </a:r>
            <a:r>
              <a:rPr lang="en-US" dirty="0" err="1">
                <a:solidFill>
                  <a:schemeClr val="dk1"/>
                </a:solidFill>
              </a:rPr>
              <a:t>Javascript</a:t>
            </a:r>
            <a:r>
              <a:rPr lang="en-US" dirty="0">
                <a:solidFill>
                  <a:schemeClr val="dk1"/>
                </a:solidFill>
              </a:rPr>
              <a:t> functionality was the most difficult. 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endParaRPr lang="en-US" i="1" dirty="0">
              <a:solidFill>
                <a:schemeClr val="dk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However, we did learn a lot about HTM structuring and different CSS styling processes,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which had it not been for this project would have been difficult to learn for us otherwise. 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Furthermore, the proposed benefits can be realized by the system but if we could do it all over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again, we would probably add more </a:t>
            </a:r>
            <a:r>
              <a:rPr lang="en-US" dirty="0" err="1">
                <a:solidFill>
                  <a:schemeClr val="dk1"/>
                </a:solidFill>
              </a:rPr>
              <a:t>Javascript</a:t>
            </a:r>
            <a:r>
              <a:rPr lang="en-US" dirty="0">
                <a:solidFill>
                  <a:schemeClr val="dk1"/>
                </a:solidFill>
              </a:rPr>
              <a:t> functionality such as a login system and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contact section.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9AA6D3-54C5-373E-9ED8-2D2343192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28052" y="2334088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8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Group members who worked on the project and what their duties were.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Information regarding the company and the product being developed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Features that we have included in the website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Different features/functioanlity that has been incorporated into the website.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COMPANY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TechBlaze</a:t>
            </a:r>
            <a:r>
              <a:rPr lang="en-US" dirty="0"/>
              <a:t> Collective aims to revolutionize the digital presence of an IT services business in Qatar. The collective has undertaken a project to develop an interactive and user-centric website to propel the services offered by their company. 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230142" y="3153325"/>
            <a:ext cx="455926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Techblaze Collective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This website will serve as a pivotal platform, showcasing a diverse range of IT solutions and services, laying the groundwork for further enhancements by </a:t>
            </a:r>
            <a:r>
              <a:rPr lang="en-US" dirty="0" err="1">
                <a:solidFill>
                  <a:srgbClr val="FFFFFF"/>
                </a:solidFill>
              </a:rPr>
              <a:t>TechBlaze</a:t>
            </a:r>
            <a:r>
              <a:rPr lang="en-US" dirty="0">
                <a:solidFill>
                  <a:srgbClr val="FFFFFF"/>
                </a:solidFill>
              </a:rPr>
              <a:t> Collective.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9;p39">
            <a:extLst>
              <a:ext uri="{FF2B5EF4-FFF2-40B4-BE49-F238E27FC236}">
                <a16:creationId xmlns:a16="http://schemas.microsoft.com/office/drawing/2014/main" id="{DD9B522C-8005-3910-3B44-4FBBF5871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34851" y="1457110"/>
            <a:ext cx="1289125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9" name="Google Shape;1109;p39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Hammad, as the lead developer, will be responsible for implementing the website's structure, employing HTML, CSS, and JavaScript.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Huzaifa, a pivotal force behind the creative process, will take charge of </a:t>
            </a:r>
            <a:r>
              <a:rPr lang="en-US" sz="900" dirty="0"/>
              <a:t>concept, content</a:t>
            </a:r>
            <a:r>
              <a:rPr lang="en-US" sz="900" dirty="0">
                <a:solidFill>
                  <a:srgbClr val="FFFFFF"/>
                </a:solidFill>
              </a:rPr>
              <a:t> and documentation. He will also contribute ideas for the website's concept and design.</a:t>
            </a: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HAMMAD HAROON SHAH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HUZAIFA KHAWAR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HEADER &amp; FOOTER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BUTTONS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SECTIONS USING DIVS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3720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FURTHER FUNCTIONALITY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PLACARDS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EFFECTS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IMAGES &amp; ICONS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The website is divided into specific sections, each featuring its own visuals and information to enhance user experience.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 err="1"/>
              <a:t>nformation</a:t>
            </a:r>
            <a:r>
              <a:rPr lang="en-US" sz="900" dirty="0"/>
              <a:t> on the site is presented effectively using clear headings, bullet points, and buttons, making it sophisticated yet easy to comprehend.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Adding relevant images with corresponding text is crucial for enhancing website usability.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 EXPERIENCE</a:t>
            </a:r>
            <a:endParaRPr sz="90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IMAGES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3D98E-3FBC-CDBD-3A03-2AC27F54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01" y="1629508"/>
            <a:ext cx="3724402" cy="2489119"/>
          </a:xfrm>
          <a:prstGeom prst="rect">
            <a:avLst/>
          </a:prstGeom>
        </p:spPr>
      </p:pic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432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Impact</vt:lpstr>
      <vt:lpstr>Roboto Light</vt:lpstr>
      <vt:lpstr>Roboto Thin</vt:lpstr>
      <vt:lpstr>Bree Serif</vt:lpstr>
      <vt:lpstr>Roboto Black</vt:lpstr>
      <vt:lpstr>Roboto Mono Thin</vt:lpstr>
      <vt:lpstr>WEB PROPOSAL</vt:lpstr>
      <vt:lpstr>CF PROJECT PRESENTATION</vt:lpstr>
      <vt:lpstr>TABLE OF CONTENTS</vt:lpstr>
      <vt:lpstr>OUR COMPANY</vt:lpstr>
      <vt:lpstr>ABOUT THE PROJECT</vt:lpstr>
      <vt:lpstr>THE TEAM</vt:lpstr>
      <vt:lpstr>FEATURES</vt:lpstr>
      <vt:lpstr>FURTHER FUNCTIONALITY</vt:lpstr>
      <vt:lpstr>MAJOR REQUIREMENTS</vt:lpstr>
      <vt:lpstr>SNEAK PEEK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 PROJECT PRESENTATION</dc:title>
  <cp:lastModifiedBy>01-131232-102</cp:lastModifiedBy>
  <cp:revision>6</cp:revision>
  <dcterms:modified xsi:type="dcterms:W3CDTF">2024-01-02T04:28:00Z</dcterms:modified>
</cp:coreProperties>
</file>