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39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75-9F88-42E0-A475-2ABB24FDB65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1AA8-98BA-4A9B-A5CA-818F39EC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83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ll/>
      </p:transition>
    </mc:Choice>
    <mc:Fallback>
      <p:transition spd="slow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75-9F88-42E0-A475-2ABB24FDB65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1AA8-98BA-4A9B-A5CA-818F39EC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6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ll/>
      </p:transition>
    </mc:Choice>
    <mc:Fallback>
      <p:transition spd="slow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75-9F88-42E0-A475-2ABB24FDB65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1AA8-98BA-4A9B-A5CA-818F39EC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42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ll/>
      </p:transition>
    </mc:Choice>
    <mc:Fallback>
      <p:transition spd="slow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75-9F88-42E0-A475-2ABB24FDB65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1AA8-98BA-4A9B-A5CA-818F39EC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ll/>
      </p:transition>
    </mc:Choice>
    <mc:Fallback>
      <p:transition spd="slow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75-9F88-42E0-A475-2ABB24FDB65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1AA8-98BA-4A9B-A5CA-818F39EC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5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ll/>
      </p:transition>
    </mc:Choice>
    <mc:Fallback>
      <p:transition spd="slow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75-9F88-42E0-A475-2ABB24FDB65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1AA8-98BA-4A9B-A5CA-818F39EC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1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ll/>
      </p:transition>
    </mc:Choice>
    <mc:Fallback>
      <p:transition spd="slow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75-9F88-42E0-A475-2ABB24FDB65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1AA8-98BA-4A9B-A5CA-818F39EC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8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ll/>
      </p:transition>
    </mc:Choice>
    <mc:Fallback>
      <p:transition spd="slow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75-9F88-42E0-A475-2ABB24FDB65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1AA8-98BA-4A9B-A5CA-818F39EC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5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ll/>
      </p:transition>
    </mc:Choice>
    <mc:Fallback>
      <p:transition spd="slow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75-9F88-42E0-A475-2ABB24FDB65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1AA8-98BA-4A9B-A5CA-818F39EC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0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ll/>
      </p:transition>
    </mc:Choice>
    <mc:Fallback>
      <p:transition spd="slow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75-9F88-42E0-A475-2ABB24FDB65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1AA8-98BA-4A9B-A5CA-818F39EC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ll/>
      </p:transition>
    </mc:Choice>
    <mc:Fallback>
      <p:transition spd="slow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99275-9F88-42E0-A475-2ABB24FDB65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51AA8-98BA-4A9B-A5CA-818F39EC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02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ll/>
      </p:transition>
    </mc:Choice>
    <mc:Fallback>
      <p:transition spd="slow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99275-9F88-42E0-A475-2ABB24FDB65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51AA8-98BA-4A9B-A5CA-818F39EC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6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:pull/>
      </p:transition>
    </mc:Choice>
    <mc:Fallback>
      <p:transition spd="slow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62" y="2462076"/>
            <a:ext cx="9850225" cy="19338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95425" y="771525"/>
            <a:ext cx="936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latin typeface="Arial Black" panose="020B0A04020102020204" pitchFamily="34" charset="0"/>
              </a:rPr>
              <a:t>OOP FINAL PROJECT</a:t>
            </a:r>
            <a:endParaRPr lang="en-US" sz="3200" b="1" i="1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5499" y="1995351"/>
            <a:ext cx="816292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latin typeface="Arial Rounded MT Bold" panose="020F0704030504030204" pitchFamily="34" charset="0"/>
              </a:rPr>
              <a:t>P</a:t>
            </a:r>
            <a:r>
              <a:rPr lang="en-US" sz="3200" b="1" i="1" dirty="0" smtClean="0">
                <a:latin typeface="Arial Rounded MT Bold" panose="020F0704030504030204" pitchFamily="34" charset="0"/>
              </a:rPr>
              <a:t>hone Book Project</a:t>
            </a:r>
          </a:p>
          <a:p>
            <a:pPr algn="ctr"/>
            <a:endParaRPr lang="en-US" sz="2900" b="1" i="1" dirty="0" smtClean="0">
              <a:latin typeface="Arial Rounded MT Bold" panose="020F0704030504030204" pitchFamily="34" charset="0"/>
            </a:endParaRPr>
          </a:p>
          <a:p>
            <a:r>
              <a:rPr lang="en-US" sz="2900" b="1" i="1" dirty="0" smtClean="0">
                <a:latin typeface="Arial Rounded MT Bold" panose="020F0704030504030204" pitchFamily="34" charset="0"/>
              </a:rPr>
              <a:t>Presented by :</a:t>
            </a:r>
          </a:p>
          <a:p>
            <a:endParaRPr lang="en-US" sz="2900" b="1" i="1" dirty="0">
              <a:latin typeface="Arial Rounded MT Bold" panose="020F0704030504030204" pitchFamily="34" charset="0"/>
            </a:endParaRPr>
          </a:p>
          <a:p>
            <a:r>
              <a:rPr lang="en-US" sz="2900" b="1" i="1" dirty="0" err="1" smtClean="0">
                <a:latin typeface="Arial Rounded MT Bold" panose="020F0704030504030204" pitchFamily="34" charset="0"/>
              </a:rPr>
              <a:t>Anees</a:t>
            </a:r>
            <a:r>
              <a:rPr lang="en-US" sz="2900" b="1" i="1" dirty="0" smtClean="0">
                <a:latin typeface="Arial Rounded MT Bold" panose="020F0704030504030204" pitchFamily="34" charset="0"/>
              </a:rPr>
              <a:t> Ahmed  -- 55584</a:t>
            </a:r>
            <a:endParaRPr lang="en-US" sz="2900" b="1" i="1" dirty="0" smtClean="0">
              <a:latin typeface="Arial Rounded MT Bold" panose="020F0704030504030204" pitchFamily="34" charset="0"/>
            </a:endParaRPr>
          </a:p>
          <a:p>
            <a:r>
              <a:rPr lang="en-US" sz="2900" b="1" i="1" dirty="0" smtClean="0">
                <a:latin typeface="Arial Rounded MT Bold" panose="020F0704030504030204" pitchFamily="34" charset="0"/>
              </a:rPr>
              <a:t>Muhammad </a:t>
            </a:r>
            <a:r>
              <a:rPr lang="en-US" sz="2900" b="1" i="1" dirty="0" err="1" smtClean="0">
                <a:latin typeface="Arial Rounded MT Bold" panose="020F0704030504030204" pitchFamily="34" charset="0"/>
              </a:rPr>
              <a:t>Shameel</a:t>
            </a:r>
            <a:r>
              <a:rPr lang="en-US" sz="2900" b="1" i="1" dirty="0" smtClean="0">
                <a:latin typeface="Arial Rounded MT Bold" panose="020F0704030504030204" pitchFamily="34" charset="0"/>
              </a:rPr>
              <a:t> -- 55579</a:t>
            </a:r>
          </a:p>
          <a:p>
            <a:r>
              <a:rPr lang="en-US" sz="2900" b="1" i="1" dirty="0" smtClean="0">
                <a:latin typeface="Arial Rounded MT Bold" panose="020F0704030504030204" pitchFamily="34" charset="0"/>
              </a:rPr>
              <a:t>Muhammad </a:t>
            </a:r>
            <a:r>
              <a:rPr lang="en-US" sz="2900" b="1" i="1" dirty="0" err="1" smtClean="0">
                <a:latin typeface="Arial Rounded MT Bold" panose="020F0704030504030204" pitchFamily="34" charset="0"/>
              </a:rPr>
              <a:t>Hammad</a:t>
            </a:r>
            <a:r>
              <a:rPr lang="en-US" sz="2900" b="1" i="1" dirty="0" smtClean="0">
                <a:latin typeface="Arial Rounded MT Bold" panose="020F0704030504030204" pitchFamily="34" charset="0"/>
              </a:rPr>
              <a:t> -- 56765</a:t>
            </a:r>
            <a:endParaRPr lang="en-US" sz="2900" b="1" i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35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-2"/>
            <a:ext cx="12192000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62" y="2462076"/>
            <a:ext cx="9850225" cy="19338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90675" y="1619250"/>
            <a:ext cx="90106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1" dirty="0" smtClean="0">
                <a:latin typeface="Arial Black" panose="020B0A04020102020204" pitchFamily="34" charset="0"/>
              </a:rPr>
              <a:t>Table of Content:</a:t>
            </a:r>
          </a:p>
          <a:p>
            <a:endParaRPr lang="en-US" sz="3400" i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b="1" i="1" dirty="0" smtClean="0"/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b="1" i="1" dirty="0" smtClean="0"/>
              <a:t>All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b="1" i="1" dirty="0" smtClean="0"/>
              <a:t>Class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400" b="1" i="1" dirty="0" smtClean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341698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62" y="2462076"/>
            <a:ext cx="9850225" cy="19338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62250" y="904875"/>
            <a:ext cx="5829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latin typeface="Arial Black" panose="020B0A04020102020204" pitchFamily="34" charset="0"/>
              </a:rPr>
              <a:t>Introduction of Project</a:t>
            </a:r>
            <a:endParaRPr lang="en-US" sz="3400" b="1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4950" y="2020920"/>
            <a:ext cx="855345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2500" b="1" dirty="0" smtClean="0">
                <a:latin typeface="Arial Black" panose="020B0A04020102020204" pitchFamily="34" charset="0"/>
              </a:rPr>
              <a:t>Concept of OOP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Arial Black" panose="020B0A04020102020204" pitchFamily="34" charset="0"/>
              </a:rPr>
              <a:t> </a:t>
            </a:r>
            <a:r>
              <a:rPr lang="en-US" sz="2200" dirty="0" smtClean="0">
                <a:latin typeface="Arial Rounded MT Bold" panose="020F0704030504030204" pitchFamily="34" charset="0"/>
              </a:rPr>
              <a:t>Constructor , setter , getter &amp; object of arrays</a:t>
            </a:r>
          </a:p>
          <a:p>
            <a:r>
              <a:rPr lang="en-US" sz="2500" b="1" dirty="0" smtClean="0">
                <a:latin typeface="Arial Black" panose="020B0A04020102020204" pitchFamily="34" charset="0"/>
              </a:rPr>
              <a:t>Error handling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sz="2200" dirty="0" smtClean="0">
                <a:latin typeface="Arial Rounded MT Bold" panose="020F0704030504030204" pitchFamily="34" charset="0"/>
              </a:rPr>
              <a:t>To handle all wrong inputs</a:t>
            </a:r>
          </a:p>
          <a:p>
            <a:r>
              <a:rPr lang="en-US" sz="2500" dirty="0" smtClean="0">
                <a:latin typeface="Arial Black" panose="020B0A04020102020204" pitchFamily="34" charset="0"/>
              </a:rPr>
              <a:t>Relation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sz="2200" dirty="0" smtClean="0">
                <a:latin typeface="Arial Rounded MT Bold" panose="020F0704030504030204" pitchFamily="34" charset="0"/>
              </a:rPr>
              <a:t>Inheritance &amp; composition</a:t>
            </a:r>
            <a:endParaRPr lang="en-US" sz="2200" b="1" dirty="0" smtClean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99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-5107" y="-2"/>
            <a:ext cx="12192000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62" y="2462076"/>
            <a:ext cx="9850225" cy="19338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47114" y="923262"/>
            <a:ext cx="68597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latin typeface="Arial Black" panose="020B0A04020102020204" pitchFamily="34" charset="0"/>
              </a:rPr>
              <a:t>Code Functionality</a:t>
            </a:r>
            <a:endParaRPr lang="en-US" sz="3400" b="1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5662" y="2403646"/>
            <a:ext cx="94780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Contacts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Edit Contacts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Search Contacts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Delete Contacts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Favorite Contacts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Change Password</a:t>
            </a:r>
            <a:endParaRPr lang="en-US" sz="2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544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-10531"/>
            <a:ext cx="12192000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62" y="2462076"/>
            <a:ext cx="9850225" cy="19338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38475" y="915567"/>
            <a:ext cx="611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>
                <a:latin typeface="Arial Black" panose="020B0A04020102020204" pitchFamily="34" charset="0"/>
              </a:rPr>
              <a:t>Libraries</a:t>
            </a:r>
            <a:endParaRPr lang="en-US" sz="3500" b="1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337" y="2462076"/>
            <a:ext cx="983932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700" b="1" dirty="0" err="1"/>
              <a:t>i</a:t>
            </a:r>
            <a:r>
              <a:rPr lang="en-US" sz="2700" b="1" dirty="0" err="1" smtClean="0"/>
              <a:t>ostream</a:t>
            </a:r>
            <a:r>
              <a:rPr lang="en-US" sz="2700" b="1" dirty="0" smtClean="0"/>
              <a:t> </a:t>
            </a:r>
            <a:r>
              <a:rPr lang="en-US" sz="2700" dirty="0" smtClean="0"/>
              <a:t>       – for inputs for outputs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700" b="1" dirty="0"/>
              <a:t>s</a:t>
            </a:r>
            <a:r>
              <a:rPr lang="en-US" sz="2700" b="1" dirty="0" smtClean="0"/>
              <a:t>tring       </a:t>
            </a:r>
            <a:r>
              <a:rPr lang="en-US" sz="2700" dirty="0" smtClean="0"/>
              <a:t>       </a:t>
            </a:r>
            <a:r>
              <a:rPr lang="en-US" sz="2700" dirty="0" smtClean="0"/>
              <a:t>–</a:t>
            </a:r>
            <a:r>
              <a:rPr lang="en-US" sz="2700" dirty="0" smtClean="0"/>
              <a:t> for string functionality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700" b="1" dirty="0" err="1" smtClean="0"/>
              <a:t>iomanip</a:t>
            </a:r>
            <a:r>
              <a:rPr lang="en-US" sz="2700" b="1" dirty="0" smtClean="0"/>
              <a:t>   </a:t>
            </a:r>
            <a:r>
              <a:rPr lang="en-US" sz="2700" dirty="0" smtClean="0"/>
              <a:t>       </a:t>
            </a:r>
            <a:r>
              <a:rPr lang="en-US" sz="2700" dirty="0" smtClean="0"/>
              <a:t>–</a:t>
            </a:r>
            <a:r>
              <a:rPr lang="en-US" sz="2700" dirty="0" smtClean="0"/>
              <a:t> for structure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700" b="1" dirty="0"/>
              <a:t>w</a:t>
            </a:r>
            <a:r>
              <a:rPr lang="en-US" sz="2700" b="1" dirty="0" smtClean="0"/>
              <a:t>indow    </a:t>
            </a:r>
            <a:r>
              <a:rPr lang="en-US" sz="2700" dirty="0" smtClean="0"/>
              <a:t>      </a:t>
            </a:r>
            <a:r>
              <a:rPr lang="en-US" sz="2700" dirty="0" smtClean="0"/>
              <a:t>– for sleep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700" b="1" dirty="0" smtClean="0"/>
              <a:t>Algorithm </a:t>
            </a:r>
            <a:r>
              <a:rPr lang="en-US" sz="2700" dirty="0" smtClean="0"/>
              <a:t>      </a:t>
            </a:r>
            <a:r>
              <a:rPr lang="en-US" sz="2700" dirty="0" smtClean="0"/>
              <a:t>– for searching function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88889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62" y="2462076"/>
            <a:ext cx="9850225" cy="19338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86025" y="838200"/>
            <a:ext cx="71247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>
                <a:latin typeface="Arial Black" panose="020B0A04020102020204" pitchFamily="34" charset="0"/>
              </a:rPr>
              <a:t>Class Diagram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9818" y="1509710"/>
            <a:ext cx="9497113" cy="383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38650" y="1971675"/>
            <a:ext cx="2828925" cy="628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6762" y="2117000"/>
            <a:ext cx="2552700" cy="400110"/>
          </a:xfrm>
          <a:prstGeom prst="rect">
            <a:avLst/>
          </a:prstGeom>
          <a:solidFill>
            <a:srgbClr val="0099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Parent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cxnSp>
        <p:nvCxnSpPr>
          <p:cNvPr id="10" name="Straight Arrow Connector 9"/>
          <p:cNvCxnSpPr>
            <a:endCxn id="6" idx="2"/>
          </p:cNvCxnSpPr>
          <p:nvPr/>
        </p:nvCxnSpPr>
        <p:spPr>
          <a:xfrm flipV="1">
            <a:off x="5853112" y="2600325"/>
            <a:ext cx="1" cy="676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667249" y="3276593"/>
            <a:ext cx="2371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67249" y="3276593"/>
            <a:ext cx="0" cy="571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19923" y="3276593"/>
            <a:ext cx="0" cy="5715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876550" y="3856391"/>
            <a:ext cx="2828925" cy="628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22352" y="3862521"/>
            <a:ext cx="2828925" cy="628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14662" y="3993121"/>
            <a:ext cx="2552700" cy="400110"/>
          </a:xfrm>
          <a:prstGeom prst="rect">
            <a:avLst/>
          </a:prstGeom>
          <a:solidFill>
            <a:srgbClr val="0099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Child 1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60464" y="3970661"/>
            <a:ext cx="2552700" cy="400110"/>
          </a:xfrm>
          <a:prstGeom prst="rect">
            <a:avLst/>
          </a:prstGeom>
          <a:solidFill>
            <a:srgbClr val="0099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 Black" panose="020B0A04020102020204" pitchFamily="34" charset="0"/>
              </a:rPr>
              <a:t>Child 2</a:t>
            </a:r>
            <a:endParaRPr lang="en-US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62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812" y="2462076"/>
            <a:ext cx="9850225" cy="19338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47825" y="2862126"/>
            <a:ext cx="8448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Wide Latin" panose="020A0A07050505020404" pitchFamily="18" charset="0"/>
              </a:rPr>
              <a:t>Thank</a:t>
            </a:r>
            <a:r>
              <a:rPr lang="en-US" sz="6000" b="1" dirty="0" smtClean="0">
                <a:latin typeface="Broadway" panose="04040905080B02020502" pitchFamily="82" charset="0"/>
              </a:rPr>
              <a:t> You</a:t>
            </a:r>
            <a:endParaRPr lang="en-US" sz="6000" b="1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4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pull/>
      </p:transition>
    </mc:Choice>
    <mc:Fallback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 Unicode MS</vt:lpstr>
      <vt:lpstr>Arial</vt:lpstr>
      <vt:lpstr>Arial Black</vt:lpstr>
      <vt:lpstr>Arial Rounded MT Bold</vt:lpstr>
      <vt:lpstr>Broadway</vt:lpstr>
      <vt:lpstr>Calibri</vt:lpstr>
      <vt:lpstr>Calibri Light</vt:lpstr>
      <vt:lpstr>Wide Latin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</cp:revision>
  <dcterms:created xsi:type="dcterms:W3CDTF">2024-05-24T15:50:19Z</dcterms:created>
  <dcterms:modified xsi:type="dcterms:W3CDTF">2024-05-24T16:37:17Z</dcterms:modified>
</cp:coreProperties>
</file>