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3" r:id="rId12"/>
    <p:sldId id="272" r:id="rId13"/>
    <p:sldId id="258" r:id="rId14"/>
    <p:sldId id="256" r:id="rId15"/>
    <p:sldId id="259" r:id="rId16"/>
    <p:sldId id="260" r:id="rId17"/>
    <p:sldId id="261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1" autoAdjust="0"/>
    <p:restoredTop sz="94660"/>
  </p:normalViewPr>
  <p:slideViewPr>
    <p:cSldViewPr snapToGrid="0">
      <p:cViewPr varScale="1">
        <p:scale>
          <a:sx n="74" d="100"/>
          <a:sy n="74" d="100"/>
        </p:scale>
        <p:origin x="-69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">
            <a:extLst>
              <a:ext uri="{FF2B5EF4-FFF2-40B4-BE49-F238E27FC236}">
                <a16:creationId xmlns:a16="http://schemas.microsoft.com/office/drawing/2014/main" xmlns="" id="{C2647420-B301-477A-B400-FDF6E8C47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07" y="900754"/>
            <a:ext cx="9636369" cy="50564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0C707D5-562E-4E7D-83FE-4D484795F9CF}"/>
              </a:ext>
            </a:extLst>
          </p:cNvPr>
          <p:cNvSpPr txBox="1"/>
          <p:nvPr/>
        </p:nvSpPr>
        <p:spPr>
          <a:xfrm>
            <a:off x="8097715" y="5416062"/>
            <a:ext cx="235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 to ICT</a:t>
            </a:r>
          </a:p>
        </p:txBody>
      </p:sp>
    </p:spTree>
    <p:extLst>
      <p:ext uri="{BB962C8B-B14F-4D97-AF65-F5344CB8AC3E}">
        <p14:creationId xmlns:p14="http://schemas.microsoft.com/office/powerpoint/2010/main" val="2752120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797CB4-6324-4ECA-897F-999A2F4F9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5523" y="938785"/>
            <a:ext cx="4844562" cy="577426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flow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A93C28F-5ECD-410D-B9D8-7684EB307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073" y="1516210"/>
            <a:ext cx="7725747" cy="459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03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797CB4-6324-4ECA-897F-999A2F4F9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1323" y="938785"/>
            <a:ext cx="4053254" cy="57742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If Statement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623423A2-8F9B-411D-9778-D50D918FC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1516211"/>
            <a:ext cx="10393036" cy="4262797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statement written inside(within the body) another if statement.</a:t>
            </a:r>
          </a:p>
          <a:p>
            <a:r>
              <a:rPr lang="en-US" dirty="0"/>
              <a:t>Syntax: </a:t>
            </a:r>
          </a:p>
          <a:p>
            <a:pPr>
              <a:lnSpc>
                <a:spcPct val="100000"/>
              </a:lnSpc>
            </a:pPr>
            <a:r>
              <a:rPr lang="en-US" dirty="0"/>
              <a:t>     if(</a:t>
            </a:r>
            <a:r>
              <a:rPr lang="en-US" dirty="0" err="1"/>
              <a:t>condtion</a:t>
            </a:r>
            <a:r>
              <a:rPr lang="en-US" dirty="0"/>
              <a:t>):</a:t>
            </a:r>
          </a:p>
          <a:p>
            <a:pPr>
              <a:lnSpc>
                <a:spcPct val="100000"/>
              </a:lnSpc>
            </a:pPr>
            <a:r>
              <a:rPr lang="en-US" dirty="0"/>
              <a:t>	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     	if(</a:t>
            </a:r>
            <a:r>
              <a:rPr lang="en-US" dirty="0" err="1"/>
              <a:t>condtion</a:t>
            </a:r>
            <a:r>
              <a:rPr lang="en-US" dirty="0"/>
              <a:t>):</a:t>
            </a:r>
          </a:p>
          <a:p>
            <a:pPr>
              <a:lnSpc>
                <a:spcPct val="100000"/>
              </a:lnSpc>
            </a:pPr>
            <a:r>
              <a:rPr lang="en-US" dirty="0"/>
              <a:t>		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     	if(</a:t>
            </a:r>
            <a:r>
              <a:rPr lang="en-US" dirty="0" err="1"/>
              <a:t>condtion</a:t>
            </a:r>
            <a:r>
              <a:rPr lang="en-US" dirty="0"/>
              <a:t>):</a:t>
            </a:r>
          </a:p>
          <a:p>
            <a:pPr>
              <a:lnSpc>
                <a:spcPct val="100000"/>
              </a:lnSpc>
            </a:pPr>
            <a:r>
              <a:rPr lang="en-US" dirty="0"/>
              <a:t>		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      if(</a:t>
            </a:r>
            <a:r>
              <a:rPr lang="en-US" dirty="0" err="1"/>
              <a:t>condtion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   	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  Rest of the Code</a:t>
            </a:r>
          </a:p>
        </p:txBody>
      </p:sp>
    </p:spTree>
    <p:extLst>
      <p:ext uri="{BB962C8B-B14F-4D97-AF65-F5344CB8AC3E}">
        <p14:creationId xmlns:p14="http://schemas.microsoft.com/office/powerpoint/2010/main" val="2955416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797CB4-6324-4ECA-897F-999A2F4F9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69" y="2310385"/>
            <a:ext cx="1301262" cy="57742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859665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797CB4-6324-4ECA-897F-999A2F4F9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5875" y="938785"/>
            <a:ext cx="1053965" cy="57742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623423A2-8F9B-411D-9778-D50D918FC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1516211"/>
            <a:ext cx="10393036" cy="42627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list represent group of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Lists are mutable i.e. we can modify its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list can store different types of elements which can be modified.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Lists are dynamic which means sizes is not fixed.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Lists are represented using square backets.</a:t>
            </a:r>
          </a:p>
        </p:txBody>
      </p:sp>
    </p:spTree>
    <p:extLst>
      <p:ext uri="{BB962C8B-B14F-4D97-AF65-F5344CB8AC3E}">
        <p14:creationId xmlns:p14="http://schemas.microsoft.com/office/powerpoint/2010/main" val="860560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797CB4-6324-4ECA-897F-999A2F4F9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5875" y="938785"/>
            <a:ext cx="2751220" cy="57742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List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623423A2-8F9B-411D-9778-D50D918FC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1516211"/>
            <a:ext cx="10393036" cy="42627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Syntax:</a:t>
            </a:r>
          </a:p>
          <a:p>
            <a:r>
              <a:rPr lang="en-US" dirty="0"/>
              <a:t>		</a:t>
            </a:r>
            <a:r>
              <a:rPr lang="en-US" dirty="0" err="1"/>
              <a:t>list_name</a:t>
            </a:r>
            <a:r>
              <a:rPr lang="en-US" dirty="0"/>
              <a:t> =[element1, element2, ….]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also create an Empty list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Syntax:</a:t>
            </a:r>
          </a:p>
          <a:p>
            <a:r>
              <a:rPr lang="en-US" dirty="0"/>
              <a:t>		      </a:t>
            </a:r>
            <a:r>
              <a:rPr lang="en-US" dirty="0" err="1"/>
              <a:t>list_name</a:t>
            </a:r>
            <a:r>
              <a:rPr lang="en-US" dirty="0"/>
              <a:t> = []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522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797CB4-6324-4ECA-897F-999A2F4F9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5875" y="938785"/>
            <a:ext cx="1290771" cy="57742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623423A2-8F9B-411D-9778-D50D918FC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1516211"/>
            <a:ext cx="10393036" cy="42627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index represents the position number of a  list’s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index start from 0 on wards.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Index is written inside square braces.</a:t>
            </a:r>
          </a:p>
        </p:txBody>
      </p:sp>
    </p:spTree>
    <p:extLst>
      <p:ext uri="{BB962C8B-B14F-4D97-AF65-F5344CB8AC3E}">
        <p14:creationId xmlns:p14="http://schemas.microsoft.com/office/powerpoint/2010/main" val="4021534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797CB4-6324-4ECA-897F-999A2F4F9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9064" y="938785"/>
            <a:ext cx="3233871" cy="57742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a List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623423A2-8F9B-411D-9778-D50D918FC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1516211"/>
            <a:ext cx="10393036" cy="42627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list can be accessed using Indexes.</a:t>
            </a:r>
          </a:p>
        </p:txBody>
      </p:sp>
    </p:spTree>
    <p:extLst>
      <p:ext uri="{BB962C8B-B14F-4D97-AF65-F5344CB8AC3E}">
        <p14:creationId xmlns:p14="http://schemas.microsoft.com/office/powerpoint/2010/main" val="2799739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797CB4-6324-4ECA-897F-999A2F4F9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5132" y="938785"/>
            <a:ext cx="7183314" cy="577426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Modifying or Updating elements in a List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623423A2-8F9B-411D-9778-D50D918FC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1516211"/>
            <a:ext cx="10393036" cy="42627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is mutable.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03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797CB4-6324-4ECA-897F-999A2F4F9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6540" y="938785"/>
            <a:ext cx="3367453" cy="57742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Slicing on a List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623423A2-8F9B-411D-9778-D50D918FC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1516211"/>
            <a:ext cx="10393036" cy="42627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Slicing on list can be used to retrieve a piece of a list that contains a group of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Useful to retrieve a range of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Syntax: </a:t>
            </a:r>
          </a:p>
          <a:p>
            <a:r>
              <a:rPr lang="en-US" dirty="0"/>
              <a:t>  		</a:t>
            </a:r>
            <a:r>
              <a:rPr lang="en-US" dirty="0" err="1"/>
              <a:t>new_list_name</a:t>
            </a:r>
            <a:r>
              <a:rPr lang="en-US" dirty="0"/>
              <a:t>= </a:t>
            </a:r>
            <a:r>
              <a:rPr lang="en-US" dirty="0" err="1"/>
              <a:t>list_name</a:t>
            </a:r>
            <a:r>
              <a:rPr lang="en-US" dirty="0"/>
              <a:t>[</a:t>
            </a:r>
            <a:r>
              <a:rPr lang="en-US" dirty="0" err="1"/>
              <a:t>start:stop:stepsize</a:t>
            </a:r>
            <a:r>
              <a:rPr lang="en-US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3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797CB4-6324-4ECA-897F-999A2F4F9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1323" y="938785"/>
            <a:ext cx="4053254" cy="57742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Statements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623423A2-8F9B-411D-9778-D50D918FC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1516211"/>
            <a:ext cx="10393036" cy="42627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function is used to accept in put from the keyboard.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function stop the program flow until input is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Regardless of the input given by user, this function convert it into string.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conversion is used to convert it into desired datatype.</a:t>
            </a:r>
          </a:p>
          <a:p>
            <a:r>
              <a:rPr lang="en-US" dirty="0"/>
              <a:t>Syntax:</a:t>
            </a:r>
          </a:p>
          <a:p>
            <a:r>
              <a:rPr lang="en-US" dirty="0"/>
              <a:t>                     input([prompt])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Prompt can be a string , a message, representing a default message before input, its optional.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7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797CB4-6324-4ECA-897F-999A2F4F9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1323" y="938785"/>
            <a:ext cx="4053254" cy="57742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Conversion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623423A2-8F9B-411D-9778-D50D918FC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1516211"/>
            <a:ext cx="10393036" cy="42627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Converting one data type into another data type is called Type Conversion.</a:t>
            </a:r>
          </a:p>
          <a:p>
            <a:r>
              <a:rPr lang="en-US" dirty="0"/>
              <a:t> Types:</a:t>
            </a:r>
          </a:p>
          <a:p>
            <a:r>
              <a:rPr lang="en-US" dirty="0"/>
              <a:t>	Implicit</a:t>
            </a:r>
          </a:p>
          <a:p>
            <a:r>
              <a:rPr lang="en-US" dirty="0"/>
              <a:t>	Explicit</a:t>
            </a:r>
          </a:p>
          <a:p>
            <a:r>
              <a:rPr lang="en-US" dirty="0"/>
              <a:t>Implicit Type Conversion:</a:t>
            </a:r>
          </a:p>
          <a:p>
            <a:r>
              <a:rPr lang="en-US" dirty="0"/>
              <a:t>Python automatically converts one data type into another data type.</a:t>
            </a:r>
          </a:p>
          <a:p>
            <a:r>
              <a:rPr lang="en-US" dirty="0"/>
              <a:t>Explicit Type Conversion:</a:t>
            </a:r>
          </a:p>
          <a:p>
            <a:r>
              <a:rPr lang="en-US" dirty="0"/>
              <a:t>Programmer converts one data type into another data type.(Type Casting)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86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797CB4-6324-4ECA-897F-999A2F4F9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1323" y="938785"/>
            <a:ext cx="4053254" cy="57742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Statement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623423A2-8F9B-411D-9778-D50D918FC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1516211"/>
            <a:ext cx="10393036" cy="42627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statement is used to execute an instruction or block of instructions only if the condition is satisfied or fulfilled.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Syntax:</a:t>
            </a:r>
          </a:p>
          <a:p>
            <a:r>
              <a:rPr lang="en-US" dirty="0"/>
              <a:t>                   if(condition):</a:t>
            </a:r>
          </a:p>
          <a:p>
            <a:r>
              <a:rPr lang="en-US" dirty="0"/>
              <a:t>                         statement</a:t>
            </a:r>
          </a:p>
          <a:p>
            <a:r>
              <a:rPr lang="en-US" dirty="0"/>
              <a:t>	   Rest of the code</a:t>
            </a:r>
          </a:p>
          <a:p>
            <a:r>
              <a:rPr lang="en-US" dirty="0"/>
              <a:t>           if there is a single statement in if, it can be written in a single line</a:t>
            </a:r>
          </a:p>
          <a:p>
            <a:r>
              <a:rPr lang="en-US" dirty="0"/>
              <a:t>                   if(condition):statement</a:t>
            </a:r>
          </a:p>
        </p:txBody>
      </p:sp>
    </p:spTree>
    <p:extLst>
      <p:ext uri="{BB962C8B-B14F-4D97-AF65-F5344CB8AC3E}">
        <p14:creationId xmlns:p14="http://schemas.microsoft.com/office/powerpoint/2010/main" val="308140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797CB4-6324-4ECA-897F-999A2F4F9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5331" y="938785"/>
            <a:ext cx="4053254" cy="577426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Statement flow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EABC133-5089-4C70-88B6-782034E9D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1516211"/>
            <a:ext cx="7633555" cy="426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9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797CB4-6324-4ECA-897F-999A2F4F9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1323" y="938785"/>
            <a:ext cx="4053254" cy="57742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else Statement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623423A2-8F9B-411D-9778-D50D918FC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1516211"/>
            <a:ext cx="10393036" cy="42627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used when a different sequence of instructions are to be executed depending on the logical value (T/F) of the condition evaluated.</a:t>
            </a:r>
          </a:p>
          <a:p>
            <a:r>
              <a:rPr lang="en-US" dirty="0"/>
              <a:t> Syntax:</a:t>
            </a:r>
          </a:p>
          <a:p>
            <a:r>
              <a:rPr lang="en-US" dirty="0"/>
              <a:t>     	if(</a:t>
            </a:r>
            <a:r>
              <a:rPr lang="en-US" dirty="0" err="1"/>
              <a:t>condtion</a:t>
            </a:r>
            <a:r>
              <a:rPr lang="en-US" dirty="0"/>
              <a:t>):</a:t>
            </a:r>
          </a:p>
          <a:p>
            <a:r>
              <a:rPr lang="en-US" dirty="0"/>
              <a:t> 		statement</a:t>
            </a:r>
          </a:p>
          <a:p>
            <a:r>
              <a:rPr lang="en-US" dirty="0"/>
              <a:t>	else:</a:t>
            </a:r>
          </a:p>
          <a:p>
            <a:r>
              <a:rPr lang="en-US" dirty="0"/>
              <a:t>         		statement</a:t>
            </a:r>
          </a:p>
          <a:p>
            <a:r>
              <a:rPr lang="en-US" dirty="0"/>
              <a:t>             Rest of the code</a:t>
            </a:r>
          </a:p>
        </p:txBody>
      </p:sp>
    </p:spTree>
    <p:extLst>
      <p:ext uri="{BB962C8B-B14F-4D97-AF65-F5344CB8AC3E}">
        <p14:creationId xmlns:p14="http://schemas.microsoft.com/office/powerpoint/2010/main" val="323084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797CB4-6324-4ECA-897F-999A2F4F9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5523" y="938785"/>
            <a:ext cx="4844562" cy="577426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else Statement flow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1237535-15F3-4B71-B456-9241D538B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820008"/>
            <a:ext cx="8162926" cy="424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6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797CB4-6324-4ECA-897F-999A2F4F9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1323" y="938785"/>
            <a:ext cx="4053254" cy="57742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623423A2-8F9B-411D-9778-D50D918FC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1516211"/>
            <a:ext cx="10393036" cy="42627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show a multi-way decision based on several condition, if </a:t>
            </a:r>
            <a:r>
              <a:rPr lang="en-US" dirty="0" err="1"/>
              <a:t>elif</a:t>
            </a:r>
            <a:r>
              <a:rPr lang="en-US" dirty="0"/>
              <a:t> statement is used</a:t>
            </a:r>
          </a:p>
          <a:p>
            <a:r>
              <a:rPr lang="en-US" dirty="0"/>
              <a:t>Syntax: </a:t>
            </a:r>
          </a:p>
          <a:p>
            <a:r>
              <a:rPr lang="en-US" dirty="0"/>
              <a:t>     if(condtion_1):</a:t>
            </a:r>
          </a:p>
          <a:p>
            <a:r>
              <a:rPr lang="en-US" dirty="0"/>
              <a:t>	statement</a:t>
            </a:r>
          </a:p>
          <a:p>
            <a:r>
              <a:rPr lang="en-US" dirty="0"/>
              <a:t>     </a:t>
            </a:r>
            <a:r>
              <a:rPr lang="en-US" dirty="0" err="1"/>
              <a:t>elif</a:t>
            </a:r>
            <a:r>
              <a:rPr lang="en-US" dirty="0"/>
              <a:t>(condtion_2):</a:t>
            </a:r>
          </a:p>
          <a:p>
            <a:r>
              <a:rPr lang="en-US" dirty="0"/>
              <a:t>	statement</a:t>
            </a:r>
          </a:p>
          <a:p>
            <a:r>
              <a:rPr lang="en-US" dirty="0"/>
              <a:t>     </a:t>
            </a:r>
            <a:r>
              <a:rPr lang="en-US" dirty="0" err="1"/>
              <a:t>elif</a:t>
            </a:r>
            <a:r>
              <a:rPr lang="en-US" dirty="0"/>
              <a:t>(condtion_3):</a:t>
            </a:r>
          </a:p>
          <a:p>
            <a:r>
              <a:rPr lang="en-US" dirty="0"/>
              <a:t>	statement</a:t>
            </a:r>
          </a:p>
          <a:p>
            <a:r>
              <a:rPr lang="en-US" dirty="0"/>
              <a:t>      Rest of the Code</a:t>
            </a:r>
          </a:p>
        </p:txBody>
      </p:sp>
    </p:spTree>
    <p:extLst>
      <p:ext uri="{BB962C8B-B14F-4D97-AF65-F5344CB8AC3E}">
        <p14:creationId xmlns:p14="http://schemas.microsoft.com/office/powerpoint/2010/main" val="1370867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797CB4-6324-4ECA-897F-999A2F4F9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1323" y="938785"/>
            <a:ext cx="4053254" cy="57742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 Statement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623423A2-8F9B-411D-9778-D50D918FC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1516211"/>
            <a:ext cx="10393036" cy="4262797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show a multi-way decision based on several condition, if </a:t>
            </a:r>
            <a:r>
              <a:rPr lang="en-US" dirty="0" err="1"/>
              <a:t>elif</a:t>
            </a:r>
            <a:r>
              <a:rPr lang="en-US" dirty="0"/>
              <a:t> else statement is used</a:t>
            </a:r>
          </a:p>
          <a:p>
            <a:r>
              <a:rPr lang="en-US" dirty="0"/>
              <a:t>Syntax: </a:t>
            </a:r>
          </a:p>
          <a:p>
            <a:r>
              <a:rPr lang="en-US" dirty="0"/>
              <a:t>     if(condtion_1):</a:t>
            </a:r>
          </a:p>
          <a:p>
            <a:r>
              <a:rPr lang="en-US" dirty="0"/>
              <a:t>	statement</a:t>
            </a:r>
          </a:p>
          <a:p>
            <a:r>
              <a:rPr lang="en-US" dirty="0"/>
              <a:t>     </a:t>
            </a:r>
            <a:r>
              <a:rPr lang="en-US" dirty="0" err="1"/>
              <a:t>elif</a:t>
            </a:r>
            <a:r>
              <a:rPr lang="en-US" dirty="0"/>
              <a:t>(condtion_2):</a:t>
            </a:r>
          </a:p>
          <a:p>
            <a:r>
              <a:rPr lang="en-US" dirty="0"/>
              <a:t>	statement</a:t>
            </a:r>
          </a:p>
          <a:p>
            <a:r>
              <a:rPr lang="en-US" dirty="0"/>
              <a:t>     </a:t>
            </a:r>
            <a:r>
              <a:rPr lang="en-US" dirty="0" err="1"/>
              <a:t>elif</a:t>
            </a:r>
            <a:r>
              <a:rPr lang="en-US" dirty="0"/>
              <a:t>(condtion_3):</a:t>
            </a:r>
          </a:p>
          <a:p>
            <a:r>
              <a:rPr lang="en-US" dirty="0"/>
              <a:t>	statement</a:t>
            </a:r>
          </a:p>
          <a:p>
            <a:r>
              <a:rPr lang="en-US" dirty="0"/>
              <a:t>     else:</a:t>
            </a:r>
          </a:p>
          <a:p>
            <a:r>
              <a:rPr lang="en-US" dirty="0"/>
              <a:t>                  statement</a:t>
            </a:r>
          </a:p>
          <a:p>
            <a:r>
              <a:rPr lang="en-US" dirty="0"/>
              <a:t>      Rest of the Code</a:t>
            </a:r>
          </a:p>
        </p:txBody>
      </p:sp>
    </p:spTree>
    <p:extLst>
      <p:ext uri="{BB962C8B-B14F-4D97-AF65-F5344CB8AC3E}">
        <p14:creationId xmlns:p14="http://schemas.microsoft.com/office/powerpoint/2010/main" val="34183011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1547</TotalTime>
  <Words>382</Words>
  <Application>Microsoft Office PowerPoint</Application>
  <PresentationFormat>Custom</PresentationFormat>
  <Paragraphs>98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Gallery</vt:lpstr>
      <vt:lpstr>PowerPoint Presentation</vt:lpstr>
      <vt:lpstr>Input Statements</vt:lpstr>
      <vt:lpstr>Type Conversion</vt:lpstr>
      <vt:lpstr>If Statement</vt:lpstr>
      <vt:lpstr>If Statement flow chart</vt:lpstr>
      <vt:lpstr>If else Statement</vt:lpstr>
      <vt:lpstr>If else Statement flow chart</vt:lpstr>
      <vt:lpstr>If elif Statement</vt:lpstr>
      <vt:lpstr>If elif else Statement</vt:lpstr>
      <vt:lpstr>If elif Statement flow chart</vt:lpstr>
      <vt:lpstr>Nested If Statement</vt:lpstr>
      <vt:lpstr>LIST</vt:lpstr>
      <vt:lpstr>List</vt:lpstr>
      <vt:lpstr>Creating List</vt:lpstr>
      <vt:lpstr>Index</vt:lpstr>
      <vt:lpstr>Accessing a List</vt:lpstr>
      <vt:lpstr>Modifying or Updating elements in a List</vt:lpstr>
      <vt:lpstr>Slicing on a 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Mr.irshadullah Irshadullah</dc:creator>
  <cp:lastModifiedBy>Venom</cp:lastModifiedBy>
  <cp:revision>19</cp:revision>
  <dcterms:created xsi:type="dcterms:W3CDTF">2021-05-16T06:09:25Z</dcterms:created>
  <dcterms:modified xsi:type="dcterms:W3CDTF">2022-01-01T09:42:57Z</dcterms:modified>
</cp:coreProperties>
</file>