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1" r:id="rId6"/>
    <p:sldId id="262" r:id="rId7"/>
    <p:sldId id="263"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369F96-0B77-4B7F-8EC1-21595604830F}" type="doc">
      <dgm:prSet loTypeId="urn:microsoft.com/office/officeart/2005/8/layout/process1" loCatId="process" qsTypeId="urn:microsoft.com/office/officeart/2005/8/quickstyle/simple1" qsCatId="simple" csTypeId="urn:microsoft.com/office/officeart/2005/8/colors/accent0_2" csCatId="mainScheme" phldr="1"/>
      <dgm:spPr/>
    </dgm:pt>
    <dgm:pt modelId="{A5516CDD-248F-4264-BFE1-0376670439F7}">
      <dgm:prSet phldrT="[Text]" custT="1"/>
      <dgm:spPr/>
      <dgm:t>
        <a:bodyPr/>
        <a:lstStyle/>
        <a:p>
          <a:r>
            <a:rPr lang="en-US" sz="2800" dirty="0"/>
            <a:t>High Level Language</a:t>
          </a:r>
        </a:p>
      </dgm:t>
    </dgm:pt>
    <dgm:pt modelId="{8D587C91-ECE4-4AE0-B37F-3D590E950E24}" type="parTrans" cxnId="{CD9C8A2C-6012-4FCD-880A-EDEDCC33E361}">
      <dgm:prSet/>
      <dgm:spPr/>
      <dgm:t>
        <a:bodyPr/>
        <a:lstStyle/>
        <a:p>
          <a:endParaRPr lang="en-US"/>
        </a:p>
      </dgm:t>
    </dgm:pt>
    <dgm:pt modelId="{793C7979-C98F-485F-B412-67BBFC14C49D}" type="sibTrans" cxnId="{CD9C8A2C-6012-4FCD-880A-EDEDCC33E361}">
      <dgm:prSet/>
      <dgm:spPr/>
      <dgm:t>
        <a:bodyPr/>
        <a:lstStyle/>
        <a:p>
          <a:endParaRPr lang="en-US"/>
        </a:p>
      </dgm:t>
    </dgm:pt>
    <dgm:pt modelId="{0248D35C-E141-4C4D-8F0B-5FF137F44E5F}">
      <dgm:prSet phldrT="[Text]" custT="1"/>
      <dgm:spPr/>
      <dgm:t>
        <a:bodyPr/>
        <a:lstStyle/>
        <a:p>
          <a:r>
            <a:rPr lang="en-US" sz="2800" dirty="0"/>
            <a:t>Low Level Language/Machine Code</a:t>
          </a:r>
        </a:p>
      </dgm:t>
    </dgm:pt>
    <dgm:pt modelId="{3274E909-5902-44AD-8AB0-A0C44A220CDD}" type="parTrans" cxnId="{216AEA91-94CA-4E1A-94B6-75853C8AD3E4}">
      <dgm:prSet/>
      <dgm:spPr/>
      <dgm:t>
        <a:bodyPr/>
        <a:lstStyle/>
        <a:p>
          <a:endParaRPr lang="en-US"/>
        </a:p>
      </dgm:t>
    </dgm:pt>
    <dgm:pt modelId="{68B2A7C6-C7C8-4515-929F-A2867491201F}" type="sibTrans" cxnId="{216AEA91-94CA-4E1A-94B6-75853C8AD3E4}">
      <dgm:prSet/>
      <dgm:spPr/>
      <dgm:t>
        <a:bodyPr/>
        <a:lstStyle/>
        <a:p>
          <a:endParaRPr lang="en-US"/>
        </a:p>
      </dgm:t>
    </dgm:pt>
    <dgm:pt modelId="{61A3B21D-16EF-43C0-AC89-49134D5637ED}">
      <dgm:prSet phldrT="[Text]" custT="1"/>
      <dgm:spPr/>
      <dgm:t>
        <a:bodyPr/>
        <a:lstStyle/>
        <a:p>
          <a:r>
            <a:rPr lang="en-US" sz="2800" dirty="0"/>
            <a:t>Compiler/</a:t>
          </a:r>
        </a:p>
        <a:p>
          <a:r>
            <a:rPr lang="en-US" sz="2800" dirty="0"/>
            <a:t>Interpreter</a:t>
          </a:r>
        </a:p>
      </dgm:t>
    </dgm:pt>
    <dgm:pt modelId="{B29947DC-894D-41A5-9E04-FA69A9430ECD}" type="parTrans" cxnId="{EF3B3794-AB0C-4FD8-B35C-BB0E89883957}">
      <dgm:prSet/>
      <dgm:spPr/>
      <dgm:t>
        <a:bodyPr/>
        <a:lstStyle/>
        <a:p>
          <a:endParaRPr lang="en-US"/>
        </a:p>
      </dgm:t>
    </dgm:pt>
    <dgm:pt modelId="{4F18AC29-16CF-441B-950A-2A2CF40E80AD}" type="sibTrans" cxnId="{EF3B3794-AB0C-4FD8-B35C-BB0E89883957}">
      <dgm:prSet/>
      <dgm:spPr/>
      <dgm:t>
        <a:bodyPr/>
        <a:lstStyle/>
        <a:p>
          <a:endParaRPr lang="en-US"/>
        </a:p>
      </dgm:t>
    </dgm:pt>
    <dgm:pt modelId="{795B288A-64C2-4AF0-B601-9216465B6CD0}" type="pres">
      <dgm:prSet presAssocID="{B1369F96-0B77-4B7F-8EC1-21595604830F}" presName="Name0" presStyleCnt="0">
        <dgm:presLayoutVars>
          <dgm:dir/>
          <dgm:resizeHandles val="exact"/>
        </dgm:presLayoutVars>
      </dgm:prSet>
      <dgm:spPr/>
    </dgm:pt>
    <dgm:pt modelId="{555E732B-DCE7-4EA8-A698-D1F51BA8B846}" type="pres">
      <dgm:prSet presAssocID="{A5516CDD-248F-4264-BFE1-0376670439F7}" presName="node" presStyleLbl="node1" presStyleIdx="0" presStyleCnt="3">
        <dgm:presLayoutVars>
          <dgm:bulletEnabled val="1"/>
        </dgm:presLayoutVars>
      </dgm:prSet>
      <dgm:spPr/>
    </dgm:pt>
    <dgm:pt modelId="{66B3A701-36B2-4CDF-9DAB-89FAE4DA7539}" type="pres">
      <dgm:prSet presAssocID="{793C7979-C98F-485F-B412-67BBFC14C49D}" presName="sibTrans" presStyleLbl="sibTrans2D1" presStyleIdx="0" presStyleCnt="2"/>
      <dgm:spPr/>
    </dgm:pt>
    <dgm:pt modelId="{6C6A8737-28B0-4228-944E-66CCF8A0D7CB}" type="pres">
      <dgm:prSet presAssocID="{793C7979-C98F-485F-B412-67BBFC14C49D}" presName="connectorText" presStyleLbl="sibTrans2D1" presStyleIdx="0" presStyleCnt="2"/>
      <dgm:spPr/>
    </dgm:pt>
    <dgm:pt modelId="{3CABF7BE-2CFD-41CF-A544-A793F7E47816}" type="pres">
      <dgm:prSet presAssocID="{61A3B21D-16EF-43C0-AC89-49134D5637ED}" presName="node" presStyleLbl="node1" presStyleIdx="1" presStyleCnt="3">
        <dgm:presLayoutVars>
          <dgm:bulletEnabled val="1"/>
        </dgm:presLayoutVars>
      </dgm:prSet>
      <dgm:spPr/>
    </dgm:pt>
    <dgm:pt modelId="{D0C74E8E-BE38-4C70-ABE0-84D7DE4C0BAC}" type="pres">
      <dgm:prSet presAssocID="{4F18AC29-16CF-441B-950A-2A2CF40E80AD}" presName="sibTrans" presStyleLbl="sibTrans2D1" presStyleIdx="1" presStyleCnt="2"/>
      <dgm:spPr/>
    </dgm:pt>
    <dgm:pt modelId="{DCEA60D7-DCDB-477D-9760-CD340C7B0F4A}" type="pres">
      <dgm:prSet presAssocID="{4F18AC29-16CF-441B-950A-2A2CF40E80AD}" presName="connectorText" presStyleLbl="sibTrans2D1" presStyleIdx="1" presStyleCnt="2"/>
      <dgm:spPr/>
    </dgm:pt>
    <dgm:pt modelId="{1FB41433-5089-4194-BBFB-6ABF3B74C6CC}" type="pres">
      <dgm:prSet presAssocID="{0248D35C-E141-4C4D-8F0B-5FF137F44E5F}" presName="node" presStyleLbl="node1" presStyleIdx="2" presStyleCnt="3">
        <dgm:presLayoutVars>
          <dgm:bulletEnabled val="1"/>
        </dgm:presLayoutVars>
      </dgm:prSet>
      <dgm:spPr/>
    </dgm:pt>
  </dgm:ptLst>
  <dgm:cxnLst>
    <dgm:cxn modelId="{CD9C8A2C-6012-4FCD-880A-EDEDCC33E361}" srcId="{B1369F96-0B77-4B7F-8EC1-21595604830F}" destId="{A5516CDD-248F-4264-BFE1-0376670439F7}" srcOrd="0" destOrd="0" parTransId="{8D587C91-ECE4-4AE0-B37F-3D590E950E24}" sibTransId="{793C7979-C98F-485F-B412-67BBFC14C49D}"/>
    <dgm:cxn modelId="{4075F878-0F6D-4E7F-BA06-8F00B3059CC0}" type="presOf" srcId="{793C7979-C98F-485F-B412-67BBFC14C49D}" destId="{6C6A8737-28B0-4228-944E-66CCF8A0D7CB}" srcOrd="1" destOrd="0" presId="urn:microsoft.com/office/officeart/2005/8/layout/process1"/>
    <dgm:cxn modelId="{216AEA91-94CA-4E1A-94B6-75853C8AD3E4}" srcId="{B1369F96-0B77-4B7F-8EC1-21595604830F}" destId="{0248D35C-E141-4C4D-8F0B-5FF137F44E5F}" srcOrd="2" destOrd="0" parTransId="{3274E909-5902-44AD-8AB0-A0C44A220CDD}" sibTransId="{68B2A7C6-C7C8-4515-929F-A2867491201F}"/>
    <dgm:cxn modelId="{771CA393-9EF4-4F4B-989C-9EDF7777D5EB}" type="presOf" srcId="{61A3B21D-16EF-43C0-AC89-49134D5637ED}" destId="{3CABF7BE-2CFD-41CF-A544-A793F7E47816}" srcOrd="0" destOrd="0" presId="urn:microsoft.com/office/officeart/2005/8/layout/process1"/>
    <dgm:cxn modelId="{EF3B3794-AB0C-4FD8-B35C-BB0E89883957}" srcId="{B1369F96-0B77-4B7F-8EC1-21595604830F}" destId="{61A3B21D-16EF-43C0-AC89-49134D5637ED}" srcOrd="1" destOrd="0" parTransId="{B29947DC-894D-41A5-9E04-FA69A9430ECD}" sibTransId="{4F18AC29-16CF-441B-950A-2A2CF40E80AD}"/>
    <dgm:cxn modelId="{C24B7898-35D4-4077-8327-E87569EBE57C}" type="presOf" srcId="{B1369F96-0B77-4B7F-8EC1-21595604830F}" destId="{795B288A-64C2-4AF0-B601-9216465B6CD0}" srcOrd="0" destOrd="0" presId="urn:microsoft.com/office/officeart/2005/8/layout/process1"/>
    <dgm:cxn modelId="{034F56AB-2B2B-419E-B763-0FFF50C1DB4C}" type="presOf" srcId="{A5516CDD-248F-4264-BFE1-0376670439F7}" destId="{555E732B-DCE7-4EA8-A698-D1F51BA8B846}" srcOrd="0" destOrd="0" presId="urn:microsoft.com/office/officeart/2005/8/layout/process1"/>
    <dgm:cxn modelId="{BB2E71C7-B1F0-435B-B451-6F3DEA8A2954}" type="presOf" srcId="{4F18AC29-16CF-441B-950A-2A2CF40E80AD}" destId="{D0C74E8E-BE38-4C70-ABE0-84D7DE4C0BAC}" srcOrd="0" destOrd="0" presId="urn:microsoft.com/office/officeart/2005/8/layout/process1"/>
    <dgm:cxn modelId="{4F0259D6-0267-46A9-8F65-F0094C339BAA}" type="presOf" srcId="{0248D35C-E141-4C4D-8F0B-5FF137F44E5F}" destId="{1FB41433-5089-4194-BBFB-6ABF3B74C6CC}" srcOrd="0" destOrd="0" presId="urn:microsoft.com/office/officeart/2005/8/layout/process1"/>
    <dgm:cxn modelId="{70408CD8-5E32-4B5B-ADEE-C7A4B9204CA5}" type="presOf" srcId="{4F18AC29-16CF-441B-950A-2A2CF40E80AD}" destId="{DCEA60D7-DCDB-477D-9760-CD340C7B0F4A}" srcOrd="1" destOrd="0" presId="urn:microsoft.com/office/officeart/2005/8/layout/process1"/>
    <dgm:cxn modelId="{FA85FAEB-3677-4431-9DC1-F007550410A9}" type="presOf" srcId="{793C7979-C98F-485F-B412-67BBFC14C49D}" destId="{66B3A701-36B2-4CDF-9DAB-89FAE4DA7539}" srcOrd="0" destOrd="0" presId="urn:microsoft.com/office/officeart/2005/8/layout/process1"/>
    <dgm:cxn modelId="{D1495CDC-ACCE-4A7C-8AE3-0A51B3FA035D}" type="presParOf" srcId="{795B288A-64C2-4AF0-B601-9216465B6CD0}" destId="{555E732B-DCE7-4EA8-A698-D1F51BA8B846}" srcOrd="0" destOrd="0" presId="urn:microsoft.com/office/officeart/2005/8/layout/process1"/>
    <dgm:cxn modelId="{9AAB6F43-23BF-451A-B64E-5DF564CD3D29}" type="presParOf" srcId="{795B288A-64C2-4AF0-B601-9216465B6CD0}" destId="{66B3A701-36B2-4CDF-9DAB-89FAE4DA7539}" srcOrd="1" destOrd="0" presId="urn:microsoft.com/office/officeart/2005/8/layout/process1"/>
    <dgm:cxn modelId="{7A365911-B58D-40C1-A63F-80E8E0E11C03}" type="presParOf" srcId="{66B3A701-36B2-4CDF-9DAB-89FAE4DA7539}" destId="{6C6A8737-28B0-4228-944E-66CCF8A0D7CB}" srcOrd="0" destOrd="0" presId="urn:microsoft.com/office/officeart/2005/8/layout/process1"/>
    <dgm:cxn modelId="{D274E357-3277-47C9-873B-1F335CA298AF}" type="presParOf" srcId="{795B288A-64C2-4AF0-B601-9216465B6CD0}" destId="{3CABF7BE-2CFD-41CF-A544-A793F7E47816}" srcOrd="2" destOrd="0" presId="urn:microsoft.com/office/officeart/2005/8/layout/process1"/>
    <dgm:cxn modelId="{6FCB2F18-8951-4D52-BD05-7A7161E02867}" type="presParOf" srcId="{795B288A-64C2-4AF0-B601-9216465B6CD0}" destId="{D0C74E8E-BE38-4C70-ABE0-84D7DE4C0BAC}" srcOrd="3" destOrd="0" presId="urn:microsoft.com/office/officeart/2005/8/layout/process1"/>
    <dgm:cxn modelId="{1C1FDA05-7F5D-4C00-AECA-D98496146DA2}" type="presParOf" srcId="{D0C74E8E-BE38-4C70-ABE0-84D7DE4C0BAC}" destId="{DCEA60D7-DCDB-477D-9760-CD340C7B0F4A}" srcOrd="0" destOrd="0" presId="urn:microsoft.com/office/officeart/2005/8/layout/process1"/>
    <dgm:cxn modelId="{1937A0F8-F3E4-4808-92BE-DF058E86185C}" type="presParOf" srcId="{795B288A-64C2-4AF0-B601-9216465B6CD0}" destId="{1FB41433-5089-4194-BBFB-6ABF3B74C6C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E732B-DCE7-4EA8-A698-D1F51BA8B846}">
      <dsp:nvSpPr>
        <dsp:cNvPr id="0" name=""/>
        <dsp:cNvSpPr/>
      </dsp:nvSpPr>
      <dsp:spPr>
        <a:xfrm>
          <a:off x="13638" y="232995"/>
          <a:ext cx="2619716" cy="157182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High Level Language</a:t>
          </a:r>
        </a:p>
      </dsp:txBody>
      <dsp:txXfrm>
        <a:off x="59675" y="279032"/>
        <a:ext cx="2527642" cy="1479755"/>
      </dsp:txXfrm>
    </dsp:sp>
    <dsp:sp modelId="{66B3A701-36B2-4CDF-9DAB-89FAE4DA7539}">
      <dsp:nvSpPr>
        <dsp:cNvPr id="0" name=""/>
        <dsp:cNvSpPr/>
      </dsp:nvSpPr>
      <dsp:spPr>
        <a:xfrm>
          <a:off x="2895326" y="694065"/>
          <a:ext cx="555379" cy="64968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895326" y="824003"/>
        <a:ext cx="388765" cy="389813"/>
      </dsp:txXfrm>
    </dsp:sp>
    <dsp:sp modelId="{3CABF7BE-2CFD-41CF-A544-A793F7E47816}">
      <dsp:nvSpPr>
        <dsp:cNvPr id="0" name=""/>
        <dsp:cNvSpPr/>
      </dsp:nvSpPr>
      <dsp:spPr>
        <a:xfrm>
          <a:off x="3681241" y="232995"/>
          <a:ext cx="2619716" cy="157182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Compiler/</a:t>
          </a:r>
        </a:p>
        <a:p>
          <a:pPr marL="0" lvl="0" indent="0" algn="ctr" defTabSz="1244600">
            <a:lnSpc>
              <a:spcPct val="90000"/>
            </a:lnSpc>
            <a:spcBef>
              <a:spcPct val="0"/>
            </a:spcBef>
            <a:spcAft>
              <a:spcPct val="35000"/>
            </a:spcAft>
            <a:buNone/>
          </a:pPr>
          <a:r>
            <a:rPr lang="en-US" sz="2800" kern="1200" dirty="0"/>
            <a:t>Interpreter</a:t>
          </a:r>
        </a:p>
      </dsp:txBody>
      <dsp:txXfrm>
        <a:off x="3727278" y="279032"/>
        <a:ext cx="2527642" cy="1479755"/>
      </dsp:txXfrm>
    </dsp:sp>
    <dsp:sp modelId="{D0C74E8E-BE38-4C70-ABE0-84D7DE4C0BAC}">
      <dsp:nvSpPr>
        <dsp:cNvPr id="0" name=""/>
        <dsp:cNvSpPr/>
      </dsp:nvSpPr>
      <dsp:spPr>
        <a:xfrm>
          <a:off x="6562929" y="694065"/>
          <a:ext cx="555379" cy="64968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562929" y="824003"/>
        <a:ext cx="388765" cy="389813"/>
      </dsp:txXfrm>
    </dsp:sp>
    <dsp:sp modelId="{1FB41433-5089-4194-BBFB-6ABF3B74C6CC}">
      <dsp:nvSpPr>
        <dsp:cNvPr id="0" name=""/>
        <dsp:cNvSpPr/>
      </dsp:nvSpPr>
      <dsp:spPr>
        <a:xfrm>
          <a:off x="7348844" y="232995"/>
          <a:ext cx="2619716" cy="1571829"/>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Low Level Language/Machine Code</a:t>
          </a:r>
        </a:p>
      </dsp:txBody>
      <dsp:txXfrm>
        <a:off x="7394881" y="279032"/>
        <a:ext cx="2527642" cy="14797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0A476-84EC-4666-B550-45348C2879B5}"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049E4-5D28-49BB-A15E-1E5AB3AF6DA7}" type="slidenum">
              <a:rPr lang="en-US" smtClean="0"/>
              <a:t>‹#›</a:t>
            </a:fld>
            <a:endParaRPr lang="en-US"/>
          </a:p>
        </p:txBody>
      </p:sp>
    </p:spTree>
    <p:extLst>
      <p:ext uri="{BB962C8B-B14F-4D97-AF65-F5344CB8AC3E}">
        <p14:creationId xmlns:p14="http://schemas.microsoft.com/office/powerpoint/2010/main" val="2169101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8049E4-5D28-49BB-A15E-1E5AB3AF6DA7}" type="slidenum">
              <a:rPr lang="en-US" smtClean="0"/>
              <a:t>1</a:t>
            </a:fld>
            <a:endParaRPr lang="en-US"/>
          </a:p>
        </p:txBody>
      </p:sp>
    </p:spTree>
    <p:extLst>
      <p:ext uri="{BB962C8B-B14F-4D97-AF65-F5344CB8AC3E}">
        <p14:creationId xmlns:p14="http://schemas.microsoft.com/office/powerpoint/2010/main" val="156313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9840D6-1B18-4B9A-99B9-8B6A35411FF4}" type="datetime1">
              <a:rPr lang="en-US" smtClean="0"/>
              <a:t>12/1/2021</a:t>
            </a:fld>
            <a:endParaRPr lang="en-US"/>
          </a:p>
        </p:txBody>
      </p:sp>
      <p:sp>
        <p:nvSpPr>
          <p:cNvPr id="5" name="Footer Placeholder 4"/>
          <p:cNvSpPr>
            <a:spLocks noGrp="1"/>
          </p:cNvSpPr>
          <p:nvPr>
            <p:ph type="ftr" sz="quarter" idx="11"/>
          </p:nvPr>
        </p:nvSpPr>
        <p:spPr/>
        <p:txBody>
          <a:bodyPr/>
          <a:lstStyle/>
          <a:p>
            <a:r>
              <a:rPr lang="en-US"/>
              <a:t>lec#12</a:t>
            </a:r>
          </a:p>
        </p:txBody>
      </p:sp>
      <p:sp>
        <p:nvSpPr>
          <p:cNvPr id="6" name="Slide Number Placeholder 5"/>
          <p:cNvSpPr>
            <a:spLocks noGrp="1"/>
          </p:cNvSpPr>
          <p:nvPr>
            <p:ph type="sldNum" sz="quarter" idx="12"/>
          </p:nvPr>
        </p:nvSpPr>
        <p:spPr/>
        <p:txBody>
          <a:bodyPr/>
          <a:lstStyle/>
          <a:p>
            <a:fld id="{BD8008FF-13CD-426A-8B51-CDE79898BB39}" type="slidenum">
              <a:rPr lang="en-US" smtClean="0"/>
              <a:t>‹#›</a:t>
            </a:fld>
            <a:endParaRPr lang="en-US"/>
          </a:p>
        </p:txBody>
      </p:sp>
    </p:spTree>
    <p:extLst>
      <p:ext uri="{BB962C8B-B14F-4D97-AF65-F5344CB8AC3E}">
        <p14:creationId xmlns:p14="http://schemas.microsoft.com/office/powerpoint/2010/main" val="3296333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6E6CF-7FC0-420E-9D9A-65B269F399C7}" type="datetime1">
              <a:rPr lang="en-US" smtClean="0"/>
              <a:t>12/1/2021</a:t>
            </a:fld>
            <a:endParaRPr lang="en-US"/>
          </a:p>
        </p:txBody>
      </p:sp>
      <p:sp>
        <p:nvSpPr>
          <p:cNvPr id="5" name="Footer Placeholder 4"/>
          <p:cNvSpPr>
            <a:spLocks noGrp="1"/>
          </p:cNvSpPr>
          <p:nvPr>
            <p:ph type="ftr" sz="quarter" idx="11"/>
          </p:nvPr>
        </p:nvSpPr>
        <p:spPr/>
        <p:txBody>
          <a:bodyPr/>
          <a:lstStyle/>
          <a:p>
            <a:r>
              <a:rPr lang="en-US"/>
              <a:t>lec#12</a:t>
            </a:r>
          </a:p>
        </p:txBody>
      </p:sp>
      <p:sp>
        <p:nvSpPr>
          <p:cNvPr id="6" name="Slide Number Placeholder 5"/>
          <p:cNvSpPr>
            <a:spLocks noGrp="1"/>
          </p:cNvSpPr>
          <p:nvPr>
            <p:ph type="sldNum" sz="quarter" idx="12"/>
          </p:nvPr>
        </p:nvSpPr>
        <p:spPr/>
        <p:txBody>
          <a:bodyPr/>
          <a:lstStyle/>
          <a:p>
            <a:fld id="{BD8008FF-13CD-426A-8B51-CDE79898BB39}" type="slidenum">
              <a:rPr lang="en-US" smtClean="0"/>
              <a:t>‹#›</a:t>
            </a:fld>
            <a:endParaRPr lang="en-US"/>
          </a:p>
        </p:txBody>
      </p:sp>
    </p:spTree>
    <p:extLst>
      <p:ext uri="{BB962C8B-B14F-4D97-AF65-F5344CB8AC3E}">
        <p14:creationId xmlns:p14="http://schemas.microsoft.com/office/powerpoint/2010/main" val="218902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650EAB-F368-4DE8-9FC6-E287C000F5D6}" type="datetime1">
              <a:rPr lang="en-US" smtClean="0"/>
              <a:t>12/1/2021</a:t>
            </a:fld>
            <a:endParaRPr lang="en-US"/>
          </a:p>
        </p:txBody>
      </p:sp>
      <p:sp>
        <p:nvSpPr>
          <p:cNvPr id="5" name="Footer Placeholder 4"/>
          <p:cNvSpPr>
            <a:spLocks noGrp="1"/>
          </p:cNvSpPr>
          <p:nvPr>
            <p:ph type="ftr" sz="quarter" idx="11"/>
          </p:nvPr>
        </p:nvSpPr>
        <p:spPr/>
        <p:txBody>
          <a:bodyPr/>
          <a:lstStyle/>
          <a:p>
            <a:r>
              <a:rPr lang="en-US"/>
              <a:t>lec#12</a:t>
            </a:r>
          </a:p>
        </p:txBody>
      </p:sp>
      <p:sp>
        <p:nvSpPr>
          <p:cNvPr id="6" name="Slide Number Placeholder 5"/>
          <p:cNvSpPr>
            <a:spLocks noGrp="1"/>
          </p:cNvSpPr>
          <p:nvPr>
            <p:ph type="sldNum" sz="quarter" idx="12"/>
          </p:nvPr>
        </p:nvSpPr>
        <p:spPr/>
        <p:txBody>
          <a:bodyPr/>
          <a:lstStyle/>
          <a:p>
            <a:fld id="{BD8008FF-13CD-426A-8B51-CDE79898BB39}" type="slidenum">
              <a:rPr lang="en-US" smtClean="0"/>
              <a:t>‹#›</a:t>
            </a:fld>
            <a:endParaRPr lang="en-US"/>
          </a:p>
        </p:txBody>
      </p:sp>
    </p:spTree>
    <p:extLst>
      <p:ext uri="{BB962C8B-B14F-4D97-AF65-F5344CB8AC3E}">
        <p14:creationId xmlns:p14="http://schemas.microsoft.com/office/powerpoint/2010/main" val="177951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EA0E96-EEA2-443C-9614-913DBCA4E95A}" type="datetime1">
              <a:rPr lang="en-US" smtClean="0"/>
              <a:t>12/1/2021</a:t>
            </a:fld>
            <a:endParaRPr lang="en-US"/>
          </a:p>
        </p:txBody>
      </p:sp>
      <p:sp>
        <p:nvSpPr>
          <p:cNvPr id="5" name="Footer Placeholder 4"/>
          <p:cNvSpPr>
            <a:spLocks noGrp="1"/>
          </p:cNvSpPr>
          <p:nvPr>
            <p:ph type="ftr" sz="quarter" idx="11"/>
          </p:nvPr>
        </p:nvSpPr>
        <p:spPr/>
        <p:txBody>
          <a:bodyPr/>
          <a:lstStyle/>
          <a:p>
            <a:r>
              <a:rPr lang="en-US"/>
              <a:t>lec#12</a:t>
            </a:r>
          </a:p>
        </p:txBody>
      </p:sp>
      <p:sp>
        <p:nvSpPr>
          <p:cNvPr id="6" name="Slide Number Placeholder 5"/>
          <p:cNvSpPr>
            <a:spLocks noGrp="1"/>
          </p:cNvSpPr>
          <p:nvPr>
            <p:ph type="sldNum" sz="quarter" idx="12"/>
          </p:nvPr>
        </p:nvSpPr>
        <p:spPr/>
        <p:txBody>
          <a:bodyPr/>
          <a:lstStyle/>
          <a:p>
            <a:fld id="{BD8008FF-13CD-426A-8B51-CDE79898BB39}" type="slidenum">
              <a:rPr lang="en-US" smtClean="0"/>
              <a:t>‹#›</a:t>
            </a:fld>
            <a:endParaRPr lang="en-US"/>
          </a:p>
        </p:txBody>
      </p:sp>
    </p:spTree>
    <p:extLst>
      <p:ext uri="{BB962C8B-B14F-4D97-AF65-F5344CB8AC3E}">
        <p14:creationId xmlns:p14="http://schemas.microsoft.com/office/powerpoint/2010/main" val="204570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6BD83-4055-4DD6-B286-3197E10AA32B}" type="datetime1">
              <a:rPr lang="en-US" smtClean="0"/>
              <a:t>12/1/2021</a:t>
            </a:fld>
            <a:endParaRPr lang="en-US"/>
          </a:p>
        </p:txBody>
      </p:sp>
      <p:sp>
        <p:nvSpPr>
          <p:cNvPr id="5" name="Footer Placeholder 4"/>
          <p:cNvSpPr>
            <a:spLocks noGrp="1"/>
          </p:cNvSpPr>
          <p:nvPr>
            <p:ph type="ftr" sz="quarter" idx="11"/>
          </p:nvPr>
        </p:nvSpPr>
        <p:spPr/>
        <p:txBody>
          <a:bodyPr/>
          <a:lstStyle/>
          <a:p>
            <a:r>
              <a:rPr lang="en-US"/>
              <a:t>lec#12</a:t>
            </a:r>
          </a:p>
        </p:txBody>
      </p:sp>
      <p:sp>
        <p:nvSpPr>
          <p:cNvPr id="6" name="Slide Number Placeholder 5"/>
          <p:cNvSpPr>
            <a:spLocks noGrp="1"/>
          </p:cNvSpPr>
          <p:nvPr>
            <p:ph type="sldNum" sz="quarter" idx="12"/>
          </p:nvPr>
        </p:nvSpPr>
        <p:spPr/>
        <p:txBody>
          <a:bodyPr/>
          <a:lstStyle/>
          <a:p>
            <a:fld id="{BD8008FF-13CD-426A-8B51-CDE79898BB39}" type="slidenum">
              <a:rPr lang="en-US" smtClean="0"/>
              <a:t>‹#›</a:t>
            </a:fld>
            <a:endParaRPr lang="en-US"/>
          </a:p>
        </p:txBody>
      </p:sp>
    </p:spTree>
    <p:extLst>
      <p:ext uri="{BB962C8B-B14F-4D97-AF65-F5344CB8AC3E}">
        <p14:creationId xmlns:p14="http://schemas.microsoft.com/office/powerpoint/2010/main" val="56031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D2D2B6-0DC8-4C80-8B60-3E1CEEE62AA3}" type="datetime1">
              <a:rPr lang="en-US" smtClean="0"/>
              <a:t>12/1/2021</a:t>
            </a:fld>
            <a:endParaRPr lang="en-US"/>
          </a:p>
        </p:txBody>
      </p:sp>
      <p:sp>
        <p:nvSpPr>
          <p:cNvPr id="6" name="Footer Placeholder 5"/>
          <p:cNvSpPr>
            <a:spLocks noGrp="1"/>
          </p:cNvSpPr>
          <p:nvPr>
            <p:ph type="ftr" sz="quarter" idx="11"/>
          </p:nvPr>
        </p:nvSpPr>
        <p:spPr/>
        <p:txBody>
          <a:bodyPr/>
          <a:lstStyle/>
          <a:p>
            <a:r>
              <a:rPr lang="en-US"/>
              <a:t>lec#12</a:t>
            </a:r>
          </a:p>
        </p:txBody>
      </p:sp>
      <p:sp>
        <p:nvSpPr>
          <p:cNvPr id="7" name="Slide Number Placeholder 6"/>
          <p:cNvSpPr>
            <a:spLocks noGrp="1"/>
          </p:cNvSpPr>
          <p:nvPr>
            <p:ph type="sldNum" sz="quarter" idx="12"/>
          </p:nvPr>
        </p:nvSpPr>
        <p:spPr/>
        <p:txBody>
          <a:bodyPr/>
          <a:lstStyle/>
          <a:p>
            <a:fld id="{BD8008FF-13CD-426A-8B51-CDE79898BB39}" type="slidenum">
              <a:rPr lang="en-US" smtClean="0"/>
              <a:t>‹#›</a:t>
            </a:fld>
            <a:endParaRPr lang="en-US"/>
          </a:p>
        </p:txBody>
      </p:sp>
    </p:spTree>
    <p:extLst>
      <p:ext uri="{BB962C8B-B14F-4D97-AF65-F5344CB8AC3E}">
        <p14:creationId xmlns:p14="http://schemas.microsoft.com/office/powerpoint/2010/main" val="409893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485E8C-0EA3-4B61-B311-5385C2F28C8D}" type="datetime1">
              <a:rPr lang="en-US" smtClean="0"/>
              <a:t>12/1/2021</a:t>
            </a:fld>
            <a:endParaRPr lang="en-US"/>
          </a:p>
        </p:txBody>
      </p:sp>
      <p:sp>
        <p:nvSpPr>
          <p:cNvPr id="8" name="Footer Placeholder 7"/>
          <p:cNvSpPr>
            <a:spLocks noGrp="1"/>
          </p:cNvSpPr>
          <p:nvPr>
            <p:ph type="ftr" sz="quarter" idx="11"/>
          </p:nvPr>
        </p:nvSpPr>
        <p:spPr/>
        <p:txBody>
          <a:bodyPr/>
          <a:lstStyle/>
          <a:p>
            <a:r>
              <a:rPr lang="en-US"/>
              <a:t>lec#12</a:t>
            </a:r>
          </a:p>
        </p:txBody>
      </p:sp>
      <p:sp>
        <p:nvSpPr>
          <p:cNvPr id="9" name="Slide Number Placeholder 8"/>
          <p:cNvSpPr>
            <a:spLocks noGrp="1"/>
          </p:cNvSpPr>
          <p:nvPr>
            <p:ph type="sldNum" sz="quarter" idx="12"/>
          </p:nvPr>
        </p:nvSpPr>
        <p:spPr/>
        <p:txBody>
          <a:bodyPr/>
          <a:lstStyle/>
          <a:p>
            <a:fld id="{BD8008FF-13CD-426A-8B51-CDE79898BB39}" type="slidenum">
              <a:rPr lang="en-US" smtClean="0"/>
              <a:t>‹#›</a:t>
            </a:fld>
            <a:endParaRPr lang="en-US"/>
          </a:p>
        </p:txBody>
      </p:sp>
    </p:spTree>
    <p:extLst>
      <p:ext uri="{BB962C8B-B14F-4D97-AF65-F5344CB8AC3E}">
        <p14:creationId xmlns:p14="http://schemas.microsoft.com/office/powerpoint/2010/main" val="312681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2882D5-37C7-49E7-B869-85F465B74531}" type="datetime1">
              <a:rPr lang="en-US" smtClean="0"/>
              <a:t>12/1/2021</a:t>
            </a:fld>
            <a:endParaRPr lang="en-US"/>
          </a:p>
        </p:txBody>
      </p:sp>
      <p:sp>
        <p:nvSpPr>
          <p:cNvPr id="4" name="Footer Placeholder 3"/>
          <p:cNvSpPr>
            <a:spLocks noGrp="1"/>
          </p:cNvSpPr>
          <p:nvPr>
            <p:ph type="ftr" sz="quarter" idx="11"/>
          </p:nvPr>
        </p:nvSpPr>
        <p:spPr/>
        <p:txBody>
          <a:bodyPr/>
          <a:lstStyle/>
          <a:p>
            <a:r>
              <a:rPr lang="en-US"/>
              <a:t>lec#12</a:t>
            </a:r>
          </a:p>
        </p:txBody>
      </p:sp>
      <p:sp>
        <p:nvSpPr>
          <p:cNvPr id="5" name="Slide Number Placeholder 4"/>
          <p:cNvSpPr>
            <a:spLocks noGrp="1"/>
          </p:cNvSpPr>
          <p:nvPr>
            <p:ph type="sldNum" sz="quarter" idx="12"/>
          </p:nvPr>
        </p:nvSpPr>
        <p:spPr/>
        <p:txBody>
          <a:bodyPr/>
          <a:lstStyle/>
          <a:p>
            <a:fld id="{BD8008FF-13CD-426A-8B51-CDE79898BB39}" type="slidenum">
              <a:rPr lang="en-US" smtClean="0"/>
              <a:t>‹#›</a:t>
            </a:fld>
            <a:endParaRPr lang="en-US"/>
          </a:p>
        </p:txBody>
      </p:sp>
    </p:spTree>
    <p:extLst>
      <p:ext uri="{BB962C8B-B14F-4D97-AF65-F5344CB8AC3E}">
        <p14:creationId xmlns:p14="http://schemas.microsoft.com/office/powerpoint/2010/main" val="226441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69FF6-6C06-408B-BF9C-2C77CBFCF71D}" type="datetime1">
              <a:rPr lang="en-US" smtClean="0"/>
              <a:t>12/1/2021</a:t>
            </a:fld>
            <a:endParaRPr lang="en-US"/>
          </a:p>
        </p:txBody>
      </p:sp>
      <p:sp>
        <p:nvSpPr>
          <p:cNvPr id="3" name="Footer Placeholder 2"/>
          <p:cNvSpPr>
            <a:spLocks noGrp="1"/>
          </p:cNvSpPr>
          <p:nvPr>
            <p:ph type="ftr" sz="quarter" idx="11"/>
          </p:nvPr>
        </p:nvSpPr>
        <p:spPr/>
        <p:txBody>
          <a:bodyPr/>
          <a:lstStyle/>
          <a:p>
            <a:r>
              <a:rPr lang="en-US"/>
              <a:t>lec#12</a:t>
            </a:r>
          </a:p>
        </p:txBody>
      </p:sp>
      <p:sp>
        <p:nvSpPr>
          <p:cNvPr id="4" name="Slide Number Placeholder 3"/>
          <p:cNvSpPr>
            <a:spLocks noGrp="1"/>
          </p:cNvSpPr>
          <p:nvPr>
            <p:ph type="sldNum" sz="quarter" idx="12"/>
          </p:nvPr>
        </p:nvSpPr>
        <p:spPr/>
        <p:txBody>
          <a:bodyPr/>
          <a:lstStyle/>
          <a:p>
            <a:fld id="{BD8008FF-13CD-426A-8B51-CDE79898BB39}" type="slidenum">
              <a:rPr lang="en-US" smtClean="0"/>
              <a:t>‹#›</a:t>
            </a:fld>
            <a:endParaRPr lang="en-US"/>
          </a:p>
        </p:txBody>
      </p:sp>
    </p:spTree>
    <p:extLst>
      <p:ext uri="{BB962C8B-B14F-4D97-AF65-F5344CB8AC3E}">
        <p14:creationId xmlns:p14="http://schemas.microsoft.com/office/powerpoint/2010/main" val="82900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366AB-9563-4B09-82B7-516150C33AEA}" type="datetime1">
              <a:rPr lang="en-US" smtClean="0"/>
              <a:t>12/1/2021</a:t>
            </a:fld>
            <a:endParaRPr lang="en-US"/>
          </a:p>
        </p:txBody>
      </p:sp>
      <p:sp>
        <p:nvSpPr>
          <p:cNvPr id="6" name="Footer Placeholder 5"/>
          <p:cNvSpPr>
            <a:spLocks noGrp="1"/>
          </p:cNvSpPr>
          <p:nvPr>
            <p:ph type="ftr" sz="quarter" idx="11"/>
          </p:nvPr>
        </p:nvSpPr>
        <p:spPr/>
        <p:txBody>
          <a:bodyPr/>
          <a:lstStyle/>
          <a:p>
            <a:r>
              <a:rPr lang="en-US"/>
              <a:t>lec#12</a:t>
            </a:r>
          </a:p>
        </p:txBody>
      </p:sp>
      <p:sp>
        <p:nvSpPr>
          <p:cNvPr id="7" name="Slide Number Placeholder 6"/>
          <p:cNvSpPr>
            <a:spLocks noGrp="1"/>
          </p:cNvSpPr>
          <p:nvPr>
            <p:ph type="sldNum" sz="quarter" idx="12"/>
          </p:nvPr>
        </p:nvSpPr>
        <p:spPr/>
        <p:txBody>
          <a:bodyPr/>
          <a:lstStyle/>
          <a:p>
            <a:fld id="{BD8008FF-13CD-426A-8B51-CDE79898BB39}" type="slidenum">
              <a:rPr lang="en-US" smtClean="0"/>
              <a:t>‹#›</a:t>
            </a:fld>
            <a:endParaRPr lang="en-US"/>
          </a:p>
        </p:txBody>
      </p:sp>
    </p:spTree>
    <p:extLst>
      <p:ext uri="{BB962C8B-B14F-4D97-AF65-F5344CB8AC3E}">
        <p14:creationId xmlns:p14="http://schemas.microsoft.com/office/powerpoint/2010/main" val="247935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25AC56-A951-40E8-9E3B-EEEECD23F965}" type="datetime1">
              <a:rPr lang="en-US" smtClean="0"/>
              <a:t>12/1/2021</a:t>
            </a:fld>
            <a:endParaRPr lang="en-US"/>
          </a:p>
        </p:txBody>
      </p:sp>
      <p:sp>
        <p:nvSpPr>
          <p:cNvPr id="6" name="Footer Placeholder 5"/>
          <p:cNvSpPr>
            <a:spLocks noGrp="1"/>
          </p:cNvSpPr>
          <p:nvPr>
            <p:ph type="ftr" sz="quarter" idx="11"/>
          </p:nvPr>
        </p:nvSpPr>
        <p:spPr/>
        <p:txBody>
          <a:bodyPr/>
          <a:lstStyle/>
          <a:p>
            <a:r>
              <a:rPr lang="en-US"/>
              <a:t>lec#12</a:t>
            </a:r>
          </a:p>
        </p:txBody>
      </p:sp>
      <p:sp>
        <p:nvSpPr>
          <p:cNvPr id="7" name="Slide Number Placeholder 6"/>
          <p:cNvSpPr>
            <a:spLocks noGrp="1"/>
          </p:cNvSpPr>
          <p:nvPr>
            <p:ph type="sldNum" sz="quarter" idx="12"/>
          </p:nvPr>
        </p:nvSpPr>
        <p:spPr/>
        <p:txBody>
          <a:bodyPr/>
          <a:lstStyle/>
          <a:p>
            <a:fld id="{BD8008FF-13CD-426A-8B51-CDE79898BB39}" type="slidenum">
              <a:rPr lang="en-US" smtClean="0"/>
              <a:t>‹#›</a:t>
            </a:fld>
            <a:endParaRPr lang="en-US"/>
          </a:p>
        </p:txBody>
      </p:sp>
    </p:spTree>
    <p:extLst>
      <p:ext uri="{BB962C8B-B14F-4D97-AF65-F5344CB8AC3E}">
        <p14:creationId xmlns:p14="http://schemas.microsoft.com/office/powerpoint/2010/main" val="389614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7A105-0EBD-46F9-9DA0-D0B48DD04A59}" type="datetime1">
              <a:rPr lang="en-US" smtClean="0"/>
              <a:t>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lec#12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008FF-13CD-426A-8B51-CDE79898BB39}" type="slidenum">
              <a:rPr lang="en-US" smtClean="0"/>
              <a:t>‹#›</a:t>
            </a:fld>
            <a:endParaRPr lang="en-US"/>
          </a:p>
        </p:txBody>
      </p:sp>
    </p:spTree>
    <p:extLst>
      <p:ext uri="{BB962C8B-B14F-4D97-AF65-F5344CB8AC3E}">
        <p14:creationId xmlns:p14="http://schemas.microsoft.com/office/powerpoint/2010/main" val="349998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4" name="Date Placeholder 3"/>
          <p:cNvSpPr>
            <a:spLocks noGrp="1"/>
          </p:cNvSpPr>
          <p:nvPr>
            <p:ph type="dt" sz="half" idx="10"/>
          </p:nvPr>
        </p:nvSpPr>
        <p:spPr/>
        <p:txBody>
          <a:bodyPr/>
          <a:lstStyle/>
          <a:p>
            <a:fld id="{F6EDDDA5-E7FA-477E-AC01-93F518C59CDE}" type="datetime1">
              <a:rPr lang="en-US" smtClean="0"/>
              <a:t>12/1/2021</a:t>
            </a:fld>
            <a:endParaRPr lang="en-US"/>
          </a:p>
        </p:txBody>
      </p:sp>
      <p:sp>
        <p:nvSpPr>
          <p:cNvPr id="5" name="Footer Placeholder 4"/>
          <p:cNvSpPr>
            <a:spLocks noGrp="1"/>
          </p:cNvSpPr>
          <p:nvPr>
            <p:ph type="ftr" sz="quarter" idx="11"/>
          </p:nvPr>
        </p:nvSpPr>
        <p:spPr/>
        <p:txBody>
          <a:bodyPr/>
          <a:lstStyle/>
          <a:p>
            <a:r>
              <a:rPr lang="en-US"/>
              <a:t>lec#12</a:t>
            </a:r>
          </a:p>
        </p:txBody>
      </p:sp>
      <p:sp>
        <p:nvSpPr>
          <p:cNvPr id="6" name="Slide Number Placeholder 5"/>
          <p:cNvSpPr>
            <a:spLocks noGrp="1"/>
          </p:cNvSpPr>
          <p:nvPr>
            <p:ph type="sldNum" sz="quarter" idx="12"/>
          </p:nvPr>
        </p:nvSpPr>
        <p:spPr/>
        <p:txBody>
          <a:bodyPr/>
          <a:lstStyle/>
          <a:p>
            <a:fld id="{BD8008FF-13CD-426A-8B51-CDE79898BB39}" type="slidenum">
              <a:rPr lang="en-US" smtClean="0"/>
              <a:t>1</a:t>
            </a:fld>
            <a:endParaRPr lang="en-US"/>
          </a:p>
        </p:txBody>
      </p:sp>
      <p:sp>
        <p:nvSpPr>
          <p:cNvPr id="3" name="Subtitle 2">
            <a:extLst>
              <a:ext uri="{FF2B5EF4-FFF2-40B4-BE49-F238E27FC236}">
                <a16:creationId xmlns:a16="http://schemas.microsoft.com/office/drawing/2014/main" id="{F2E057F7-4313-45F6-96C3-4C0B9CF6DEB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277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 High Level Language</a:t>
            </a:r>
          </a:p>
        </p:txBody>
      </p:sp>
      <p:sp>
        <p:nvSpPr>
          <p:cNvPr id="3" name="Content Placeholder 2"/>
          <p:cNvSpPr>
            <a:spLocks noGrp="1"/>
          </p:cNvSpPr>
          <p:nvPr>
            <p:ph idx="1"/>
          </p:nvPr>
        </p:nvSpPr>
        <p:spPr/>
        <p:txBody>
          <a:bodyPr>
            <a:normAutofit/>
          </a:bodyPr>
          <a:lstStyle/>
          <a:p>
            <a:r>
              <a:rPr lang="en-US" dirty="0"/>
              <a:t>Computers can only execute programs written in low-level languages. Thus, programs written in a high-level language have to be processed before they can run. </a:t>
            </a:r>
          </a:p>
          <a:p>
            <a:r>
              <a:rPr lang="en-US" dirty="0"/>
              <a:t>Python is an example of a </a:t>
            </a:r>
            <a:r>
              <a:rPr lang="en-US" b="1" dirty="0"/>
              <a:t>high-level language.</a:t>
            </a:r>
            <a:br>
              <a:rPr lang="en-US" dirty="0"/>
            </a:br>
            <a:br>
              <a:rPr lang="en-US" dirty="0"/>
            </a:br>
            <a:br>
              <a:rPr lang="en-US" dirty="0"/>
            </a:br>
            <a:endParaRPr lang="en-US" dirty="0"/>
          </a:p>
        </p:txBody>
      </p:sp>
      <p:sp>
        <p:nvSpPr>
          <p:cNvPr id="4" name="Date Placeholder 3"/>
          <p:cNvSpPr>
            <a:spLocks noGrp="1"/>
          </p:cNvSpPr>
          <p:nvPr>
            <p:ph type="dt" sz="half" idx="10"/>
          </p:nvPr>
        </p:nvSpPr>
        <p:spPr/>
        <p:txBody>
          <a:bodyPr/>
          <a:lstStyle/>
          <a:p>
            <a:fld id="{4CB18870-363D-428A-A4A4-141C05E629E5}" type="datetime1">
              <a:rPr lang="en-US" smtClean="0"/>
              <a:t>12/1/2021</a:t>
            </a:fld>
            <a:endParaRPr lang="en-US"/>
          </a:p>
        </p:txBody>
      </p:sp>
      <p:sp>
        <p:nvSpPr>
          <p:cNvPr id="5" name="Footer Placeholder 4"/>
          <p:cNvSpPr>
            <a:spLocks noGrp="1"/>
          </p:cNvSpPr>
          <p:nvPr>
            <p:ph type="ftr" sz="quarter" idx="11"/>
          </p:nvPr>
        </p:nvSpPr>
        <p:spPr/>
        <p:txBody>
          <a:bodyPr/>
          <a:lstStyle/>
          <a:p>
            <a:r>
              <a:rPr lang="en-US"/>
              <a:t>lec#12</a:t>
            </a:r>
          </a:p>
        </p:txBody>
      </p:sp>
      <p:sp>
        <p:nvSpPr>
          <p:cNvPr id="6" name="Slide Number Placeholder 5"/>
          <p:cNvSpPr>
            <a:spLocks noGrp="1"/>
          </p:cNvSpPr>
          <p:nvPr>
            <p:ph type="sldNum" sz="quarter" idx="12"/>
          </p:nvPr>
        </p:nvSpPr>
        <p:spPr/>
        <p:txBody>
          <a:bodyPr/>
          <a:lstStyle/>
          <a:p>
            <a:fld id="{BD8008FF-13CD-426A-8B51-CDE79898BB39}" type="slidenum">
              <a:rPr lang="en-US" smtClean="0"/>
              <a:t>2</a:t>
            </a:fld>
            <a:endParaRPr lang="en-US"/>
          </a:p>
        </p:txBody>
      </p:sp>
    </p:spTree>
    <p:extLst>
      <p:ext uri="{BB962C8B-B14F-4D97-AF65-F5344CB8AC3E}">
        <p14:creationId xmlns:p14="http://schemas.microsoft.com/office/powerpoint/2010/main" val="123621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Interpreters and Compilers</a:t>
            </a:r>
          </a:p>
        </p:txBody>
      </p:sp>
      <p:sp>
        <p:nvSpPr>
          <p:cNvPr id="3" name="Content Placeholder 2"/>
          <p:cNvSpPr>
            <a:spLocks noGrp="1"/>
          </p:cNvSpPr>
          <p:nvPr>
            <p:ph idx="1"/>
          </p:nvPr>
        </p:nvSpPr>
        <p:spPr>
          <a:xfrm>
            <a:off x="838200" y="1690688"/>
            <a:ext cx="10515600" cy="4351338"/>
          </a:xfrm>
        </p:spPr>
        <p:txBody>
          <a:bodyPr/>
          <a:lstStyle/>
          <a:p>
            <a:r>
              <a:rPr lang="en-US" dirty="0"/>
              <a:t>Used for the conversion of high level language to low level language.</a:t>
            </a:r>
          </a:p>
          <a:p>
            <a:r>
              <a:rPr lang="en-US" dirty="0"/>
              <a:t>Many modern languages use both processes. They are first compiled into a lower level language, called </a:t>
            </a:r>
            <a:r>
              <a:rPr lang="en-US" b="1" dirty="0"/>
              <a:t>byte code</a:t>
            </a:r>
            <a:r>
              <a:rPr lang="en-US" dirty="0"/>
              <a:t>, and then interpreted by a program called a </a:t>
            </a:r>
            <a:r>
              <a:rPr lang="en-US" b="1" dirty="0"/>
              <a:t>virtual machine</a:t>
            </a:r>
            <a:r>
              <a:rPr lang="en-US" dirty="0"/>
              <a:t>. </a:t>
            </a:r>
          </a:p>
          <a:p>
            <a:r>
              <a:rPr lang="en-US" dirty="0"/>
              <a:t>Python uses both processes, but it is usually considered an interpreted language.</a:t>
            </a:r>
            <a:br>
              <a:rPr lang="en-US" dirty="0"/>
            </a:br>
            <a:endParaRPr lang="en-US" dirty="0"/>
          </a:p>
        </p:txBody>
      </p:sp>
      <p:sp>
        <p:nvSpPr>
          <p:cNvPr id="4" name="Date Placeholder 3"/>
          <p:cNvSpPr>
            <a:spLocks noGrp="1"/>
          </p:cNvSpPr>
          <p:nvPr>
            <p:ph type="dt" sz="half" idx="10"/>
          </p:nvPr>
        </p:nvSpPr>
        <p:spPr/>
        <p:txBody>
          <a:bodyPr/>
          <a:lstStyle/>
          <a:p>
            <a:fld id="{F488B4FB-D139-4365-84A8-DFBBABA511B0}" type="datetime1">
              <a:rPr lang="en-US" smtClean="0"/>
              <a:t>12/1/2021</a:t>
            </a:fld>
            <a:endParaRPr lang="en-US"/>
          </a:p>
        </p:txBody>
      </p:sp>
      <p:sp>
        <p:nvSpPr>
          <p:cNvPr id="5" name="Footer Placeholder 4"/>
          <p:cNvSpPr>
            <a:spLocks noGrp="1"/>
          </p:cNvSpPr>
          <p:nvPr>
            <p:ph type="ftr" sz="quarter" idx="11"/>
          </p:nvPr>
        </p:nvSpPr>
        <p:spPr/>
        <p:txBody>
          <a:bodyPr/>
          <a:lstStyle/>
          <a:p>
            <a:r>
              <a:rPr lang="en-US"/>
              <a:t>lec#12</a:t>
            </a:r>
          </a:p>
        </p:txBody>
      </p:sp>
      <p:sp>
        <p:nvSpPr>
          <p:cNvPr id="6" name="Slide Number Placeholder 5"/>
          <p:cNvSpPr>
            <a:spLocks noGrp="1"/>
          </p:cNvSpPr>
          <p:nvPr>
            <p:ph type="sldNum" sz="quarter" idx="12"/>
          </p:nvPr>
        </p:nvSpPr>
        <p:spPr/>
        <p:txBody>
          <a:bodyPr/>
          <a:lstStyle/>
          <a:p>
            <a:fld id="{BD8008FF-13CD-426A-8B51-CDE79898BB39}" type="slidenum">
              <a:rPr lang="en-US" smtClean="0"/>
              <a:t>3</a:t>
            </a:fld>
            <a:endParaRPr lang="en-US"/>
          </a:p>
        </p:txBody>
      </p:sp>
      <p:graphicFrame>
        <p:nvGraphicFramePr>
          <p:cNvPr id="7" name="Diagram 6"/>
          <p:cNvGraphicFramePr/>
          <p:nvPr>
            <p:extLst>
              <p:ext uri="{D42A27DB-BD31-4B8C-83A1-F6EECF244321}">
                <p14:modId xmlns:p14="http://schemas.microsoft.com/office/powerpoint/2010/main" val="1369924809"/>
              </p:ext>
            </p:extLst>
          </p:nvPr>
        </p:nvGraphicFramePr>
        <p:xfrm>
          <a:off x="1088409" y="4318529"/>
          <a:ext cx="9982200" cy="2037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73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Programing and Debugging</a:t>
            </a:r>
          </a:p>
        </p:txBody>
      </p:sp>
      <p:sp>
        <p:nvSpPr>
          <p:cNvPr id="3" name="Content Placeholder 2"/>
          <p:cNvSpPr>
            <a:spLocks noGrp="1"/>
          </p:cNvSpPr>
          <p:nvPr>
            <p:ph idx="1"/>
          </p:nvPr>
        </p:nvSpPr>
        <p:spPr/>
        <p:txBody>
          <a:bodyPr/>
          <a:lstStyle/>
          <a:p>
            <a:r>
              <a:rPr lang="en-US" dirty="0"/>
              <a:t>A </a:t>
            </a:r>
            <a:r>
              <a:rPr lang="en-US" b="1" dirty="0"/>
              <a:t>program </a:t>
            </a:r>
            <a:r>
              <a:rPr lang="en-US" dirty="0"/>
              <a:t>is a sequence of instructions that specifies how to perform a computation.</a:t>
            </a:r>
          </a:p>
          <a:p>
            <a:r>
              <a:rPr lang="en-US" dirty="0"/>
              <a:t>Programming errors are called </a:t>
            </a:r>
            <a:r>
              <a:rPr lang="en-US" b="1" dirty="0"/>
              <a:t>bugs </a:t>
            </a:r>
            <a:r>
              <a:rPr lang="en-US" dirty="0"/>
              <a:t>and the process of tracking them down and correcting them is called </a:t>
            </a:r>
            <a:r>
              <a:rPr lang="en-US" b="1" dirty="0"/>
              <a:t>debugging</a:t>
            </a:r>
            <a:r>
              <a:rPr lang="en-US" dirty="0"/>
              <a:t>.</a:t>
            </a:r>
          </a:p>
          <a:p>
            <a:pPr lvl="1"/>
            <a:r>
              <a:rPr lang="en-US" b="1" dirty="0"/>
              <a:t>Syntax errors</a:t>
            </a:r>
          </a:p>
          <a:p>
            <a:pPr lvl="1"/>
            <a:r>
              <a:rPr lang="en-US" b="1" dirty="0"/>
              <a:t>Run-Time errors</a:t>
            </a:r>
          </a:p>
          <a:p>
            <a:pPr lvl="1"/>
            <a:r>
              <a:rPr lang="en-US" b="1" dirty="0"/>
              <a:t>Logic errors</a:t>
            </a:r>
            <a:br>
              <a:rPr lang="en-US" dirty="0"/>
            </a:br>
            <a:br>
              <a:rPr lang="en-US" dirty="0"/>
            </a:br>
            <a:br>
              <a:rPr lang="en-US" dirty="0"/>
            </a:br>
            <a:endParaRPr lang="en-US" dirty="0"/>
          </a:p>
        </p:txBody>
      </p:sp>
      <p:sp>
        <p:nvSpPr>
          <p:cNvPr id="4" name="Date Placeholder 3"/>
          <p:cNvSpPr>
            <a:spLocks noGrp="1"/>
          </p:cNvSpPr>
          <p:nvPr>
            <p:ph type="dt" sz="half" idx="10"/>
          </p:nvPr>
        </p:nvSpPr>
        <p:spPr/>
        <p:txBody>
          <a:bodyPr/>
          <a:lstStyle/>
          <a:p>
            <a:fld id="{350DAEDF-28F8-4C8A-9976-EF46B9A56E09}" type="datetime1">
              <a:rPr lang="en-US" smtClean="0"/>
              <a:t>12/1/2021</a:t>
            </a:fld>
            <a:endParaRPr lang="en-US"/>
          </a:p>
        </p:txBody>
      </p:sp>
      <p:sp>
        <p:nvSpPr>
          <p:cNvPr id="5" name="Footer Placeholder 4"/>
          <p:cNvSpPr>
            <a:spLocks noGrp="1"/>
          </p:cNvSpPr>
          <p:nvPr>
            <p:ph type="ftr" sz="quarter" idx="11"/>
          </p:nvPr>
        </p:nvSpPr>
        <p:spPr/>
        <p:txBody>
          <a:bodyPr/>
          <a:lstStyle/>
          <a:p>
            <a:r>
              <a:rPr lang="en-US"/>
              <a:t>lec#12</a:t>
            </a:r>
          </a:p>
        </p:txBody>
      </p:sp>
      <p:sp>
        <p:nvSpPr>
          <p:cNvPr id="6" name="Slide Number Placeholder 5"/>
          <p:cNvSpPr>
            <a:spLocks noGrp="1"/>
          </p:cNvSpPr>
          <p:nvPr>
            <p:ph type="sldNum" sz="quarter" idx="12"/>
          </p:nvPr>
        </p:nvSpPr>
        <p:spPr/>
        <p:txBody>
          <a:bodyPr/>
          <a:lstStyle/>
          <a:p>
            <a:fld id="{BD8008FF-13CD-426A-8B51-CDE79898BB39}" type="slidenum">
              <a:rPr lang="en-US" smtClean="0"/>
              <a:t>4</a:t>
            </a:fld>
            <a:endParaRPr lang="en-US"/>
          </a:p>
        </p:txBody>
      </p:sp>
    </p:spTree>
    <p:extLst>
      <p:ext uri="{BB962C8B-B14F-4D97-AF65-F5344CB8AC3E}">
        <p14:creationId xmlns:p14="http://schemas.microsoft.com/office/powerpoint/2010/main" val="129718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Error </a:t>
            </a:r>
          </a:p>
        </p:txBody>
      </p:sp>
      <p:sp>
        <p:nvSpPr>
          <p:cNvPr id="3" name="Content Placeholder 2"/>
          <p:cNvSpPr>
            <a:spLocks noGrp="1"/>
          </p:cNvSpPr>
          <p:nvPr>
            <p:ph idx="1"/>
          </p:nvPr>
        </p:nvSpPr>
        <p:spPr/>
        <p:txBody>
          <a:bodyPr/>
          <a:lstStyle/>
          <a:p>
            <a:r>
              <a:rPr lang="en-US" b="1" dirty="0"/>
              <a:t>Syntax </a:t>
            </a:r>
            <a:r>
              <a:rPr lang="en-US" dirty="0"/>
              <a:t>refers to the structure of a program and the rules about that structure.</a:t>
            </a:r>
          </a:p>
          <a:p>
            <a:r>
              <a:rPr lang="en-US" dirty="0"/>
              <a:t>A </a:t>
            </a:r>
            <a:r>
              <a:rPr lang="en-US" b="1" dirty="0"/>
              <a:t>syntax error</a:t>
            </a:r>
            <a:r>
              <a:rPr lang="en-US" dirty="0"/>
              <a:t> happens when Python can't understand what you are saying.</a:t>
            </a:r>
            <a:br>
              <a:rPr lang="en-US" dirty="0"/>
            </a:br>
            <a:endParaRPr lang="en-US" dirty="0"/>
          </a:p>
        </p:txBody>
      </p:sp>
      <p:pic>
        <p:nvPicPr>
          <p:cNvPr id="4" name="Picture 3"/>
          <p:cNvPicPr>
            <a:picLocks noChangeAspect="1"/>
          </p:cNvPicPr>
          <p:nvPr/>
        </p:nvPicPr>
        <p:blipFill>
          <a:blip r:embed="rId2"/>
          <a:stretch>
            <a:fillRect/>
          </a:stretch>
        </p:blipFill>
        <p:spPr>
          <a:xfrm>
            <a:off x="2602671" y="3334672"/>
            <a:ext cx="8105775" cy="1304925"/>
          </a:xfrm>
          <a:prstGeom prst="rect">
            <a:avLst/>
          </a:prstGeom>
        </p:spPr>
      </p:pic>
      <p:pic>
        <p:nvPicPr>
          <p:cNvPr id="5" name="Picture 4"/>
          <p:cNvPicPr>
            <a:picLocks noChangeAspect="1"/>
          </p:cNvPicPr>
          <p:nvPr/>
        </p:nvPicPr>
        <p:blipFill>
          <a:blip r:embed="rId3"/>
          <a:stretch>
            <a:fillRect/>
          </a:stretch>
        </p:blipFill>
        <p:spPr>
          <a:xfrm>
            <a:off x="2612195" y="4639597"/>
            <a:ext cx="8086725" cy="1266825"/>
          </a:xfrm>
          <a:prstGeom prst="rect">
            <a:avLst/>
          </a:prstGeom>
        </p:spPr>
      </p:pic>
      <p:sp>
        <p:nvSpPr>
          <p:cNvPr id="6" name="Date Placeholder 5"/>
          <p:cNvSpPr>
            <a:spLocks noGrp="1"/>
          </p:cNvSpPr>
          <p:nvPr>
            <p:ph type="dt" sz="half" idx="10"/>
          </p:nvPr>
        </p:nvSpPr>
        <p:spPr/>
        <p:txBody>
          <a:bodyPr/>
          <a:lstStyle/>
          <a:p>
            <a:fld id="{AD3381D9-72F6-4310-ABBA-49E12D3F9947}" type="datetime1">
              <a:rPr lang="en-US" smtClean="0"/>
              <a:t>12/1/2021</a:t>
            </a:fld>
            <a:endParaRPr lang="en-US"/>
          </a:p>
        </p:txBody>
      </p:sp>
      <p:sp>
        <p:nvSpPr>
          <p:cNvPr id="7" name="Footer Placeholder 6"/>
          <p:cNvSpPr>
            <a:spLocks noGrp="1"/>
          </p:cNvSpPr>
          <p:nvPr>
            <p:ph type="ftr" sz="quarter" idx="11"/>
          </p:nvPr>
        </p:nvSpPr>
        <p:spPr/>
        <p:txBody>
          <a:bodyPr/>
          <a:lstStyle/>
          <a:p>
            <a:r>
              <a:rPr lang="en-US"/>
              <a:t>lec#12</a:t>
            </a:r>
          </a:p>
        </p:txBody>
      </p:sp>
      <p:sp>
        <p:nvSpPr>
          <p:cNvPr id="8" name="Slide Number Placeholder 7"/>
          <p:cNvSpPr>
            <a:spLocks noGrp="1"/>
          </p:cNvSpPr>
          <p:nvPr>
            <p:ph type="sldNum" sz="quarter" idx="12"/>
          </p:nvPr>
        </p:nvSpPr>
        <p:spPr/>
        <p:txBody>
          <a:bodyPr/>
          <a:lstStyle/>
          <a:p>
            <a:fld id="{BD8008FF-13CD-426A-8B51-CDE79898BB39}" type="slidenum">
              <a:rPr lang="en-US" smtClean="0"/>
              <a:t>5</a:t>
            </a:fld>
            <a:endParaRPr lang="en-US"/>
          </a:p>
        </p:txBody>
      </p:sp>
    </p:spTree>
    <p:extLst>
      <p:ext uri="{BB962C8B-B14F-4D97-AF65-F5344CB8AC3E}">
        <p14:creationId xmlns:p14="http://schemas.microsoft.com/office/powerpoint/2010/main" val="360220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Time Error </a:t>
            </a:r>
          </a:p>
        </p:txBody>
      </p:sp>
      <p:sp>
        <p:nvSpPr>
          <p:cNvPr id="3" name="Content Placeholder 2"/>
          <p:cNvSpPr>
            <a:spLocks noGrp="1"/>
          </p:cNvSpPr>
          <p:nvPr>
            <p:ph idx="1"/>
          </p:nvPr>
        </p:nvSpPr>
        <p:spPr/>
        <p:txBody>
          <a:bodyPr/>
          <a:lstStyle/>
          <a:p>
            <a:r>
              <a:rPr lang="en-US" dirty="0"/>
              <a:t>These errors are also called </a:t>
            </a:r>
            <a:r>
              <a:rPr lang="en-US" b="1" dirty="0"/>
              <a:t>exceptions </a:t>
            </a:r>
            <a:r>
              <a:rPr lang="en-US" dirty="0"/>
              <a:t>because they usually indicate that something exceptional (and bad) has happened. </a:t>
            </a:r>
          </a:p>
          <a:p>
            <a:r>
              <a:rPr lang="en-US" dirty="0"/>
              <a:t> A </a:t>
            </a:r>
            <a:r>
              <a:rPr lang="en-US" b="1" dirty="0"/>
              <a:t>run-time error</a:t>
            </a:r>
            <a:r>
              <a:rPr lang="en-US" dirty="0"/>
              <a:t> happens when Python understands what you are saying, but runs into trouble when following your instructions.</a:t>
            </a:r>
            <a:br>
              <a:rPr lang="en-US" dirty="0"/>
            </a:br>
            <a:br>
              <a:rPr lang="en-US" dirty="0"/>
            </a:br>
            <a:endParaRPr lang="en-US" dirty="0"/>
          </a:p>
        </p:txBody>
      </p:sp>
      <p:pic>
        <p:nvPicPr>
          <p:cNvPr id="9" name="Picture 8"/>
          <p:cNvPicPr>
            <a:picLocks noChangeAspect="1"/>
          </p:cNvPicPr>
          <p:nvPr/>
        </p:nvPicPr>
        <p:blipFill>
          <a:blip r:embed="rId2"/>
          <a:stretch>
            <a:fillRect/>
          </a:stretch>
        </p:blipFill>
        <p:spPr>
          <a:xfrm>
            <a:off x="2062134" y="4038998"/>
            <a:ext cx="2121580" cy="1485106"/>
          </a:xfrm>
          <a:prstGeom prst="rect">
            <a:avLst/>
          </a:prstGeom>
        </p:spPr>
      </p:pic>
      <p:pic>
        <p:nvPicPr>
          <p:cNvPr id="11" name="Picture 10"/>
          <p:cNvPicPr>
            <a:picLocks noChangeAspect="1"/>
          </p:cNvPicPr>
          <p:nvPr/>
        </p:nvPicPr>
        <p:blipFill>
          <a:blip r:embed="rId3"/>
          <a:stretch>
            <a:fillRect/>
          </a:stretch>
        </p:blipFill>
        <p:spPr>
          <a:xfrm>
            <a:off x="4588781" y="4369757"/>
            <a:ext cx="6149450" cy="823587"/>
          </a:xfrm>
          <a:prstGeom prst="rect">
            <a:avLst/>
          </a:prstGeom>
        </p:spPr>
      </p:pic>
      <p:sp>
        <p:nvSpPr>
          <p:cNvPr id="12" name="Date Placeholder 11"/>
          <p:cNvSpPr>
            <a:spLocks noGrp="1"/>
          </p:cNvSpPr>
          <p:nvPr>
            <p:ph type="dt" sz="half" idx="10"/>
          </p:nvPr>
        </p:nvSpPr>
        <p:spPr/>
        <p:txBody>
          <a:bodyPr/>
          <a:lstStyle/>
          <a:p>
            <a:fld id="{0F1019A7-B741-4822-8EEC-403DB252A8B0}" type="datetime1">
              <a:rPr lang="en-US" smtClean="0"/>
              <a:t>12/1/2021</a:t>
            </a:fld>
            <a:endParaRPr lang="en-US"/>
          </a:p>
        </p:txBody>
      </p:sp>
      <p:sp>
        <p:nvSpPr>
          <p:cNvPr id="13" name="Footer Placeholder 12"/>
          <p:cNvSpPr>
            <a:spLocks noGrp="1"/>
          </p:cNvSpPr>
          <p:nvPr>
            <p:ph type="ftr" sz="quarter" idx="11"/>
          </p:nvPr>
        </p:nvSpPr>
        <p:spPr/>
        <p:txBody>
          <a:bodyPr/>
          <a:lstStyle/>
          <a:p>
            <a:r>
              <a:rPr lang="en-US"/>
              <a:t>lec#12</a:t>
            </a:r>
          </a:p>
        </p:txBody>
      </p:sp>
      <p:sp>
        <p:nvSpPr>
          <p:cNvPr id="14" name="Slide Number Placeholder 13"/>
          <p:cNvSpPr>
            <a:spLocks noGrp="1"/>
          </p:cNvSpPr>
          <p:nvPr>
            <p:ph type="sldNum" sz="quarter" idx="12"/>
          </p:nvPr>
        </p:nvSpPr>
        <p:spPr/>
        <p:txBody>
          <a:bodyPr/>
          <a:lstStyle/>
          <a:p>
            <a:fld id="{BD8008FF-13CD-426A-8B51-CDE79898BB39}" type="slidenum">
              <a:rPr lang="en-US" smtClean="0"/>
              <a:t>6</a:t>
            </a:fld>
            <a:endParaRPr lang="en-US"/>
          </a:p>
        </p:txBody>
      </p:sp>
    </p:spTree>
    <p:extLst>
      <p:ext uri="{BB962C8B-B14F-4D97-AF65-F5344CB8AC3E}">
        <p14:creationId xmlns:p14="http://schemas.microsoft.com/office/powerpoint/2010/main" val="145268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Error </a:t>
            </a:r>
          </a:p>
        </p:txBody>
      </p:sp>
      <p:sp>
        <p:nvSpPr>
          <p:cNvPr id="3" name="Content Placeholder 2"/>
          <p:cNvSpPr>
            <a:spLocks noGrp="1"/>
          </p:cNvSpPr>
          <p:nvPr>
            <p:ph idx="1"/>
          </p:nvPr>
        </p:nvSpPr>
        <p:spPr>
          <a:xfrm>
            <a:off x="838200" y="1690688"/>
            <a:ext cx="10515600" cy="4351338"/>
          </a:xfrm>
        </p:spPr>
        <p:txBody>
          <a:bodyPr>
            <a:normAutofit/>
          </a:bodyPr>
          <a:lstStyle/>
          <a:p>
            <a:r>
              <a:rPr lang="en-US" dirty="0"/>
              <a:t>If there is a logic error in your program, it will run successfully, in the sense that the computer will not generate any error messages, but it will not do the right thing. It will do something else. Specifically, it will do what you told it to do.</a:t>
            </a:r>
          </a:p>
          <a:p>
            <a:r>
              <a:rPr lang="en-US" dirty="0"/>
              <a:t>The problem is that the program you wrote is not the program you wanted to write. The meaning of the program is wrong. </a:t>
            </a:r>
            <a:br>
              <a:rPr lang="en-US" dirty="0"/>
            </a:b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3581400" y="4269324"/>
            <a:ext cx="4431756" cy="1772702"/>
          </a:xfrm>
          <a:prstGeom prst="rect">
            <a:avLst/>
          </a:prstGeom>
        </p:spPr>
      </p:pic>
      <p:sp>
        <p:nvSpPr>
          <p:cNvPr id="5" name="Date Placeholder 4"/>
          <p:cNvSpPr>
            <a:spLocks noGrp="1"/>
          </p:cNvSpPr>
          <p:nvPr>
            <p:ph type="dt" sz="half" idx="10"/>
          </p:nvPr>
        </p:nvSpPr>
        <p:spPr/>
        <p:txBody>
          <a:bodyPr/>
          <a:lstStyle/>
          <a:p>
            <a:fld id="{E2E75896-4F01-491E-90EE-9D0C1CA8BD49}" type="datetime1">
              <a:rPr lang="en-US" smtClean="0"/>
              <a:t>12/1/2021</a:t>
            </a:fld>
            <a:endParaRPr lang="en-US"/>
          </a:p>
        </p:txBody>
      </p:sp>
      <p:sp>
        <p:nvSpPr>
          <p:cNvPr id="6" name="Footer Placeholder 5"/>
          <p:cNvSpPr>
            <a:spLocks noGrp="1"/>
          </p:cNvSpPr>
          <p:nvPr>
            <p:ph type="ftr" sz="quarter" idx="11"/>
          </p:nvPr>
        </p:nvSpPr>
        <p:spPr/>
        <p:txBody>
          <a:bodyPr/>
          <a:lstStyle/>
          <a:p>
            <a:r>
              <a:rPr lang="en-US"/>
              <a:t>lec#12</a:t>
            </a:r>
          </a:p>
        </p:txBody>
      </p:sp>
      <p:sp>
        <p:nvSpPr>
          <p:cNvPr id="7" name="Slide Number Placeholder 6"/>
          <p:cNvSpPr>
            <a:spLocks noGrp="1"/>
          </p:cNvSpPr>
          <p:nvPr>
            <p:ph type="sldNum" sz="quarter" idx="12"/>
          </p:nvPr>
        </p:nvSpPr>
        <p:spPr/>
        <p:txBody>
          <a:bodyPr/>
          <a:lstStyle/>
          <a:p>
            <a:fld id="{BD8008FF-13CD-426A-8B51-CDE79898BB39}" type="slidenum">
              <a:rPr lang="en-US" smtClean="0"/>
              <a:t>7</a:t>
            </a:fld>
            <a:endParaRPr lang="en-US"/>
          </a:p>
        </p:txBody>
      </p:sp>
    </p:spTree>
    <p:extLst>
      <p:ext uri="{BB962C8B-B14F-4D97-AF65-F5344CB8AC3E}">
        <p14:creationId xmlns:p14="http://schemas.microsoft.com/office/powerpoint/2010/main" val="249763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the Print Function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49074383"/>
              </p:ext>
            </p:extLst>
          </p:nvPr>
        </p:nvGraphicFramePr>
        <p:xfrm>
          <a:off x="838200" y="1825625"/>
          <a:ext cx="10515600" cy="3108960"/>
        </p:xfrm>
        <a:graphic>
          <a:graphicData uri="http://schemas.openxmlformats.org/drawingml/2006/table">
            <a:tbl>
              <a:tblPr firstRow="1" bandRow="1">
                <a:tableStyleId>{5940675A-B579-460E-94D1-54222C63F5DA}</a:tableStyleId>
              </a:tblPr>
              <a:tblGrid>
                <a:gridCol w="10515600">
                  <a:extLst>
                    <a:ext uri="{9D8B030D-6E8A-4147-A177-3AD203B41FA5}">
                      <a16:colId xmlns:a16="http://schemas.microsoft.com/office/drawing/2014/main" val="20000"/>
                    </a:ext>
                  </a:extLst>
                </a:gridCol>
              </a:tblGrid>
              <a:tr h="370840">
                <a:tc>
                  <a:txBody>
                    <a:bodyPr/>
                    <a:lstStyle/>
                    <a:p>
                      <a:r>
                        <a:rPr lang="en-US" dirty="0"/>
                        <a:t>print (“hello”) #printing</a:t>
                      </a:r>
                      <a:r>
                        <a:rPr lang="en-US" baseline="0" dirty="0"/>
                        <a:t> a string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print (‘hello’) #printing</a:t>
                      </a:r>
                      <a:r>
                        <a:rPr lang="en-US" baseline="0" dirty="0"/>
                        <a:t> a string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#multi line printing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i</a:t>
                      </a:r>
                      <a:r>
                        <a:rPr lang="en-US" baseline="0" dirty="0"/>
                        <a:t> am a student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print("hi\</a:t>
                      </a:r>
                      <a:r>
                        <a:rPr lang="en-US" baseline="0" dirty="0" err="1"/>
                        <a:t>ni</a:t>
                      </a:r>
                      <a:r>
                        <a:rPr lang="en-US" baseline="0" dirty="0"/>
                        <a:t> am </a:t>
                      </a:r>
                      <a:r>
                        <a:rPr lang="en-US" baseline="0"/>
                        <a:t>a student") </a:t>
                      </a:r>
                      <a:r>
                        <a:rPr lang="en-US" baseline="0" dirty="0"/>
                        <a:t>#\n is used for next line</a:t>
                      </a:r>
                    </a:p>
                    <a:p>
                      <a:r>
                        <a:rPr lang="en-US" baseline="0" dirty="0"/>
                        <a:t>print(3) # printing an integer</a:t>
                      </a:r>
                    </a:p>
                    <a:p>
                      <a:r>
                        <a:rPr lang="en-US" baseline="0" dirty="0"/>
                        <a:t>print(1.2) #printing a float point</a:t>
                      </a:r>
                    </a:p>
                    <a:p>
                      <a:r>
                        <a:rPr lang="en-US" baseline="0" dirty="0"/>
                        <a:t>print(3*2) #printing some calculations</a:t>
                      </a:r>
                    </a:p>
                  </a:txBody>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fld id="{4EEA0E96-EEA2-443C-9614-913DBCA4E95A}" type="datetime1">
              <a:rPr lang="en-US" smtClean="0"/>
              <a:t>12/1/2021</a:t>
            </a:fld>
            <a:endParaRPr lang="en-US"/>
          </a:p>
        </p:txBody>
      </p:sp>
      <p:sp>
        <p:nvSpPr>
          <p:cNvPr id="5" name="Footer Placeholder 4"/>
          <p:cNvSpPr>
            <a:spLocks noGrp="1"/>
          </p:cNvSpPr>
          <p:nvPr>
            <p:ph type="ftr" sz="quarter" idx="11"/>
          </p:nvPr>
        </p:nvSpPr>
        <p:spPr/>
        <p:txBody>
          <a:bodyPr/>
          <a:lstStyle/>
          <a:p>
            <a:r>
              <a:rPr lang="en-US"/>
              <a:t>lec#12</a:t>
            </a:r>
          </a:p>
        </p:txBody>
      </p:sp>
      <p:sp>
        <p:nvSpPr>
          <p:cNvPr id="6" name="Slide Number Placeholder 5"/>
          <p:cNvSpPr>
            <a:spLocks noGrp="1"/>
          </p:cNvSpPr>
          <p:nvPr>
            <p:ph type="sldNum" sz="quarter" idx="12"/>
          </p:nvPr>
        </p:nvSpPr>
        <p:spPr/>
        <p:txBody>
          <a:bodyPr/>
          <a:lstStyle/>
          <a:p>
            <a:fld id="{BD8008FF-13CD-426A-8B51-CDE79898BB39}" type="slidenum">
              <a:rPr lang="en-US" smtClean="0"/>
              <a:t>8</a:t>
            </a:fld>
            <a:endParaRPr lang="en-US"/>
          </a:p>
        </p:txBody>
      </p:sp>
    </p:spTree>
    <p:extLst>
      <p:ext uri="{BB962C8B-B14F-4D97-AF65-F5344CB8AC3E}">
        <p14:creationId xmlns:p14="http://schemas.microsoft.com/office/powerpoint/2010/main" val="3919839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444</Words>
  <Application>Microsoft Office PowerPoint</Application>
  <PresentationFormat>Widescreen</PresentationFormat>
  <Paragraphs>64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Introduction to Python</vt:lpstr>
      <vt:lpstr>Python-A High Level Language</vt:lpstr>
      <vt:lpstr>Interpreters and Compilers</vt:lpstr>
      <vt:lpstr>Programing and Debugging</vt:lpstr>
      <vt:lpstr>Syntax Error </vt:lpstr>
      <vt:lpstr>Run Time Error </vt:lpstr>
      <vt:lpstr>Logic Error </vt:lpstr>
      <vt:lpstr>Handling the Print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Shanza Nasir</dc:creator>
  <cp:lastModifiedBy>Mr.irshadullah Irshadullah</cp:lastModifiedBy>
  <cp:revision>65</cp:revision>
  <dcterms:created xsi:type="dcterms:W3CDTF">2019-10-26T14:59:05Z</dcterms:created>
  <dcterms:modified xsi:type="dcterms:W3CDTF">2021-12-01T07:41:40Z</dcterms:modified>
</cp:coreProperties>
</file>