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8" r:id="rId5"/>
    <p:sldId id="267" r:id="rId6"/>
    <p:sldId id="260" r:id="rId7"/>
    <p:sldId id="262" r:id="rId8"/>
    <p:sldId id="263" r:id="rId9"/>
    <p:sldId id="264" r:id="rId10"/>
    <p:sldId id="269" r:id="rId11"/>
    <p:sldId id="259" r:id="rId12"/>
    <p:sldId id="265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300713-C61D-44C8-98AB-19E280B79D4E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8AA9F-1134-478C-8CA6-63ED4B426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593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8AA9F-1134-478C-8CA6-63ED4B426F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26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04D2-A2BD-4246-86B8-057ACEBAB6E5}" type="datetime1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lec#14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F3374-6D96-4A97-B26C-3EFB4BC5D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04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678-3B47-47BA-B2F8-48DE58165BF5}" type="datetime1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lec#14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F3374-6D96-4A97-B26C-3EFB4BC5D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438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7591-EC46-4621-8390-35B950DF4780}" type="datetime1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lec#14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F3374-6D96-4A97-B26C-3EFB4BC5D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774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7B69-035B-4E8B-9655-C08A2B0C4681}" type="datetime1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lec#14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F3374-6D96-4A97-B26C-3EFB4BC5D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16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7B4D-E86F-4BB1-9113-444AE7F5A775}" type="datetime1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lec#14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F3374-6D96-4A97-B26C-3EFB4BC5D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94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9A15-9227-4CF9-BF14-A1737736AA54}" type="datetime1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lec#14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F3374-6D96-4A97-B26C-3EFB4BC5D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768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9E6B3-594A-4852-9E78-2C5CA21D6CD4}" type="datetime1">
              <a:rPr lang="en-US" smtClean="0"/>
              <a:t>12/16/2021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lec#14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F3374-6D96-4A97-B26C-3EFB4BC5D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51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83FE-25CC-428A-8F9D-FBEFFADCFB0C}" type="datetime1">
              <a:rPr lang="en-US" smtClean="0"/>
              <a:t>12/16/2021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lec#14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F3374-6D96-4A97-B26C-3EFB4BC5D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27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24678-5F7F-475C-8D03-1F07D3058D9B}" type="datetime1">
              <a:rPr lang="en-US" smtClean="0"/>
              <a:t>12/16/2021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lec#14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F3374-6D96-4A97-B26C-3EFB4BC5D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09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EA8D-B1C4-47FE-88AD-41660A44D184}" type="datetime1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lec#14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F3374-6D96-4A97-B26C-3EFB4BC5D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182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88017-B861-4C8B-AE05-36CB7C85AC1A}" type="datetime1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lec#14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F3374-6D96-4A97-B26C-3EFB4BC5D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718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098CB-22D9-437C-9596-08AC3457AAF6}" type="datetime1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lec#14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F3374-6D96-4A97-B26C-3EFB4BC5D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889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83272" y="3738516"/>
            <a:ext cx="3484728" cy="410404"/>
          </a:xfrm>
        </p:spPr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F813A-CF46-4680-8068-ADCDD0D262C9}" type="datetime1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lec#14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F3374-6D96-4A97-B26C-3EFB4BC5D4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623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Upper and Lower Case Commands with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course=‘python for beginners’</a:t>
            </a:r>
          </a:p>
          <a:p>
            <a:r>
              <a:rPr lang="en-US" dirty="0"/>
              <a:t>Print(</a:t>
            </a:r>
            <a:r>
              <a:rPr lang="en-US" dirty="0" err="1"/>
              <a:t>course.upper</a:t>
            </a:r>
            <a:r>
              <a:rPr lang="en-US" dirty="0"/>
              <a:t>())</a:t>
            </a:r>
          </a:p>
          <a:p>
            <a:r>
              <a:rPr lang="en-US" dirty="0"/>
              <a:t>Print(</a:t>
            </a:r>
            <a:r>
              <a:rPr lang="en-US" dirty="0" err="1"/>
              <a:t>course.lower</a:t>
            </a:r>
            <a:r>
              <a:rPr lang="en-US" dirty="0"/>
              <a:t>())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4E7A-E572-4871-ABF7-491DF11152E8}" type="datetime1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lec#14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F3374-6D96-4A97-B26C-3EFB4BC5D4C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81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Length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len</a:t>
            </a:r>
            <a:r>
              <a:rPr lang="en-US" dirty="0"/>
              <a:t> function returns the number of characters in a string:</a:t>
            </a:r>
          </a:p>
          <a:p>
            <a:r>
              <a:rPr lang="en-US" dirty="0"/>
              <a:t>&gt;&gt;&gt; fruit = "banana"</a:t>
            </a:r>
            <a:br>
              <a:rPr lang="en-US" dirty="0"/>
            </a:br>
            <a:r>
              <a:rPr lang="en-US" dirty="0"/>
              <a:t>&gt;&gt;&gt; </a:t>
            </a:r>
            <a:r>
              <a:rPr lang="en-US" dirty="0" err="1"/>
              <a:t>len</a:t>
            </a:r>
            <a:r>
              <a:rPr lang="en-US" dirty="0"/>
              <a:t>(fruit)</a:t>
            </a:r>
            <a:br>
              <a:rPr lang="en-US" dirty="0"/>
            </a:br>
            <a:r>
              <a:rPr lang="en-US" dirty="0"/>
              <a:t>6</a:t>
            </a:r>
          </a:p>
          <a:p>
            <a:r>
              <a:rPr lang="en-US" dirty="0"/>
              <a:t>length = </a:t>
            </a:r>
            <a:r>
              <a:rPr lang="en-US" dirty="0" err="1"/>
              <a:t>len</a:t>
            </a:r>
            <a:r>
              <a:rPr lang="en-US" dirty="0"/>
              <a:t>(fruit)</a:t>
            </a:r>
            <a:br>
              <a:rPr lang="en-US" dirty="0"/>
            </a:br>
            <a:r>
              <a:rPr lang="en-US" dirty="0"/>
              <a:t>last = fruit[length]</a:t>
            </a:r>
          </a:p>
          <a:p>
            <a:r>
              <a:rPr lang="en-US" dirty="0"/>
              <a:t>length = </a:t>
            </a:r>
            <a:r>
              <a:rPr lang="en-US" dirty="0" err="1"/>
              <a:t>len</a:t>
            </a:r>
            <a:r>
              <a:rPr lang="en-US" dirty="0"/>
              <a:t>(fruit)</a:t>
            </a:r>
            <a:br>
              <a:rPr lang="en-US" dirty="0"/>
            </a:br>
            <a:r>
              <a:rPr lang="en-US" dirty="0"/>
              <a:t>last = fruit[length-1]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64CC2-58B5-42A6-BABA-8EA5831333D4}" type="datetime1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lec#14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F3374-6D96-4A97-B26C-3EFB4BC5D4C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629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in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in operator tests if one string is a substring of another.</a:t>
            </a:r>
          </a:p>
          <a:p>
            <a:r>
              <a:rPr lang="en-US" dirty="0"/>
              <a:t>It returns Boolean value.</a:t>
            </a:r>
          </a:p>
          <a:p>
            <a:r>
              <a:rPr lang="en-US" dirty="0"/>
              <a:t>&gt;&gt;&gt; "p" in "apple"</a:t>
            </a:r>
            <a:br>
              <a:rPr lang="en-US" dirty="0"/>
            </a:br>
            <a:r>
              <a:rPr lang="en-US" dirty="0"/>
              <a:t>True</a:t>
            </a:r>
            <a:br>
              <a:rPr lang="en-US" dirty="0"/>
            </a:br>
            <a:r>
              <a:rPr lang="en-US" dirty="0"/>
              <a:t>&gt;&gt;&gt; "</a:t>
            </a:r>
            <a:r>
              <a:rPr lang="en-US" dirty="0" err="1"/>
              <a:t>i</a:t>
            </a:r>
            <a:r>
              <a:rPr lang="en-US" dirty="0"/>
              <a:t>" in "apple"</a:t>
            </a:r>
            <a:br>
              <a:rPr lang="en-US" dirty="0"/>
            </a:br>
            <a:r>
              <a:rPr lang="en-US" dirty="0"/>
              <a:t>False</a:t>
            </a:r>
            <a:br>
              <a:rPr lang="en-US" dirty="0"/>
            </a:br>
            <a:r>
              <a:rPr lang="en-US" dirty="0"/>
              <a:t>&gt;&gt;&gt; "</a:t>
            </a:r>
            <a:r>
              <a:rPr lang="en-US" dirty="0" err="1"/>
              <a:t>ap</a:t>
            </a:r>
            <a:r>
              <a:rPr lang="en-US" dirty="0"/>
              <a:t>" in "apple"</a:t>
            </a:r>
            <a:br>
              <a:rPr lang="en-US" dirty="0"/>
            </a:br>
            <a:r>
              <a:rPr lang="en-US" dirty="0"/>
              <a:t>True</a:t>
            </a:r>
            <a:br>
              <a:rPr lang="en-US" dirty="0"/>
            </a:br>
            <a:r>
              <a:rPr lang="en-US" dirty="0"/>
              <a:t>&gt;&gt;&gt; "pa" in "apple"</a:t>
            </a:r>
            <a:br>
              <a:rPr lang="en-US" dirty="0"/>
            </a:br>
            <a:r>
              <a:rPr lang="en-US" dirty="0"/>
              <a:t>False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E5820-C422-4F7C-AA74-935544576CDE}" type="datetime1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lec#14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F3374-6D96-4A97-B26C-3EFB4BC5D4C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97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finds if an element is a part of a string or not.</a:t>
            </a:r>
          </a:p>
          <a:p>
            <a:r>
              <a:rPr lang="en-US" dirty="0"/>
              <a:t>It returns the index number.</a:t>
            </a:r>
          </a:p>
          <a:p>
            <a:endParaRPr lang="en-US" dirty="0"/>
          </a:p>
          <a:p>
            <a:r>
              <a:rPr lang="en-US" dirty="0"/>
              <a:t>course=‘python for beginners’</a:t>
            </a:r>
          </a:p>
          <a:p>
            <a:r>
              <a:rPr lang="en-US" dirty="0"/>
              <a:t>Print(</a:t>
            </a:r>
            <a:r>
              <a:rPr lang="en-US" dirty="0" err="1"/>
              <a:t>course.find</a:t>
            </a:r>
            <a:r>
              <a:rPr lang="en-US" dirty="0"/>
              <a:t>(‘p’))</a:t>
            </a:r>
          </a:p>
          <a:p>
            <a:r>
              <a:rPr lang="en-US" dirty="0"/>
              <a:t>Print(</a:t>
            </a:r>
            <a:r>
              <a:rPr lang="en-US" dirty="0" err="1"/>
              <a:t>course.find</a:t>
            </a:r>
            <a:r>
              <a:rPr lang="en-US" dirty="0"/>
              <a:t>(‘python’))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66D71-1113-4584-8DE2-755A4E3BB536}" type="datetime1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lec#14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F3374-6D96-4A97-B26C-3EFB4BC5D4C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54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Replace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course=‘python for beginners’</a:t>
            </a:r>
          </a:p>
          <a:p>
            <a:r>
              <a:rPr lang="en-US" dirty="0"/>
              <a:t>Print(</a:t>
            </a:r>
            <a:r>
              <a:rPr lang="en-US" dirty="0" err="1"/>
              <a:t>course.replace</a:t>
            </a:r>
            <a:r>
              <a:rPr lang="en-US" dirty="0"/>
              <a:t>(‘</a:t>
            </a:r>
            <a:r>
              <a:rPr lang="en-US" dirty="0" err="1"/>
              <a:t>p’,’j</a:t>
            </a:r>
            <a:r>
              <a:rPr lang="en-US" dirty="0"/>
              <a:t>’))</a:t>
            </a:r>
          </a:p>
          <a:p>
            <a:r>
              <a:rPr lang="en-US" dirty="0"/>
              <a:t>Print(</a:t>
            </a:r>
            <a:r>
              <a:rPr lang="en-US" dirty="0" err="1"/>
              <a:t>course.replace</a:t>
            </a:r>
            <a:r>
              <a:rPr lang="en-US" dirty="0"/>
              <a:t>(‘</a:t>
            </a:r>
            <a:r>
              <a:rPr lang="en-US" dirty="0" err="1"/>
              <a:t>beginners’,’starters</a:t>
            </a:r>
            <a:r>
              <a:rPr lang="en-US" dirty="0"/>
              <a:t>’))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69BE9-0BB6-41F9-903D-F8E10576BF49}" type="datetime1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lec#14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F3374-6D96-4A97-B26C-3EFB4BC5D4C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972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count method returns the number of times the string given as an argument occurs within the string that it is called upon. </a:t>
            </a:r>
          </a:p>
          <a:p>
            <a:r>
              <a:rPr lang="en-US" dirty="0"/>
              <a:t>What about the following:</a:t>
            </a:r>
          </a:p>
          <a:p>
            <a:r>
              <a:rPr lang="en-US" dirty="0"/>
              <a:t>a = “hello“</a:t>
            </a:r>
          </a:p>
          <a:p>
            <a:r>
              <a:rPr lang="en-US" dirty="0"/>
              <a:t>Print(</a:t>
            </a:r>
            <a:r>
              <a:rPr lang="en-US" dirty="0" err="1"/>
              <a:t>a.count</a:t>
            </a:r>
            <a:r>
              <a:rPr lang="en-US" dirty="0"/>
              <a:t>(“l"))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2B57C-B691-4C36-902D-DD552F71EEC0}" type="datetime1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lec#14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F3374-6D96-4A97-B26C-3EFB4BC5D4C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90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String</a:t>
            </a:r>
            <a:r>
              <a:rPr lang="en-US" dirty="0"/>
              <a:t> is any finite sequence of characters (i.e., letters, numerals, symbols and punctuation marks). 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D9A5-FC83-48E7-B881-993F12E6BCF9}" type="datetime1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lec#14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F3374-6D96-4A97-B26C-3EFB4BC5D4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41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index specifies a member of an ordered list, in this case</a:t>
            </a:r>
            <a:br>
              <a:rPr lang="en-US" dirty="0"/>
            </a:br>
            <a:r>
              <a:rPr lang="en-US" dirty="0"/>
              <a:t>the list of characters in the string.</a:t>
            </a:r>
          </a:p>
          <a:p>
            <a:r>
              <a:rPr lang="en-US" dirty="0"/>
              <a:t>&gt;&gt;&gt; fruit = "banana"</a:t>
            </a:r>
            <a:br>
              <a:rPr lang="en-US" dirty="0"/>
            </a:br>
            <a:r>
              <a:rPr lang="en-US" dirty="0"/>
              <a:t>&gt;&gt;&gt; letter = fruit[1]</a:t>
            </a:r>
            <a:br>
              <a:rPr lang="en-US" dirty="0"/>
            </a:br>
            <a:r>
              <a:rPr lang="en-US" dirty="0"/>
              <a:t>&gt;&gt;&gt; print(letter)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1028" name="Picture 4" descr="Image result for indexing of strings in pyth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014" y="3012745"/>
            <a:ext cx="256222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82354-DC79-4E09-9350-3237BEBC30A6}" type="datetime1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lec#14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F3374-6D96-4A97-B26C-3EFB4BC5D4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95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Concatenation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i="1" dirty="0" err="1"/>
              <a:t>Eshaal</a:t>
            </a:r>
            <a:r>
              <a:rPr lang="en-US" b="1" i="1" dirty="0"/>
              <a:t> </a:t>
            </a:r>
            <a:r>
              <a:rPr lang="en-US" b="1" i="1" dirty="0" err="1"/>
              <a:t>rashid</a:t>
            </a:r>
            <a:r>
              <a:rPr lang="en-US" b="1" i="1" dirty="0"/>
              <a:t> is a student</a:t>
            </a:r>
          </a:p>
          <a:p>
            <a:r>
              <a:rPr lang="en-US" dirty="0"/>
              <a:t>first=‘</a:t>
            </a:r>
            <a:r>
              <a:rPr lang="en-US" dirty="0" err="1"/>
              <a:t>eshaal</a:t>
            </a:r>
            <a:r>
              <a:rPr lang="en-US" dirty="0"/>
              <a:t>’</a:t>
            </a:r>
          </a:p>
          <a:p>
            <a:r>
              <a:rPr lang="en-US" dirty="0"/>
              <a:t>last=‘</a:t>
            </a:r>
            <a:r>
              <a:rPr lang="en-US" dirty="0" err="1"/>
              <a:t>rashid</a:t>
            </a:r>
            <a:r>
              <a:rPr lang="en-US" dirty="0"/>
              <a:t>’</a:t>
            </a:r>
          </a:p>
          <a:p>
            <a:r>
              <a:rPr lang="en-US" dirty="0"/>
              <a:t>print(first+' '+last+' '+'is a student')</a:t>
            </a:r>
          </a:p>
          <a:p>
            <a:r>
              <a:rPr lang="en-US" dirty="0"/>
              <a:t>print(</a:t>
            </a:r>
            <a:r>
              <a:rPr lang="en-US" dirty="0" err="1"/>
              <a:t>first,last,'is</a:t>
            </a:r>
            <a:r>
              <a:rPr lang="en-US" dirty="0"/>
              <a:t> a </a:t>
            </a:r>
            <a:r>
              <a:rPr lang="en-US"/>
              <a:t>student')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4FCA1-A602-4F69-828F-23364F71F046}" type="datetime1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lec#14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F3374-6D96-4A97-B26C-3EFB4BC5D4C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90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course=‘python for beginners’</a:t>
            </a:r>
          </a:p>
          <a:p>
            <a:r>
              <a:rPr lang="en-US" dirty="0"/>
              <a:t>Print(course[0])</a:t>
            </a:r>
          </a:p>
          <a:p>
            <a:r>
              <a:rPr lang="en-US" dirty="0"/>
              <a:t>Print(course[-1])</a:t>
            </a:r>
          </a:p>
          <a:p>
            <a:r>
              <a:rPr lang="en-US" dirty="0"/>
              <a:t>Print(course[0:3])</a:t>
            </a:r>
          </a:p>
          <a:p>
            <a:r>
              <a:rPr lang="en-US" dirty="0"/>
              <a:t>Print(course[0:])</a:t>
            </a:r>
          </a:p>
          <a:p>
            <a:r>
              <a:rPr lang="en-US" dirty="0"/>
              <a:t>Print(course[1:])</a:t>
            </a:r>
          </a:p>
          <a:p>
            <a:r>
              <a:rPr lang="en-US" dirty="0"/>
              <a:t>Print(course[:-1])</a:t>
            </a:r>
          </a:p>
          <a:p>
            <a:r>
              <a:rPr lang="en-US" dirty="0"/>
              <a:t>Print(course[:])</a:t>
            </a:r>
          </a:p>
          <a:p>
            <a:r>
              <a:rPr lang="en-US" dirty="0"/>
              <a:t>Print(course[1:-1])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5198F-FF41-4891-A490-360025F08A5A}" type="datetime1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lec#14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F3374-6D96-4A97-B26C-3EFB4BC5D4C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357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Slices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substring of a string is called a </a:t>
            </a:r>
            <a:r>
              <a:rPr lang="en-US" b="1" dirty="0"/>
              <a:t>slice</a:t>
            </a:r>
            <a:r>
              <a:rPr lang="en-US" dirty="0"/>
              <a:t>. Selecting a slice is similar to selecting a character. </a:t>
            </a:r>
          </a:p>
          <a:p>
            <a:r>
              <a:rPr lang="en-US" dirty="0"/>
              <a:t>The operator [</a:t>
            </a:r>
            <a:r>
              <a:rPr lang="en-US" dirty="0" err="1"/>
              <a:t>n:m</a:t>
            </a:r>
            <a:r>
              <a:rPr lang="en-US" dirty="0"/>
              <a:t>] returns the part of the string from the nth character to the </a:t>
            </a:r>
            <a:r>
              <a:rPr lang="en-US" dirty="0" err="1"/>
              <a:t>mth</a:t>
            </a:r>
            <a:r>
              <a:rPr lang="en-US" dirty="0"/>
              <a:t> character, including the</a:t>
            </a:r>
            <a:br>
              <a:rPr lang="en-US" dirty="0"/>
            </a:br>
            <a:r>
              <a:rPr lang="en-US" dirty="0"/>
              <a:t>first but excluding the last.</a:t>
            </a:r>
          </a:p>
          <a:p>
            <a:r>
              <a:rPr lang="en-US" dirty="0"/>
              <a:t>&gt;&gt;&gt; s = "Peter, Paul, and Mary"</a:t>
            </a:r>
            <a:br>
              <a:rPr lang="en-US" dirty="0"/>
            </a:br>
            <a:r>
              <a:rPr lang="en-US" dirty="0"/>
              <a:t>&gt;&gt;&gt; print s[0:5]</a:t>
            </a:r>
            <a:br>
              <a:rPr lang="en-US" dirty="0"/>
            </a:br>
            <a:r>
              <a:rPr lang="en-US" dirty="0"/>
              <a:t>Peter</a:t>
            </a:r>
            <a:br>
              <a:rPr lang="en-US" dirty="0"/>
            </a:br>
            <a:r>
              <a:rPr lang="en-US" dirty="0"/>
              <a:t>&gt;&gt;&gt; print s[7:11]</a:t>
            </a:r>
            <a:br>
              <a:rPr lang="en-US" dirty="0"/>
            </a:br>
            <a:r>
              <a:rPr lang="en-US" dirty="0"/>
              <a:t>Paul</a:t>
            </a:r>
            <a:br>
              <a:rPr lang="en-US" dirty="0"/>
            </a:br>
            <a:r>
              <a:rPr lang="en-US" dirty="0"/>
              <a:t>&gt;&gt;&gt; print s[17:21]</a:t>
            </a:r>
            <a:br>
              <a:rPr lang="en-US" dirty="0"/>
            </a:br>
            <a:r>
              <a:rPr lang="en-US" dirty="0"/>
              <a:t>Mary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E1145-41EB-4A65-8274-14F2435C0583}" type="datetime1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lec#14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F3374-6D96-4A97-B26C-3EFB4BC5D4C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1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Comparisons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see if two strings are equal:</a:t>
            </a:r>
            <a:br>
              <a:rPr lang="en-US" dirty="0"/>
            </a:br>
            <a:r>
              <a:rPr lang="en-US" b="1" dirty="0"/>
              <a:t>if </a:t>
            </a:r>
            <a:r>
              <a:rPr lang="en-US" dirty="0"/>
              <a:t>word == "banana":</a:t>
            </a:r>
            <a:br>
              <a:rPr lang="en-US" dirty="0"/>
            </a:br>
            <a:r>
              <a:rPr lang="en-US" b="1" dirty="0"/>
              <a:t>print </a:t>
            </a:r>
            <a:r>
              <a:rPr lang="en-US" dirty="0"/>
              <a:t>"Yes, we have no bananas!“</a:t>
            </a:r>
          </a:p>
          <a:p>
            <a:r>
              <a:rPr lang="en-US" dirty="0"/>
              <a:t>Other comparison operations are useful for putting words in alphabetical order.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C419-32DB-4FE2-9BBB-B34C61E00FB9}" type="datetime1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lec#14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F3374-6D96-4A97-B26C-3EFB4BC5D4C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07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Strings are immutable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tempting to use the [] operator on the left side of an assignment, with the intention of changing a character in a string. For example: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951F6-9EC0-4DB8-B7D7-4E76F947B226}" type="datetime1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lec#14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F3374-6D96-4A97-B26C-3EFB4BC5D4C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13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Strings are immutable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&gt;&gt;&gt;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orig_string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= 'Hello’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&gt;&gt;&gt;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orig_string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+ ', world’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'Hello, world’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&gt;&gt;&gt;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orig_string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'Hello’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&gt;&gt;&gt;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full_sentence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orig_string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+ ', world’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&gt;&gt;&gt;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full_sentence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'Hello, world'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988F-4540-4A31-9EE0-0A2A01A491C1}" type="datetime1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lec#14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F3374-6D96-4A97-B26C-3EFB4BC5D4C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386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</TotalTime>
  <Words>714</Words>
  <Application>Microsoft Office PowerPoint</Application>
  <PresentationFormat>Widescreen</PresentationFormat>
  <Paragraphs>115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Strings</vt:lpstr>
      <vt:lpstr>Strings</vt:lpstr>
      <vt:lpstr>Indexing</vt:lpstr>
      <vt:lpstr>Strings Concatenation</vt:lpstr>
      <vt:lpstr>Indexing</vt:lpstr>
      <vt:lpstr>String Slices</vt:lpstr>
      <vt:lpstr>String Comparisons</vt:lpstr>
      <vt:lpstr>Strings are immutable</vt:lpstr>
      <vt:lpstr>Strings are immutable</vt:lpstr>
      <vt:lpstr>Upper and Lower Case Commands with Strings</vt:lpstr>
      <vt:lpstr>Length Function</vt:lpstr>
      <vt:lpstr>The in operator</vt:lpstr>
      <vt:lpstr>Find operator</vt:lpstr>
      <vt:lpstr>Replace operator</vt:lpstr>
      <vt:lpstr>Count Operator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</dc:title>
  <dc:creator>Shanza Nasir</dc:creator>
  <cp:lastModifiedBy>Mr.irshadullah Irshadullah</cp:lastModifiedBy>
  <cp:revision>42</cp:revision>
  <dcterms:created xsi:type="dcterms:W3CDTF">2019-10-28T10:01:15Z</dcterms:created>
  <dcterms:modified xsi:type="dcterms:W3CDTF">2021-12-16T06:34:13Z</dcterms:modified>
</cp:coreProperties>
</file>