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56" r:id="rId3"/>
    <p:sldId id="257" r:id="rId4"/>
    <p:sldId id="258" r:id="rId5"/>
    <p:sldId id="261" r:id="rId6"/>
    <p:sldId id="260" r:id="rId7"/>
    <p:sldId id="270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B76B2-8B25-4D8C-863E-0668208128D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095C1-E028-4D76-9F80-E21536C1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095C1-E028-4D76-9F80-E21536C13D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7425-FD6B-426F-AFA3-91346C1F0490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2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46CA-8B2B-4FC4-8CFF-CDDA8A430EDB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72B1-6EDD-4CF9-8AB8-A7728F7A4487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B586-BF98-4263-8495-C98C69DF7A93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AF-9973-447D-9E64-926BA26380B6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64DC-0E99-4894-9DFF-4FEFB7C172F7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7911-DE0F-4DCE-AEDD-8A00E8747B6B}" type="datetime1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3F34-E15A-4C9E-BC16-BF7D220EF259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82A-FB96-4FE5-BBC5-310FE818F19F}" type="datetime1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5742-9CF2-4CDD-918F-0B615FAF7A40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8105-7E14-4768-929F-52510913DABF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5A66-4684-4387-A165-B84406ABE047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9FC1A-4817-4216-97BF-0E445811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6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0902" y="3765811"/>
            <a:ext cx="3334603" cy="4104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  <a:r>
              <a:rPr lang="en-US"/>
              <a:t>: Alia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B98F-A870-4964-A946-1237A72C742E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+operator:</a:t>
            </a:r>
          </a:p>
          <a:p>
            <a:pPr lvl="1"/>
            <a:r>
              <a:rPr lang="en-US" dirty="0"/>
              <a:t>a = [1, 2, 3]</a:t>
            </a:r>
            <a:br>
              <a:rPr lang="en-US" dirty="0"/>
            </a:br>
            <a:r>
              <a:rPr lang="en-US" dirty="0"/>
              <a:t>&gt;&gt;&gt; b = [4, 5, 6]</a:t>
            </a:r>
            <a:br>
              <a:rPr lang="en-US" dirty="0"/>
            </a:br>
            <a:r>
              <a:rPr lang="en-US" dirty="0"/>
              <a:t>&gt;&gt;&gt; c = a + b</a:t>
            </a:r>
            <a:br>
              <a:rPr lang="en-US" dirty="0"/>
            </a:br>
            <a:r>
              <a:rPr lang="en-US" dirty="0"/>
              <a:t>&gt;&gt;&gt; print c</a:t>
            </a:r>
            <a:br>
              <a:rPr lang="en-US" dirty="0"/>
            </a:br>
            <a:r>
              <a:rPr lang="en-US" dirty="0"/>
              <a:t>[1, 2, 3, 4, 5, 6]</a:t>
            </a:r>
          </a:p>
          <a:p>
            <a:r>
              <a:rPr lang="en-US" dirty="0"/>
              <a:t>* operator:</a:t>
            </a:r>
          </a:p>
          <a:p>
            <a:pPr lvl="1"/>
            <a:r>
              <a:rPr lang="en-US" dirty="0"/>
              <a:t>[0] * 4</a:t>
            </a:r>
            <a:br>
              <a:rPr lang="en-US" dirty="0"/>
            </a:br>
            <a:r>
              <a:rPr lang="en-US" dirty="0"/>
              <a:t>[0, 0, 0, 0]</a:t>
            </a:r>
            <a:br>
              <a:rPr lang="en-US" dirty="0"/>
            </a:br>
            <a:r>
              <a:rPr lang="en-US" dirty="0"/>
              <a:t>&gt;&gt;&gt; [1, 2, 3] * 3</a:t>
            </a:r>
            <a:br>
              <a:rPr lang="en-US" dirty="0"/>
            </a:br>
            <a:r>
              <a:rPr lang="en-US" dirty="0"/>
              <a:t>[1, 2, 3, 1, 2, 3, 1, 2, 3]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23BC-8754-4F1B-88BB-A7263D7D9FC4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3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 = ["a", "b", "c", "d", "e", "f"]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[1:3]</a:t>
            </a:r>
            <a:br>
              <a:rPr lang="en-US" dirty="0"/>
            </a:br>
            <a:r>
              <a:rPr lang="en-US" dirty="0"/>
              <a:t>[’b’, ’c’]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[:4]</a:t>
            </a:r>
            <a:br>
              <a:rPr lang="en-US" dirty="0"/>
            </a:br>
            <a:r>
              <a:rPr lang="en-US" dirty="0"/>
              <a:t>[’a’, ’b’, ’c’, ’d’]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[3:]</a:t>
            </a:r>
            <a:br>
              <a:rPr lang="en-US" dirty="0"/>
            </a:br>
            <a:r>
              <a:rPr lang="en-US" dirty="0"/>
              <a:t>[’d’, ’e’, ’f’]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[:]</a:t>
            </a:r>
            <a:br>
              <a:rPr lang="en-US" dirty="0"/>
            </a:br>
            <a:r>
              <a:rPr lang="en-US" dirty="0"/>
              <a:t>[’a’, ’b’, ’c’, ’d’, ’e’, ’f’]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52C-AC98-4FA7-A503-715EA5B05024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8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 are 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fruit = ["banana", "apple", "quince"]</a:t>
            </a:r>
            <a:br>
              <a:rPr lang="en-US" dirty="0"/>
            </a:br>
            <a:r>
              <a:rPr lang="en-US" dirty="0"/>
              <a:t>&gt;&gt;&gt; fruit[0] = "pear"</a:t>
            </a:r>
            <a:br>
              <a:rPr lang="en-US" dirty="0"/>
            </a:br>
            <a:r>
              <a:rPr lang="en-US" dirty="0"/>
              <a:t>&gt;&gt;&gt; fruit[-1] = "orange"</a:t>
            </a:r>
            <a:br>
              <a:rPr lang="en-US" dirty="0"/>
            </a:br>
            <a:r>
              <a:rPr lang="en-US" dirty="0"/>
              <a:t>&gt;&gt;&gt; print(fruit)</a:t>
            </a:r>
            <a:br>
              <a:rPr lang="en-US" dirty="0"/>
            </a:br>
            <a:r>
              <a:rPr lang="en-US" dirty="0"/>
              <a:t>[’pear’, ’apple’, ’orange’]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a_list</a:t>
            </a:r>
            <a:r>
              <a:rPr lang="en-US" dirty="0"/>
              <a:t> = ["a", "b", "c", "d", "e", "f"]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[1:3] = ["x", "y"]</a:t>
            </a:r>
            <a:br>
              <a:rPr lang="en-US" dirty="0"/>
            </a:br>
            <a:r>
              <a:rPr lang="en-US" dirty="0"/>
              <a:t>&gt;&gt;&gt; print (</a:t>
            </a:r>
            <a:r>
              <a:rPr lang="en-US" dirty="0" err="1"/>
              <a:t>a_list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[’a’, ’x’, ’y’, ’d’, ’e’, ’f’]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F0D5-4A61-4E9E-9A8B-44B3BB55DE76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8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Add Elements to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a_list</a:t>
            </a:r>
            <a:r>
              <a:rPr lang="en-US" dirty="0"/>
              <a:t> = ["a", "b", "c", "d", "e", "f"]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[1:3] = []</a:t>
            </a:r>
            <a:br>
              <a:rPr lang="en-US" dirty="0"/>
            </a:br>
            <a:r>
              <a:rPr lang="en-US" dirty="0"/>
              <a:t>&gt;&gt;&gt; print </a:t>
            </a:r>
            <a:r>
              <a:rPr lang="en-US" dirty="0" err="1"/>
              <a:t>a_list</a:t>
            </a:r>
            <a:br>
              <a:rPr lang="en-US" dirty="0"/>
            </a:br>
            <a:r>
              <a:rPr lang="en-US" dirty="0"/>
              <a:t>[’a’, ’d’, ’e’, ’f’]</a:t>
            </a:r>
          </a:p>
          <a:p>
            <a:r>
              <a:rPr lang="en-US" dirty="0" err="1"/>
              <a:t>a_list</a:t>
            </a:r>
            <a:r>
              <a:rPr lang="en-US" dirty="0"/>
              <a:t> = ["a", "d", "f"]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[1:1] = ["b", "c"]</a:t>
            </a:r>
            <a:br>
              <a:rPr lang="en-US" dirty="0"/>
            </a:br>
            <a:r>
              <a:rPr lang="en-US" dirty="0"/>
              <a:t>&gt;&gt;&gt; print </a:t>
            </a:r>
            <a:r>
              <a:rPr lang="en-US" dirty="0" err="1"/>
              <a:t>a_list</a:t>
            </a:r>
            <a:br>
              <a:rPr lang="en-US" dirty="0"/>
            </a:br>
            <a:r>
              <a:rPr lang="en-US" dirty="0"/>
              <a:t>[’a’, ’b’, ’c’, ’d’, ’f’]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[4:4] = ["e"]</a:t>
            </a:r>
            <a:br>
              <a:rPr lang="en-US" dirty="0"/>
            </a:br>
            <a:r>
              <a:rPr lang="en-US" dirty="0"/>
              <a:t>&gt;&gt;&gt; print </a:t>
            </a:r>
            <a:r>
              <a:rPr lang="en-US" dirty="0" err="1"/>
              <a:t>a_list</a:t>
            </a:r>
            <a:br>
              <a:rPr lang="en-US" dirty="0"/>
            </a:br>
            <a:r>
              <a:rPr lang="en-US" dirty="0"/>
              <a:t>[’a’, ’b’, ’c’, ’d’, ’e’, ’f’]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B586-BF98-4263-8495-C98C69DF7A93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["one", "two", "three"]</a:t>
            </a:r>
            <a:br>
              <a:rPr lang="en-US" dirty="0"/>
            </a:br>
            <a:r>
              <a:rPr lang="en-US" dirty="0"/>
              <a:t>&gt;&gt;&gt; del a[1]</a:t>
            </a:r>
            <a:br>
              <a:rPr lang="en-US" dirty="0"/>
            </a:br>
            <a:r>
              <a:rPr lang="en-US" dirty="0"/>
              <a:t>&gt;&gt;&gt; a</a:t>
            </a:r>
            <a:br>
              <a:rPr lang="en-US" dirty="0"/>
            </a:br>
            <a:r>
              <a:rPr lang="en-US" dirty="0"/>
              <a:t>[’one’, ’three’]</a:t>
            </a:r>
            <a:br>
              <a:rPr lang="en-US" dirty="0"/>
            </a:br>
            <a:endParaRPr lang="en-US" dirty="0"/>
          </a:p>
          <a:p>
            <a:r>
              <a:rPr lang="it-IT" dirty="0"/>
              <a:t>a_list = ["a", "b", "c", "d", "e", "f"]</a:t>
            </a:r>
            <a:br>
              <a:rPr lang="it-IT" dirty="0"/>
            </a:br>
            <a:r>
              <a:rPr lang="it-IT" dirty="0"/>
              <a:t>&gt;&gt;&gt; del a_list[1:5]</a:t>
            </a:r>
            <a:br>
              <a:rPr lang="it-IT" dirty="0"/>
            </a:br>
            <a:r>
              <a:rPr lang="it-IT" dirty="0"/>
              <a:t>&gt;&gt;&gt; print(a_list)</a:t>
            </a:r>
            <a:br>
              <a:rPr lang="it-IT" dirty="0"/>
            </a:br>
            <a:r>
              <a:rPr lang="it-IT" dirty="0"/>
              <a:t>[’a’, ’f’]</a:t>
            </a:r>
            <a:br>
              <a:rPr lang="it-IT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9500-8C08-4CC2-8859-53503CA38CD6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with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numbers = [1, 2, 3, 4, 5]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numbers.append</a:t>
            </a:r>
            <a:r>
              <a:rPr lang="en-US" dirty="0"/>
              <a:t>(6) # adds 6 to the end numbers.</a:t>
            </a:r>
          </a:p>
          <a:p>
            <a:r>
              <a:rPr lang="en-US" dirty="0"/>
              <a:t>insert(0, 6) # adds 6 at index position of 0 </a:t>
            </a:r>
          </a:p>
          <a:p>
            <a:r>
              <a:rPr lang="en-US" dirty="0" err="1"/>
              <a:t>numbers.remove</a:t>
            </a:r>
            <a:r>
              <a:rPr lang="en-US" dirty="0"/>
              <a:t>(6) # removes 6 </a:t>
            </a:r>
          </a:p>
          <a:p>
            <a:r>
              <a:rPr lang="en-US" dirty="0" err="1"/>
              <a:t>numbers.clear</a:t>
            </a:r>
            <a:r>
              <a:rPr lang="en-US" dirty="0"/>
              <a:t>() # removes all the items </a:t>
            </a:r>
          </a:p>
          <a:p>
            <a:r>
              <a:rPr lang="en-US" dirty="0" err="1"/>
              <a:t>numbers.index</a:t>
            </a:r>
            <a:r>
              <a:rPr lang="en-US" dirty="0"/>
              <a:t>(8) # returns the index of first occurrence of 8 </a:t>
            </a:r>
          </a:p>
          <a:p>
            <a:r>
              <a:rPr lang="en-US" dirty="0" err="1"/>
              <a:t>numbers.sort</a:t>
            </a:r>
            <a:r>
              <a:rPr lang="en-US" dirty="0"/>
              <a:t>() # sorts the list </a:t>
            </a:r>
          </a:p>
          <a:p>
            <a:r>
              <a:rPr lang="en-US" dirty="0" err="1"/>
              <a:t>numbers.reverse</a:t>
            </a:r>
            <a:r>
              <a:rPr lang="en-US" dirty="0"/>
              <a:t>() # reverses the list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B586-BF98-4263-8495-C98C69DF7A93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list </a:t>
            </a:r>
            <a:r>
              <a:rPr lang="en-US" dirty="0"/>
              <a:t>is an ordered set of values, where each value is identified by an index. </a:t>
            </a:r>
          </a:p>
          <a:p>
            <a:r>
              <a:rPr lang="en-US" dirty="0"/>
              <a:t>The values that make up a list are called its </a:t>
            </a:r>
            <a:r>
              <a:rPr lang="en-US" b="1" dirty="0"/>
              <a:t>elements </a:t>
            </a:r>
            <a:r>
              <a:rPr lang="en-US" dirty="0"/>
              <a:t>. </a:t>
            </a:r>
          </a:p>
          <a:p>
            <a:r>
              <a:rPr lang="en-US" dirty="0"/>
              <a:t>Lists are similar to strings, which are ordered sets of characters, except that the elements of a list can have any type.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FF15-A565-41EB-8FCB-CFF23AD8C08C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0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create a new list; the simplest is to enclose the elements in square brackets</a:t>
            </a:r>
            <a:br>
              <a:rPr lang="en-US" dirty="0"/>
            </a:br>
            <a:r>
              <a:rPr lang="en-US" dirty="0"/>
              <a:t>([ and ]):</a:t>
            </a:r>
          </a:p>
          <a:p>
            <a:r>
              <a:rPr lang="en-US" dirty="0"/>
              <a:t>[10, 20, 30, 40]</a:t>
            </a:r>
          </a:p>
          <a:p>
            <a:r>
              <a:rPr lang="en-US" dirty="0"/>
              <a:t>["spam", "bungee", "swallow"]</a:t>
            </a:r>
          </a:p>
          <a:p>
            <a:r>
              <a:rPr lang="nb-NO" dirty="0"/>
              <a:t>["hello", 2.0, 5, [10, 20]]</a:t>
            </a:r>
            <a:br>
              <a:rPr lang="nb-NO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A8FC-CBE7-4E2E-B377-99308C0B9DD8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and Empty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within another list is said to be </a:t>
            </a:r>
            <a:r>
              <a:rPr lang="en-US" b="1" dirty="0"/>
              <a:t>nested </a:t>
            </a:r>
            <a:r>
              <a:rPr lang="en-US" dirty="0"/>
              <a:t>. </a:t>
            </a:r>
          </a:p>
          <a:p>
            <a:pPr lvl="1"/>
            <a:r>
              <a:rPr lang="nb-NO" dirty="0"/>
              <a:t>["hello", 2.0, 5, [10, 20]]</a:t>
            </a:r>
            <a:endParaRPr lang="en-US" dirty="0"/>
          </a:p>
          <a:p>
            <a:r>
              <a:rPr lang="en-US" dirty="0"/>
              <a:t>Finally, there is a special list that contains no elements. It is called the empty list, and is denoted []. </a:t>
            </a:r>
          </a:p>
          <a:p>
            <a:r>
              <a:rPr lang="en-US" dirty="0"/>
              <a:t>Like numeric 0 values and the empty string, the empty list is false</a:t>
            </a:r>
            <a:br>
              <a:rPr lang="en-US" dirty="0"/>
            </a:br>
            <a:r>
              <a:rPr lang="en-US" dirty="0"/>
              <a:t>in a </a:t>
            </a:r>
            <a:r>
              <a:rPr lang="en-US" dirty="0" err="1"/>
              <a:t>boolean</a:t>
            </a:r>
            <a:r>
              <a:rPr lang="en-US" dirty="0"/>
              <a:t> expression: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4D25-747F-46E3-A7BD-2369398F3DD0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all these ways to create lists, it would be disappointing if we couldn’t assign list values to variables or pass lists as parameters to functions. We can:</a:t>
            </a:r>
          </a:p>
          <a:p>
            <a:r>
              <a:rPr lang="en-US" dirty="0"/>
              <a:t>&gt;&gt;&gt; vocabulary = ["ameliorate", "castigate", "defenestrate"]</a:t>
            </a:r>
            <a:br>
              <a:rPr lang="en-US" dirty="0"/>
            </a:br>
            <a:r>
              <a:rPr lang="en-US" dirty="0"/>
              <a:t>&gt;&gt;&gt; numbers = [17, 5]</a:t>
            </a:r>
            <a:br>
              <a:rPr lang="en-US" dirty="0"/>
            </a:br>
            <a:r>
              <a:rPr lang="en-US" dirty="0"/>
              <a:t>&gt;&gt;&gt; empty = []</a:t>
            </a:r>
            <a:br>
              <a:rPr lang="en-US" dirty="0"/>
            </a:br>
            <a:r>
              <a:rPr lang="en-US" dirty="0"/>
              <a:t>&gt;&gt;&gt; print(vocabulary, numbers, empty)</a:t>
            </a:r>
            <a:br>
              <a:rPr lang="en-US" dirty="0"/>
            </a:br>
            <a:r>
              <a:rPr lang="en-US" dirty="0"/>
              <a:t>[’ameliorate’, ’castigate’, ’defenestrate’] [17, 5] []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D4D2-8D7B-49D8-A124-1BF0568E9BC2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for accessing the elements of a list is the same as the syntax for accessing the characters of a string—the bracket operator ([] – not to be confused with an empty list). The expression inside the</a:t>
            </a:r>
            <a:br>
              <a:rPr lang="en-US" dirty="0"/>
            </a:br>
            <a:r>
              <a:rPr lang="en-US" dirty="0"/>
              <a:t>brackets specifies the index. Remember that the indices start at 0:</a:t>
            </a:r>
          </a:p>
          <a:p>
            <a:r>
              <a:rPr lang="en-US" dirty="0"/>
              <a:t>&gt;&gt;&gt; print numbers[0]</a:t>
            </a:r>
            <a:br>
              <a:rPr lang="en-US" dirty="0"/>
            </a:br>
            <a:r>
              <a:rPr lang="en-US" dirty="0"/>
              <a:t>17</a:t>
            </a:r>
          </a:p>
          <a:p>
            <a:r>
              <a:rPr lang="en-US" dirty="0"/>
              <a:t>&gt;&gt;&gt; numbers[-1]</a:t>
            </a:r>
            <a:br>
              <a:rPr lang="en-US" dirty="0"/>
            </a:br>
            <a:r>
              <a:rPr lang="en-US" dirty="0"/>
              <a:t>5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81AD-A458-46BB-908A-22B892758881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in Multi-Dimensional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A=</a:t>
            </a:r>
            <a:r>
              <a:rPr lang="nb-NO" dirty="0"/>
              <a:t>["hello", 2.0, 5, [10, 20]]</a:t>
            </a:r>
            <a:endParaRPr lang="en-US" dirty="0"/>
          </a:p>
          <a:p>
            <a:r>
              <a:rPr lang="en-US" dirty="0"/>
              <a:t>Element= A[3]</a:t>
            </a:r>
          </a:p>
          <a:p>
            <a:r>
              <a:rPr lang="en-US" dirty="0"/>
              <a:t>Print (Element[1])</a:t>
            </a:r>
          </a:p>
          <a:p>
            <a:r>
              <a:rPr lang="en-US" dirty="0"/>
              <a:t>20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A[3][1]</a:t>
            </a:r>
          </a:p>
          <a:p>
            <a:r>
              <a:rPr lang="en-US" dirty="0"/>
              <a:t>A[3][:]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B586-BF98-4263-8495-C98C69DF7A93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= [17, 5]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(numbers))</a:t>
            </a:r>
          </a:p>
          <a:p>
            <a:r>
              <a:rPr lang="en-US" dirty="0"/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2B4-6139-4B67-86EC-859353B77E1B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horsemen = ["war", "famine", "pestilence", "death"]</a:t>
            </a:r>
            <a:br>
              <a:rPr lang="en-US" dirty="0"/>
            </a:br>
            <a:r>
              <a:rPr lang="en-US" dirty="0"/>
              <a:t>&gt;&gt;&gt; "pestilence" in horsemen</a:t>
            </a:r>
            <a:br>
              <a:rPr lang="en-US" dirty="0"/>
            </a:b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&gt;&gt;&gt; "debauchery" in horsemen</a:t>
            </a:r>
            <a:br>
              <a:rPr lang="en-US" dirty="0"/>
            </a:br>
            <a:r>
              <a:rPr lang="en-US" dirty="0"/>
              <a:t>False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7744-7C68-43D4-A24F-F7E856178F5E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lec#15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FC1A-4817-4216-97BF-0E4458110D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1124</Words>
  <Application>Microsoft Office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Lists</vt:lpstr>
      <vt:lpstr>Lists</vt:lpstr>
      <vt:lpstr>List Values</vt:lpstr>
      <vt:lpstr>Nested and Empty List</vt:lpstr>
      <vt:lpstr>Variable Assignment </vt:lpstr>
      <vt:lpstr>Accessing elements</vt:lpstr>
      <vt:lpstr>Accessing Elements in Multi-Dimensional Lists</vt:lpstr>
      <vt:lpstr>List length</vt:lpstr>
      <vt:lpstr>List Membership</vt:lpstr>
      <vt:lpstr>List Operations</vt:lpstr>
      <vt:lpstr>List slices</vt:lpstr>
      <vt:lpstr>Lists are mutable</vt:lpstr>
      <vt:lpstr>Remove and Add Elements to the List</vt:lpstr>
      <vt:lpstr>List deletion</vt:lpstr>
      <vt:lpstr>Commands with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Shanza Nasir</dc:creator>
  <cp:lastModifiedBy>Mr.Waqas Ahmad</cp:lastModifiedBy>
  <cp:revision>38</cp:revision>
  <dcterms:created xsi:type="dcterms:W3CDTF">2019-10-30T06:35:50Z</dcterms:created>
  <dcterms:modified xsi:type="dcterms:W3CDTF">2021-11-16T11:19:22Z</dcterms:modified>
</cp:coreProperties>
</file>