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73" r:id="rId3"/>
    <p:sldId id="262" r:id="rId4"/>
    <p:sldId id="274" r:id="rId5"/>
    <p:sldId id="275" r:id="rId6"/>
    <p:sldId id="276" r:id="rId7"/>
    <p:sldId id="277" r:id="rId8"/>
    <p:sldId id="263" r:id="rId9"/>
    <p:sldId id="305" r:id="rId10"/>
    <p:sldId id="306" r:id="rId11"/>
    <p:sldId id="308" r:id="rId12"/>
    <p:sldId id="260" r:id="rId13"/>
    <p:sldId id="281" r:id="rId14"/>
    <p:sldId id="279" r:id="rId15"/>
    <p:sldId id="282" r:id="rId16"/>
    <p:sldId id="283" r:id="rId17"/>
    <p:sldId id="266" r:id="rId18"/>
    <p:sldId id="267" r:id="rId19"/>
    <p:sldId id="284" r:id="rId20"/>
    <p:sldId id="269" r:id="rId21"/>
    <p:sldId id="270" r:id="rId22"/>
    <p:sldId id="272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8" r:id="rId34"/>
    <p:sldId id="299" r:id="rId35"/>
    <p:sldId id="300" r:id="rId36"/>
    <p:sldId id="303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06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8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cam.ac.uk/~cipoll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2133600"/>
            <a:ext cx="8763000" cy="1917236"/>
          </a:xfrm>
        </p:spPr>
        <p:txBody>
          <a:bodyPr/>
          <a:lstStyle/>
          <a:p>
            <a:r>
              <a:rPr lang="en-US" dirty="0" smtClean="0"/>
              <a:t>How to create effective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By </a:t>
            </a:r>
            <a:r>
              <a:rPr lang="en-US" dirty="0" err="1"/>
              <a:t>N</a:t>
            </a:r>
            <a:r>
              <a:rPr lang="en-US" dirty="0" err="1" smtClean="0"/>
              <a:t>oshaba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raz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5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DECIDE  AND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  <a:p>
            <a:r>
              <a:rPr lang="en-US" dirty="0"/>
              <a:t>What do you want to achieve?</a:t>
            </a:r>
          </a:p>
          <a:p>
            <a:r>
              <a:rPr lang="en-US" dirty="0"/>
              <a:t>• Educate and inform • Inspire/interest and persuade • Entertain • Must grab and hold attention</a:t>
            </a:r>
          </a:p>
        </p:txBody>
      </p:sp>
    </p:spTree>
    <p:extLst>
      <p:ext uri="{BB962C8B-B14F-4D97-AF65-F5344CB8AC3E}">
        <p14:creationId xmlns:p14="http://schemas.microsoft.com/office/powerpoint/2010/main" val="80796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1.Select </a:t>
            </a:r>
            <a:r>
              <a:rPr lang="en-US" dirty="0"/>
              <a:t>a focused topic.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67778"/>
          <a:stretch/>
        </p:blipFill>
        <p:spPr>
          <a:xfrm>
            <a:off x="147997" y="3124200"/>
            <a:ext cx="8005403" cy="1752600"/>
          </a:xfrm>
        </p:spPr>
      </p:pic>
    </p:spTree>
    <p:extLst>
      <p:ext uri="{BB962C8B-B14F-4D97-AF65-F5344CB8AC3E}">
        <p14:creationId xmlns:p14="http://schemas.microsoft.com/office/powerpoint/2010/main" val="9483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Know the audience.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5" b="5396"/>
          <a:stretch/>
        </p:blipFill>
        <p:spPr>
          <a:xfrm>
            <a:off x="457201" y="16764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2604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5" b="4412"/>
          <a:stretch/>
        </p:blipFill>
        <p:spPr>
          <a:xfrm>
            <a:off x="381000" y="2057400"/>
            <a:ext cx="8534400" cy="4267200"/>
          </a:xfrm>
        </p:spPr>
      </p:pic>
    </p:spTree>
    <p:extLst>
      <p:ext uri="{BB962C8B-B14F-4D97-AF65-F5344CB8AC3E}">
        <p14:creationId xmlns:p14="http://schemas.microsoft.com/office/powerpoint/2010/main" val="610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88808" y="2052638"/>
            <a:ext cx="5588509" cy="4195762"/>
          </a:xfrm>
        </p:spPr>
      </p:pic>
    </p:spTree>
    <p:extLst>
      <p:ext uri="{BB962C8B-B14F-4D97-AF65-F5344CB8AC3E}">
        <p14:creationId xmlns:p14="http://schemas.microsoft.com/office/powerpoint/2010/main" val="1584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your 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3" b="9194"/>
          <a:stretch/>
        </p:blipFill>
        <p:spPr>
          <a:xfrm>
            <a:off x="304800" y="2819400"/>
            <a:ext cx="8458200" cy="3276600"/>
          </a:xfrm>
        </p:spPr>
      </p:pic>
    </p:spTree>
    <p:extLst>
      <p:ext uri="{BB962C8B-B14F-4D97-AF65-F5344CB8AC3E}">
        <p14:creationId xmlns:p14="http://schemas.microsoft.com/office/powerpoint/2010/main" val="2968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Rapport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8" b="17143"/>
          <a:stretch/>
        </p:blipFill>
        <p:spPr>
          <a:xfrm>
            <a:off x="609600" y="1905000"/>
            <a:ext cx="8153400" cy="3733800"/>
          </a:xfrm>
        </p:spPr>
      </p:pic>
    </p:spTree>
    <p:extLst>
      <p:ext uri="{BB962C8B-B14F-4D97-AF65-F5344CB8AC3E}">
        <p14:creationId xmlns:p14="http://schemas.microsoft.com/office/powerpoint/2010/main" val="12976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opening yours presentation		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 b="13703"/>
          <a:stretch/>
        </p:blipFill>
        <p:spPr>
          <a:xfrm>
            <a:off x="381000" y="2590800"/>
            <a:ext cx="8534400" cy="3581400"/>
          </a:xfrm>
        </p:spPr>
      </p:pic>
    </p:spTree>
    <p:extLst>
      <p:ext uri="{BB962C8B-B14F-4D97-AF65-F5344CB8AC3E}">
        <p14:creationId xmlns:p14="http://schemas.microsoft.com/office/powerpoint/2010/main" val="4951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347713" cy="1320800"/>
          </a:xfrm>
        </p:spPr>
        <p:txBody>
          <a:bodyPr/>
          <a:lstStyle/>
          <a:p>
            <a:r>
              <a:rPr lang="en-US" dirty="0" smtClean="0"/>
              <a:t>Purpose of a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14433" r="13702" b="27773"/>
          <a:stretch/>
        </p:blipFill>
        <p:spPr>
          <a:xfrm>
            <a:off x="609600" y="1905000"/>
            <a:ext cx="7696200" cy="4191000"/>
          </a:xfrm>
        </p:spPr>
      </p:pic>
    </p:spTree>
    <p:extLst>
      <p:ext uri="{BB962C8B-B14F-4D97-AF65-F5344CB8AC3E}">
        <p14:creationId xmlns:p14="http://schemas.microsoft.com/office/powerpoint/2010/main" val="18384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main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24615"/>
          <a:stretch/>
        </p:blipFill>
        <p:spPr>
          <a:xfrm>
            <a:off x="228600" y="2286000"/>
            <a:ext cx="8763000" cy="3124200"/>
          </a:xfrm>
        </p:spPr>
      </p:pic>
    </p:spTree>
    <p:extLst>
      <p:ext uri="{BB962C8B-B14F-4D97-AF65-F5344CB8AC3E}">
        <p14:creationId xmlns:p14="http://schemas.microsoft.com/office/powerpoint/2010/main" val="16747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"/>
          <a:stretch/>
        </p:blipFill>
        <p:spPr>
          <a:xfrm>
            <a:off x="152400" y="381000"/>
            <a:ext cx="8610599" cy="6248400"/>
          </a:xfrm>
        </p:spPr>
      </p:pic>
    </p:spTree>
    <p:extLst>
      <p:ext uri="{BB962C8B-B14F-4D97-AF65-F5344CB8AC3E}">
        <p14:creationId xmlns:p14="http://schemas.microsoft.com/office/powerpoint/2010/main" val="27802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>
          <a:xfrm>
            <a:off x="1" y="76200"/>
            <a:ext cx="8915400" cy="6248400"/>
          </a:xfrm>
        </p:spPr>
      </p:pic>
    </p:spTree>
    <p:extLst>
      <p:ext uri="{BB962C8B-B14F-4D97-AF65-F5344CB8AC3E}">
        <p14:creationId xmlns:p14="http://schemas.microsoft.com/office/powerpoint/2010/main" val="5570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good slides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4"/>
          <a:stretch/>
        </p:blipFill>
        <p:spPr>
          <a:xfrm>
            <a:off x="484710" y="1524000"/>
            <a:ext cx="8354490" cy="4648200"/>
          </a:xfrm>
        </p:spPr>
      </p:pic>
    </p:spTree>
    <p:extLst>
      <p:ext uri="{BB962C8B-B14F-4D97-AF65-F5344CB8AC3E}">
        <p14:creationId xmlns:p14="http://schemas.microsoft.com/office/powerpoint/2010/main" val="3302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3"/>
          <a:stretch/>
        </p:blipFill>
        <p:spPr>
          <a:xfrm>
            <a:off x="484710" y="1447800"/>
            <a:ext cx="8354490" cy="4648200"/>
          </a:xfrm>
        </p:spPr>
      </p:pic>
    </p:spTree>
    <p:extLst>
      <p:ext uri="{BB962C8B-B14F-4D97-AF65-F5344CB8AC3E}">
        <p14:creationId xmlns:p14="http://schemas.microsoft.com/office/powerpoint/2010/main" val="3900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aid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484710" y="1371600"/>
            <a:ext cx="8202090" cy="5181600"/>
          </a:xfrm>
        </p:spPr>
      </p:pic>
    </p:spTree>
    <p:extLst>
      <p:ext uri="{BB962C8B-B14F-4D97-AF65-F5344CB8AC3E}">
        <p14:creationId xmlns:p14="http://schemas.microsoft.com/office/powerpoint/2010/main" val="10980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aids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 b="4545"/>
          <a:stretch/>
        </p:blipFill>
        <p:spPr>
          <a:xfrm>
            <a:off x="484710" y="2286000"/>
            <a:ext cx="8506890" cy="4114800"/>
          </a:xfrm>
        </p:spPr>
      </p:pic>
    </p:spTree>
    <p:extLst>
      <p:ext uri="{BB962C8B-B14F-4D97-AF65-F5344CB8AC3E}">
        <p14:creationId xmlns:p14="http://schemas.microsoft.com/office/powerpoint/2010/main" val="33253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visible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5" b="5797"/>
          <a:stretch/>
        </p:blipFill>
        <p:spPr>
          <a:xfrm>
            <a:off x="685800" y="1600200"/>
            <a:ext cx="7924800" cy="4724400"/>
          </a:xfrm>
        </p:spPr>
      </p:pic>
    </p:spTree>
    <p:extLst>
      <p:ext uri="{BB962C8B-B14F-4D97-AF65-F5344CB8AC3E}">
        <p14:creationId xmlns:p14="http://schemas.microsoft.com/office/powerpoint/2010/main" val="30668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FLY-IN vs  wipe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3" b="7246"/>
          <a:stretch/>
        </p:blipFill>
        <p:spPr>
          <a:xfrm>
            <a:off x="484710" y="2133600"/>
            <a:ext cx="8125890" cy="4114800"/>
          </a:xfrm>
        </p:spPr>
      </p:pic>
    </p:spTree>
    <p:extLst>
      <p:ext uri="{BB962C8B-B14F-4D97-AF65-F5344CB8AC3E}">
        <p14:creationId xmlns:p14="http://schemas.microsoft.com/office/powerpoint/2010/main" val="20555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 b="6818"/>
          <a:stretch/>
        </p:blipFill>
        <p:spPr>
          <a:xfrm>
            <a:off x="457201" y="457200"/>
            <a:ext cx="8077200" cy="5791200"/>
          </a:xfrm>
        </p:spPr>
      </p:pic>
    </p:spTree>
    <p:extLst>
      <p:ext uri="{BB962C8B-B14F-4D97-AF65-F5344CB8AC3E}">
        <p14:creationId xmlns:p14="http://schemas.microsoft.com/office/powerpoint/2010/main" val="26811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PRESENTATION TIPS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4688"/>
          <a:stretch/>
        </p:blipFill>
        <p:spPr>
          <a:xfrm>
            <a:off x="609600" y="2362200"/>
            <a:ext cx="8001000" cy="3962400"/>
          </a:xfrm>
        </p:spPr>
      </p:pic>
    </p:spTree>
    <p:extLst>
      <p:ext uri="{BB962C8B-B14F-4D97-AF65-F5344CB8AC3E}">
        <p14:creationId xmlns:p14="http://schemas.microsoft.com/office/powerpoint/2010/main" val="28273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VOCAL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b="19444"/>
          <a:stretch/>
        </p:blipFill>
        <p:spPr>
          <a:xfrm>
            <a:off x="685800" y="2133600"/>
            <a:ext cx="8001000" cy="3657600"/>
          </a:xfrm>
        </p:spPr>
      </p:pic>
    </p:spTree>
    <p:extLst>
      <p:ext uri="{BB962C8B-B14F-4D97-AF65-F5344CB8AC3E}">
        <p14:creationId xmlns:p14="http://schemas.microsoft.com/office/powerpoint/2010/main" val="22486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3"/>
          <a:stretch/>
        </p:blipFill>
        <p:spPr>
          <a:xfrm>
            <a:off x="76200" y="1371600"/>
            <a:ext cx="8655249" cy="4525963"/>
          </a:xfrm>
        </p:spPr>
      </p:pic>
    </p:spTree>
    <p:extLst>
      <p:ext uri="{BB962C8B-B14F-4D97-AF65-F5344CB8AC3E}">
        <p14:creationId xmlns:p14="http://schemas.microsoft.com/office/powerpoint/2010/main" val="2547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5" b="5883"/>
          <a:stretch/>
        </p:blipFill>
        <p:spPr>
          <a:xfrm>
            <a:off x="609600" y="1981200"/>
            <a:ext cx="8153400" cy="4191000"/>
          </a:xfrm>
        </p:spPr>
      </p:pic>
    </p:spTree>
    <p:extLst>
      <p:ext uri="{BB962C8B-B14F-4D97-AF65-F5344CB8AC3E}">
        <p14:creationId xmlns:p14="http://schemas.microsoft.com/office/powerpoint/2010/main" val="63886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5" b="10294"/>
          <a:stretch/>
        </p:blipFill>
        <p:spPr>
          <a:xfrm>
            <a:off x="381000" y="2057400"/>
            <a:ext cx="8278290" cy="3962400"/>
          </a:xfrm>
        </p:spPr>
      </p:pic>
    </p:spTree>
    <p:extLst>
      <p:ext uri="{BB962C8B-B14F-4D97-AF65-F5344CB8AC3E}">
        <p14:creationId xmlns:p14="http://schemas.microsoft.com/office/powerpoint/2010/main" val="365954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AND NOTES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7246"/>
          <a:stretch/>
        </p:blipFill>
        <p:spPr>
          <a:xfrm>
            <a:off x="152400" y="2057400"/>
            <a:ext cx="8610599" cy="4191000"/>
          </a:xfrm>
        </p:spPr>
      </p:pic>
    </p:spTree>
    <p:extLst>
      <p:ext uri="{BB962C8B-B14F-4D97-AF65-F5344CB8AC3E}">
        <p14:creationId xmlns:p14="http://schemas.microsoft.com/office/powerpoint/2010/main" val="36396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OF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2" b="4864"/>
          <a:stretch/>
        </p:blipFill>
        <p:spPr>
          <a:xfrm>
            <a:off x="381000" y="2514600"/>
            <a:ext cx="8534400" cy="3810000"/>
          </a:xfrm>
        </p:spPr>
      </p:pic>
    </p:spTree>
    <p:extLst>
      <p:ext uri="{BB962C8B-B14F-4D97-AF65-F5344CB8AC3E}">
        <p14:creationId xmlns:p14="http://schemas.microsoft.com/office/powerpoint/2010/main" val="117462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3" b="10448"/>
          <a:stretch/>
        </p:blipFill>
        <p:spPr>
          <a:xfrm>
            <a:off x="484710" y="2057400"/>
            <a:ext cx="8354490" cy="3886200"/>
          </a:xfrm>
        </p:spPr>
      </p:pic>
    </p:spTree>
    <p:extLst>
      <p:ext uri="{BB962C8B-B14F-4D97-AF65-F5344CB8AC3E}">
        <p14:creationId xmlns:p14="http://schemas.microsoft.com/office/powerpoint/2010/main" val="213920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OUT DRAWBACKS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7"/>
          <a:stretch/>
        </p:blipFill>
        <p:spPr>
          <a:xfrm>
            <a:off x="609599" y="1930400"/>
            <a:ext cx="6347713" cy="4111625"/>
          </a:xfrm>
        </p:spPr>
      </p:pic>
    </p:spTree>
    <p:extLst>
      <p:ext uri="{BB962C8B-B14F-4D97-AF65-F5344CB8AC3E}">
        <p14:creationId xmlns:p14="http://schemas.microsoft.com/office/powerpoint/2010/main" val="2361854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Cipolla</a:t>
            </a:r>
            <a:r>
              <a:rPr lang="en-US" dirty="0" smtClean="0"/>
              <a:t>, R; </a:t>
            </a:r>
            <a:r>
              <a:rPr lang="en-US" dirty="0"/>
              <a:t>Department of </a:t>
            </a:r>
            <a:r>
              <a:rPr lang="en-US" dirty="0" smtClean="0"/>
              <a:t>Engineering, </a:t>
            </a:r>
            <a:r>
              <a:rPr lang="en-US" dirty="0"/>
              <a:t>How to prepare and deliver a presentation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http://www.eng.cam.ac.uk/~</a:t>
            </a:r>
            <a:r>
              <a:rPr lang="en-US" dirty="0" smtClean="0">
                <a:hlinkClick r:id="rId2"/>
              </a:rPr>
              <a:t>cipolla</a:t>
            </a:r>
            <a:endParaRPr lang="en-US" dirty="0" smtClean="0"/>
          </a:p>
          <a:p>
            <a:r>
              <a:rPr lang="en-US" dirty="0" err="1" smtClean="0"/>
              <a:t>Keltanbach</a:t>
            </a:r>
            <a:r>
              <a:rPr lang="en-US" dirty="0" smtClean="0"/>
              <a:t>. T, </a:t>
            </a:r>
            <a:r>
              <a:rPr lang="en-US" dirty="0" err="1" smtClean="0"/>
              <a:t>Soetikno.R</a:t>
            </a:r>
            <a:r>
              <a:rPr lang="en-US" dirty="0" smtClean="0"/>
              <a:t> ; (2016) MENTORING</a:t>
            </a:r>
            <a:r>
              <a:rPr lang="en-US" dirty="0"/>
              <a:t>, EDUCATION, AND TRAINING </a:t>
            </a:r>
            <a:r>
              <a:rPr lang="en-US" dirty="0" smtClean="0"/>
              <a:t>CORNER</a:t>
            </a:r>
          </a:p>
          <a:p>
            <a:r>
              <a:rPr lang="en-US" dirty="0" smtClean="0"/>
              <a:t>Naanki@vocalchord.com.au </a:t>
            </a:r>
            <a:r>
              <a:rPr lang="en-US" dirty="0"/>
              <a:t>www.vocalchord.com.au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b="7265"/>
          <a:stretch/>
        </p:blipFill>
        <p:spPr>
          <a:xfrm>
            <a:off x="685800" y="1219200"/>
            <a:ext cx="7924800" cy="5181600"/>
          </a:xfrm>
        </p:spPr>
      </p:pic>
    </p:spTree>
    <p:extLst>
      <p:ext uri="{BB962C8B-B14F-4D97-AF65-F5344CB8AC3E}">
        <p14:creationId xmlns:p14="http://schemas.microsoft.com/office/powerpoint/2010/main" val="20214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6"/>
          <a:stretch/>
        </p:blipFill>
        <p:spPr>
          <a:xfrm>
            <a:off x="381000" y="1295400"/>
            <a:ext cx="8610600" cy="3505200"/>
          </a:xfrm>
        </p:spPr>
      </p:pic>
    </p:spTree>
    <p:extLst>
      <p:ext uri="{BB962C8B-B14F-4D97-AF65-F5344CB8AC3E}">
        <p14:creationId xmlns:p14="http://schemas.microsoft.com/office/powerpoint/2010/main" val="27474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of audience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1" b="40305"/>
          <a:stretch/>
        </p:blipFill>
        <p:spPr>
          <a:xfrm>
            <a:off x="685800" y="2286000"/>
            <a:ext cx="8077200" cy="2286000"/>
          </a:xfrm>
        </p:spPr>
      </p:pic>
    </p:spTree>
    <p:extLst>
      <p:ext uri="{BB962C8B-B14F-4D97-AF65-F5344CB8AC3E}">
        <p14:creationId xmlns:p14="http://schemas.microsoft.com/office/powerpoint/2010/main" val="2460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anxiety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0"/>
          <a:stretch/>
        </p:blipFill>
        <p:spPr>
          <a:xfrm>
            <a:off x="484710" y="1676400"/>
            <a:ext cx="8354490" cy="2971800"/>
          </a:xfrm>
        </p:spPr>
      </p:pic>
    </p:spTree>
    <p:extLst>
      <p:ext uri="{BB962C8B-B14F-4D97-AF65-F5344CB8AC3E}">
        <p14:creationId xmlns:p14="http://schemas.microsoft.com/office/powerpoint/2010/main" val="42758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6"/>
          <a:stretch/>
        </p:blipFill>
        <p:spPr>
          <a:xfrm>
            <a:off x="228600" y="2052638"/>
            <a:ext cx="8458200" cy="4195762"/>
          </a:xfrm>
        </p:spPr>
      </p:pic>
    </p:spTree>
    <p:extLst>
      <p:ext uri="{BB962C8B-B14F-4D97-AF65-F5344CB8AC3E}">
        <p14:creationId xmlns:p14="http://schemas.microsoft.com/office/powerpoint/2010/main" val="2528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create an effective 	 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Select a focused topic.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Research the topic.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Know the audience.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Identify learning objectives.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Organize the ideas.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Outline a narrative storyboard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7. Sketch a slide storyboard.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Simplify the data.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Build the presentation, including graphics and videos. 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. 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FORMAT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Selection of topic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 </a:t>
            </a:r>
            <a:r>
              <a:rPr lang="en-US" sz="2800" dirty="0" smtClean="0"/>
              <a:t>determine the audience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Collect the material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Organize the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130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235</Words>
  <Application>Microsoft Office PowerPoint</Application>
  <PresentationFormat>On-screen Show (4:3)</PresentationFormat>
  <Paragraphs>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Times New Roman</vt:lpstr>
      <vt:lpstr>Wingdings 3</vt:lpstr>
      <vt:lpstr>Ion</vt:lpstr>
      <vt:lpstr>How to create effective presentation</vt:lpstr>
      <vt:lpstr>PowerPoint Presentation</vt:lpstr>
      <vt:lpstr>Presentation </vt:lpstr>
      <vt:lpstr>Purpose </vt:lpstr>
      <vt:lpstr>Fear of audience</vt:lpstr>
      <vt:lpstr>Causes of the anxiety</vt:lpstr>
      <vt:lpstr>Effective presentation</vt:lpstr>
      <vt:lpstr>Steps to create an effective    presentation</vt:lpstr>
      <vt:lpstr>SIMPLE FORMAT</vt:lpstr>
      <vt:lpstr> DECIDE  AND PLAN </vt:lpstr>
      <vt:lpstr>1.Select a focused topic.  </vt:lpstr>
      <vt:lpstr>3. Know the audience.  </vt:lpstr>
      <vt:lpstr>PLANNING</vt:lpstr>
      <vt:lpstr>Planning </vt:lpstr>
      <vt:lpstr>Organizing your presentation</vt:lpstr>
      <vt:lpstr>Build Rapport</vt:lpstr>
      <vt:lpstr> opening yours presentation   </vt:lpstr>
      <vt:lpstr>Purpose of a presentation </vt:lpstr>
      <vt:lpstr>Presenting main points</vt:lpstr>
      <vt:lpstr> </vt:lpstr>
      <vt:lpstr>Designing good slides</vt:lpstr>
      <vt:lpstr>Content </vt:lpstr>
      <vt:lpstr>Visual aid effect</vt:lpstr>
      <vt:lpstr>Visual aids</vt:lpstr>
      <vt:lpstr>Be visible</vt:lpstr>
      <vt:lpstr>FLY-IN vs  wipe</vt:lpstr>
      <vt:lpstr>PowerPoint Presentation</vt:lpstr>
      <vt:lpstr>EFFECTIVE PRESENTATION TIPS</vt:lpstr>
      <vt:lpstr>VOCAL TECHNIQUES</vt:lpstr>
      <vt:lpstr>THE VOICE</vt:lpstr>
      <vt:lpstr>BODY LANGUAGE</vt:lpstr>
      <vt:lpstr>SCRIPTS AND NOTES</vt:lpstr>
      <vt:lpstr>CONTROL OF INFORMATION</vt:lpstr>
      <vt:lpstr>CLOSING SUMMARY</vt:lpstr>
      <vt:lpstr>SORT OUT DRAWBACKS</vt:lpstr>
      <vt:lpstr>References </vt:lpstr>
      <vt:lpstr>ANY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presentation</dc:title>
  <dc:creator>noshaba ihtesham</dc:creator>
  <cp:lastModifiedBy>Haier</cp:lastModifiedBy>
  <cp:revision>20</cp:revision>
  <dcterms:created xsi:type="dcterms:W3CDTF">2006-08-16T00:00:00Z</dcterms:created>
  <dcterms:modified xsi:type="dcterms:W3CDTF">2020-10-27T06:26:22Z</dcterms:modified>
</cp:coreProperties>
</file>