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79" r:id="rId9"/>
    <p:sldId id="277" r:id="rId10"/>
    <p:sldId id="269" r:id="rId11"/>
    <p:sldId id="270" r:id="rId12"/>
    <p:sldId id="271" r:id="rId13"/>
    <p:sldId id="272" r:id="rId14"/>
    <p:sldId id="281" r:id="rId15"/>
    <p:sldId id="276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70" autoAdjust="0"/>
    <p:restoredTop sz="94660"/>
  </p:normalViewPr>
  <p:slideViewPr>
    <p:cSldViewPr>
      <p:cViewPr varScale="1">
        <p:scale>
          <a:sx n="80" d="100"/>
          <a:sy n="80" d="100"/>
        </p:scale>
        <p:origin x="4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5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2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9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8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217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2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8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3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7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71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9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6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7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7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tishcouncil.com/" TargetMode="External"/><Relationship Id="rId2" Type="http://schemas.openxmlformats.org/officeDocument/2006/relationships/hyperlink" Target="http://www.eslforum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Describing  Things, Places  &amp; People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PICTURE DESCRIPTION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a picture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Picture</a:t>
            </a:r>
          </a:p>
          <a:p>
            <a:r>
              <a:rPr lang="en-US" dirty="0" smtClean="0"/>
              <a:t>Image</a:t>
            </a:r>
          </a:p>
          <a:p>
            <a:r>
              <a:rPr lang="en-US" dirty="0" smtClean="0"/>
              <a:t>Painting</a:t>
            </a:r>
          </a:p>
          <a:p>
            <a:r>
              <a:rPr lang="en-US" dirty="0" smtClean="0"/>
              <a:t>Photograph</a:t>
            </a:r>
          </a:p>
          <a:p>
            <a:r>
              <a:rPr lang="en-US" dirty="0" smtClean="0"/>
              <a:t>Portrait</a:t>
            </a:r>
          </a:p>
          <a:p>
            <a:r>
              <a:rPr lang="en-US" dirty="0" smtClean="0"/>
              <a:t>Cover</a:t>
            </a:r>
          </a:p>
          <a:p>
            <a:r>
              <a:rPr lang="en-US" dirty="0" smtClean="0"/>
              <a:t>Cartoon</a:t>
            </a:r>
          </a:p>
          <a:p>
            <a:r>
              <a:rPr lang="en-US" dirty="0" smtClean="0"/>
              <a:t>poster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Next/near to </a:t>
            </a:r>
          </a:p>
          <a:p>
            <a:r>
              <a:rPr lang="en-US" dirty="0" smtClean="0"/>
              <a:t>In front of/ in the foreground</a:t>
            </a:r>
          </a:p>
          <a:p>
            <a:r>
              <a:rPr lang="en-US" dirty="0" smtClean="0"/>
              <a:t>In the background</a:t>
            </a:r>
          </a:p>
          <a:p>
            <a:r>
              <a:rPr lang="en-US" dirty="0" smtClean="0"/>
              <a:t>In the upper part/at the top</a:t>
            </a:r>
          </a:p>
          <a:p>
            <a:r>
              <a:rPr lang="en-US" dirty="0" smtClean="0"/>
              <a:t>On the left hand-side/on the left</a:t>
            </a:r>
          </a:p>
          <a:p>
            <a:r>
              <a:rPr lang="en-US" dirty="0" smtClean="0"/>
              <a:t>On the right hand-side/on the right</a:t>
            </a:r>
          </a:p>
          <a:p>
            <a:r>
              <a:rPr lang="en-US" dirty="0" smtClean="0"/>
              <a:t>In the central part/in the mid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Impression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character looks as ……</a:t>
            </a:r>
          </a:p>
          <a:p>
            <a:r>
              <a:rPr lang="en-US" dirty="0" smtClean="0"/>
              <a:t>It seems, it appears</a:t>
            </a:r>
          </a:p>
          <a:p>
            <a:r>
              <a:rPr lang="en-US" dirty="0" smtClean="0"/>
              <a:t>I think</a:t>
            </a:r>
          </a:p>
          <a:p>
            <a:r>
              <a:rPr lang="en-US" dirty="0" smtClean="0"/>
              <a:t>I believe</a:t>
            </a:r>
          </a:p>
          <a:p>
            <a:r>
              <a:rPr lang="en-US" dirty="0" smtClean="0"/>
              <a:t>I am 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WHs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  (subject)</a:t>
            </a:r>
          </a:p>
          <a:p>
            <a:r>
              <a:rPr lang="en-US" dirty="0"/>
              <a:t> </a:t>
            </a:r>
            <a:r>
              <a:rPr lang="en-US" dirty="0" smtClean="0"/>
              <a:t>what  (things, person, place)</a:t>
            </a:r>
          </a:p>
          <a:p>
            <a:r>
              <a:rPr lang="en-US" dirty="0"/>
              <a:t> </a:t>
            </a:r>
            <a:r>
              <a:rPr lang="en-US" dirty="0" smtClean="0"/>
              <a:t>where (position, time of the day, location)</a:t>
            </a:r>
          </a:p>
          <a:p>
            <a:r>
              <a:rPr lang="en-US" dirty="0" smtClean="0"/>
              <a:t>Why   ( reason, culture,)</a:t>
            </a:r>
          </a:p>
          <a:p>
            <a:r>
              <a:rPr lang="en-US" dirty="0" smtClean="0"/>
              <a:t>How    (activities)</a:t>
            </a:r>
          </a:p>
        </p:txBody>
      </p:sp>
    </p:spTree>
    <p:extLst>
      <p:ext uri="{BB962C8B-B14F-4D97-AF65-F5344CB8AC3E}">
        <p14:creationId xmlns:p14="http://schemas.microsoft.com/office/powerpoint/2010/main" val="11374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DESCRIBE A PICTURE.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1st. Focus on the main part of the picture at the beginning. Look at this picture. What can you see? </a:t>
            </a:r>
            <a:endParaRPr lang="en-US" dirty="0" smtClean="0"/>
          </a:p>
          <a:p>
            <a:r>
              <a:rPr lang="en-US" dirty="0"/>
              <a:t>2nd . Describe as much as you can. </a:t>
            </a:r>
            <a:endParaRPr lang="en-US" dirty="0" smtClean="0"/>
          </a:p>
          <a:p>
            <a:r>
              <a:rPr lang="en-US" dirty="0"/>
              <a:t>3rd . Try to use your imagination to make </a:t>
            </a:r>
            <a:r>
              <a:rPr lang="en-US" dirty="0" smtClean="0"/>
              <a:t>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DESCRIPTION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17" y="2490788"/>
            <a:ext cx="6131503" cy="3444875"/>
          </a:xfrm>
        </p:spPr>
      </p:pic>
    </p:spTree>
    <p:extLst>
      <p:ext uri="{BB962C8B-B14F-4D97-AF65-F5344CB8AC3E}">
        <p14:creationId xmlns:p14="http://schemas.microsoft.com/office/powerpoint/2010/main" val="2746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www.eslforums.com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www.britishcouncil.com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57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Adjectives </a:t>
            </a:r>
          </a:p>
          <a:p>
            <a:r>
              <a:rPr lang="en-US" dirty="0" smtClean="0"/>
              <a:t>Describing people</a:t>
            </a:r>
          </a:p>
          <a:p>
            <a:r>
              <a:rPr lang="en-US" dirty="0" smtClean="0"/>
              <a:t>Appearance, personality and emotions</a:t>
            </a:r>
          </a:p>
          <a:p>
            <a:r>
              <a:rPr lang="en-US" dirty="0" smtClean="0"/>
              <a:t>Describe </a:t>
            </a:r>
            <a:r>
              <a:rPr lang="en-US" dirty="0"/>
              <a:t>a picture </a:t>
            </a:r>
            <a:endParaRPr lang="en-US" dirty="0" smtClean="0"/>
          </a:p>
          <a:p>
            <a:r>
              <a:rPr lang="en-US" dirty="0" smtClean="0"/>
              <a:t>Structure</a:t>
            </a:r>
          </a:p>
          <a:p>
            <a:r>
              <a:rPr lang="en-US" dirty="0" smtClean="0"/>
              <a:t>Impression</a:t>
            </a:r>
          </a:p>
          <a:p>
            <a:r>
              <a:rPr lang="en-US" dirty="0" smtClean="0"/>
              <a:t>5 WHs</a:t>
            </a:r>
          </a:p>
          <a:p>
            <a:r>
              <a:rPr lang="en-US" dirty="0" smtClean="0"/>
              <a:t>Rules to describe a picture</a:t>
            </a:r>
          </a:p>
          <a:p>
            <a:r>
              <a:rPr lang="en-US" dirty="0" smtClean="0"/>
              <a:t>Activity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25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adjective is a describing word, the main syntactic role of which is to qualify a noun or noun phrase, giving more information about the object signified.</a:t>
            </a:r>
          </a:p>
        </p:txBody>
      </p:sp>
    </p:spTree>
    <p:extLst>
      <p:ext uri="{BB962C8B-B14F-4D97-AF65-F5344CB8AC3E}">
        <p14:creationId xmlns:p14="http://schemas.microsoft.com/office/powerpoint/2010/main" val="37727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latin typeface="Calibri" panose="020F0502020204030204" pitchFamily="34" charset="0"/>
              </a:rPr>
              <a:t>1. Describing someone’s appearance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i="1" dirty="0">
                <a:latin typeface="Calibri" panose="020F0502020204030204" pitchFamily="34" charset="0"/>
              </a:rPr>
              <a:t>2. Describing someone’s character and personality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i="1" dirty="0">
                <a:latin typeface="Calibri" panose="020F0502020204030204" pitchFamily="34" charset="0"/>
              </a:rPr>
              <a:t>3. Describing someone’s feelings &amp; emotions</a:t>
            </a:r>
            <a:endParaRPr lang="en-US" sz="28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1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PERSONS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7"/>
          <a:stretch/>
        </p:blipFill>
        <p:spPr bwMode="auto">
          <a:xfrm>
            <a:off x="609600" y="2219204"/>
            <a:ext cx="7924800" cy="402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2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DESCRIBING PERSONALITY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772400" cy="4495800"/>
          </a:xfrm>
        </p:spPr>
      </p:pic>
    </p:spTree>
    <p:extLst>
      <p:ext uri="{BB962C8B-B14F-4D97-AF65-F5344CB8AC3E}">
        <p14:creationId xmlns:p14="http://schemas.microsoft.com/office/powerpoint/2010/main" val="2618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DESCRIBING FEELINGS AND EMOTIONS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Positive </a:t>
            </a:r>
            <a:r>
              <a:rPr lang="en-US" b="1" dirty="0" smtClean="0"/>
              <a:t>Emotion</a:t>
            </a:r>
          </a:p>
          <a:p>
            <a:r>
              <a:rPr lang="en-US" dirty="0"/>
              <a:t>appreciative</a:t>
            </a:r>
          </a:p>
          <a:p>
            <a:r>
              <a:rPr lang="en-US" dirty="0"/>
              <a:t>blissful</a:t>
            </a:r>
          </a:p>
          <a:p>
            <a:r>
              <a:rPr lang="en-US" dirty="0"/>
              <a:t>contented</a:t>
            </a:r>
          </a:p>
          <a:p>
            <a:r>
              <a:rPr lang="en-US" dirty="0"/>
              <a:t>ecstatic</a:t>
            </a:r>
          </a:p>
          <a:p>
            <a:r>
              <a:rPr lang="en-US" dirty="0"/>
              <a:t>elated</a:t>
            </a:r>
          </a:p>
          <a:p>
            <a:r>
              <a:rPr lang="en-US" dirty="0"/>
              <a:t>serene</a:t>
            </a:r>
          </a:p>
          <a:p>
            <a:r>
              <a:rPr lang="en-US" dirty="0" smtClean="0"/>
              <a:t>Optimistic</a:t>
            </a:r>
          </a:p>
          <a:p>
            <a:r>
              <a:rPr lang="en-US" dirty="0" smtClean="0"/>
              <a:t>Vivacious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Negative Emotion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angry</a:t>
            </a:r>
          </a:p>
          <a:p>
            <a:r>
              <a:rPr lang="en-US" dirty="0"/>
              <a:t>disenchanted</a:t>
            </a:r>
          </a:p>
          <a:p>
            <a:r>
              <a:rPr lang="en-US" dirty="0"/>
              <a:t>distressed</a:t>
            </a:r>
          </a:p>
          <a:p>
            <a:r>
              <a:rPr lang="en-US" dirty="0"/>
              <a:t>glum</a:t>
            </a:r>
          </a:p>
          <a:p>
            <a:r>
              <a:rPr lang="en-US" dirty="0"/>
              <a:t>gloomy</a:t>
            </a:r>
          </a:p>
          <a:p>
            <a:r>
              <a:rPr lang="en-US" dirty="0"/>
              <a:t>grumpy</a:t>
            </a:r>
          </a:p>
          <a:p>
            <a:r>
              <a:rPr lang="en-US" dirty="0"/>
              <a:t>grouchy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: DESCRIBE PEOPLE APPEARANCE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38400"/>
            <a:ext cx="7543800" cy="3886200"/>
          </a:xfrm>
        </p:spPr>
      </p:pic>
    </p:spTree>
    <p:extLst>
      <p:ext uri="{BB962C8B-B14F-4D97-AF65-F5344CB8AC3E}">
        <p14:creationId xmlns:p14="http://schemas.microsoft.com/office/powerpoint/2010/main" val="11156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265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  Describing  Things, Places  &amp; People</vt:lpstr>
      <vt:lpstr>OVERVIEW</vt:lpstr>
      <vt:lpstr>ADJECTIVES </vt:lpstr>
      <vt:lpstr>DESCRIBING PEOPLE</vt:lpstr>
      <vt:lpstr>DESCRIBING PERSONS</vt:lpstr>
      <vt:lpstr>DESCRIBING PERSONALITY</vt:lpstr>
      <vt:lpstr>DESCRIBING FEELINGS AND EMOTIONS</vt:lpstr>
      <vt:lpstr>Negative Emotion</vt:lpstr>
      <vt:lpstr>ACTIVITY : DESCRIBE PEOPLE APPEARANCE</vt:lpstr>
      <vt:lpstr>Describe a picture </vt:lpstr>
      <vt:lpstr>Structure </vt:lpstr>
      <vt:lpstr>Impression </vt:lpstr>
      <vt:lpstr>5 WHs</vt:lpstr>
      <vt:lpstr>HOW TO DESCRIBE A PICTURE. </vt:lpstr>
      <vt:lpstr>PICTURE DESCRIPTION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THINGS, PEOPLE AND PLACES</dc:title>
  <dc:creator>noshaba ihtesham</dc:creator>
  <cp:lastModifiedBy>Haier</cp:lastModifiedBy>
  <cp:revision>9</cp:revision>
  <dcterms:created xsi:type="dcterms:W3CDTF">2006-08-16T00:00:00Z</dcterms:created>
  <dcterms:modified xsi:type="dcterms:W3CDTF">2020-10-28T15:33:16Z</dcterms:modified>
</cp:coreProperties>
</file>